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6" r:id="rId3"/>
    <p:sldMasterId id="2147483695" r:id="rId4"/>
  </p:sldMasterIdLst>
  <p:notesMasterIdLst>
    <p:notesMasterId r:id="rId25"/>
  </p:notesMasterIdLst>
  <p:handoutMasterIdLst>
    <p:handoutMasterId r:id="rId26"/>
  </p:handoutMasterIdLst>
  <p:sldIdLst>
    <p:sldId id="581" r:id="rId5"/>
    <p:sldId id="617" r:id="rId6"/>
    <p:sldId id="618" r:id="rId7"/>
    <p:sldId id="568" r:id="rId8"/>
    <p:sldId id="565" r:id="rId9"/>
    <p:sldId id="662" r:id="rId10"/>
    <p:sldId id="620" r:id="rId11"/>
    <p:sldId id="654" r:id="rId12"/>
    <p:sldId id="661" r:id="rId13"/>
    <p:sldId id="648" r:id="rId14"/>
    <p:sldId id="663" r:id="rId15"/>
    <p:sldId id="655" r:id="rId16"/>
    <p:sldId id="656" r:id="rId17"/>
    <p:sldId id="657" r:id="rId18"/>
    <p:sldId id="664" r:id="rId19"/>
    <p:sldId id="658" r:id="rId20"/>
    <p:sldId id="652" r:id="rId21"/>
    <p:sldId id="559" r:id="rId22"/>
    <p:sldId id="645" r:id="rId23"/>
    <p:sldId id="646" r:id="rId24"/>
  </p:sldIdLst>
  <p:sldSz cx="12196763" cy="6858000"/>
  <p:notesSz cx="6858000" cy="9144000"/>
  <p:custDataLst>
    <p:tags r:id="rId2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8F8F8"/>
    <a:srgbClr val="D01C63"/>
    <a:srgbClr val="F595DC"/>
    <a:srgbClr val="A9BECB"/>
    <a:srgbClr val="0DD533"/>
    <a:srgbClr val="F16BCE"/>
    <a:srgbClr val="0067AC"/>
    <a:srgbClr val="21A3D0"/>
    <a:srgbClr val="DDDDDD"/>
    <a:srgbClr val="AF1D5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956" autoAdjust="0"/>
    <p:restoredTop sz="94660"/>
  </p:normalViewPr>
  <p:slideViewPr>
    <p:cSldViewPr snapToObjects="1">
      <p:cViewPr>
        <p:scale>
          <a:sx n="76" d="100"/>
          <a:sy n="76" d="100"/>
        </p:scale>
        <p:origin x="-168" y="168"/>
      </p:cViewPr>
      <p:guideLst>
        <p:guide orient="horz" pos="2124"/>
        <p:guide pos="38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1" d="100"/>
          <a:sy n="81" d="100"/>
        </p:scale>
        <p:origin x="-2088" y="-102"/>
      </p:cViewPr>
      <p:guideLst>
        <p:guide orient="horz" pos="2832"/>
        <p:guide pos="215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D90E1-5451-4BB9-833C-ACE2AD57E30C}" type="datetimeFigureOut">
              <a:rPr lang="zh-CN" altLang="en-US" smtClean="0"/>
              <a:pPr/>
              <a:t>2021/2/18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0A22A4-0ED1-47FC-BF4E-6ED1B33E127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865607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fld id="{B9EEDA17-7CE7-49CA-897E-A1888A19DA62}" type="datetimeFigureOut">
              <a:rPr lang="zh-CN" altLang="en-US"/>
              <a:pPr/>
              <a:t>2021/2/18</a:t>
            </a:fld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CE1689F0-D8FB-450F-A36F-553F26501FEE}" type="slidenum">
              <a:rPr lang="zh-CN" alt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16096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4d0e54301_1_6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4d0e54301_1_6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4d0e54301_1_6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4d0e54301_1_6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3963" y="908050"/>
            <a:ext cx="2743200" cy="521811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908050"/>
            <a:ext cx="8081963" cy="521811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-1"/>
            <a:ext cx="12196763" cy="7039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13" name="矩形 47"/>
          <p:cNvSpPr/>
          <p:nvPr userDrawn="1"/>
        </p:nvSpPr>
        <p:spPr>
          <a:xfrm rot="2700000">
            <a:off x="651229" y="506025"/>
            <a:ext cx="288939" cy="289052"/>
          </a:xfrm>
          <a:custGeom>
            <a:avLst/>
            <a:gdLst>
              <a:gd name="connsiteX0" fmla="*/ 0 w 416623"/>
              <a:gd name="connsiteY0" fmla="*/ 0 h 416623"/>
              <a:gd name="connsiteX1" fmla="*/ 416623 w 416623"/>
              <a:gd name="connsiteY1" fmla="*/ 0 h 416623"/>
              <a:gd name="connsiteX2" fmla="*/ 416623 w 416623"/>
              <a:gd name="connsiteY2" fmla="*/ 416623 h 416623"/>
              <a:gd name="connsiteX3" fmla="*/ 0 w 416623"/>
              <a:gd name="connsiteY3" fmla="*/ 416623 h 416623"/>
              <a:gd name="connsiteX4" fmla="*/ 0 w 416623"/>
              <a:gd name="connsiteY4" fmla="*/ 0 h 416623"/>
              <a:gd name="connsiteX0-1" fmla="*/ 0 w 416623"/>
              <a:gd name="connsiteY0-2" fmla="*/ 416623 h 416623"/>
              <a:gd name="connsiteX1-3" fmla="*/ 416623 w 416623"/>
              <a:gd name="connsiteY1-4" fmla="*/ 0 h 416623"/>
              <a:gd name="connsiteX2-5" fmla="*/ 416623 w 416623"/>
              <a:gd name="connsiteY2-6" fmla="*/ 416623 h 416623"/>
              <a:gd name="connsiteX3-7" fmla="*/ 0 w 416623"/>
              <a:gd name="connsiteY3-8" fmla="*/ 416623 h 416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16623" h="416623">
                <a:moveTo>
                  <a:pt x="0" y="416623"/>
                </a:moveTo>
                <a:lnTo>
                  <a:pt x="416623" y="0"/>
                </a:lnTo>
                <a:lnTo>
                  <a:pt x="416623" y="416623"/>
                </a:lnTo>
                <a:lnTo>
                  <a:pt x="0" y="41662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14" name="矩形 47"/>
          <p:cNvSpPr/>
          <p:nvPr userDrawn="1"/>
        </p:nvSpPr>
        <p:spPr>
          <a:xfrm rot="2700000">
            <a:off x="625971" y="950325"/>
            <a:ext cx="144469" cy="144526"/>
          </a:xfrm>
          <a:custGeom>
            <a:avLst/>
            <a:gdLst>
              <a:gd name="connsiteX0" fmla="*/ 0 w 416623"/>
              <a:gd name="connsiteY0" fmla="*/ 0 h 416623"/>
              <a:gd name="connsiteX1" fmla="*/ 416623 w 416623"/>
              <a:gd name="connsiteY1" fmla="*/ 0 h 416623"/>
              <a:gd name="connsiteX2" fmla="*/ 416623 w 416623"/>
              <a:gd name="connsiteY2" fmla="*/ 416623 h 416623"/>
              <a:gd name="connsiteX3" fmla="*/ 0 w 416623"/>
              <a:gd name="connsiteY3" fmla="*/ 416623 h 416623"/>
              <a:gd name="connsiteX4" fmla="*/ 0 w 416623"/>
              <a:gd name="connsiteY4" fmla="*/ 0 h 416623"/>
              <a:gd name="connsiteX0-1" fmla="*/ 0 w 416623"/>
              <a:gd name="connsiteY0-2" fmla="*/ 416623 h 416623"/>
              <a:gd name="connsiteX1-3" fmla="*/ 416623 w 416623"/>
              <a:gd name="connsiteY1-4" fmla="*/ 0 h 416623"/>
              <a:gd name="connsiteX2-5" fmla="*/ 416623 w 416623"/>
              <a:gd name="connsiteY2-6" fmla="*/ 416623 h 416623"/>
              <a:gd name="connsiteX3-7" fmla="*/ 0 w 416623"/>
              <a:gd name="connsiteY3-8" fmla="*/ 416623 h 416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16623" h="416623">
                <a:moveTo>
                  <a:pt x="0" y="416623"/>
                </a:moveTo>
                <a:lnTo>
                  <a:pt x="416623" y="0"/>
                </a:lnTo>
                <a:lnTo>
                  <a:pt x="416623" y="416623"/>
                </a:lnTo>
                <a:lnTo>
                  <a:pt x="0" y="416623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15" name="矩形 47"/>
          <p:cNvSpPr/>
          <p:nvPr userDrawn="1"/>
        </p:nvSpPr>
        <p:spPr>
          <a:xfrm rot="18900000" flipV="1">
            <a:off x="176422" y="517342"/>
            <a:ext cx="397714" cy="397559"/>
          </a:xfrm>
          <a:custGeom>
            <a:avLst/>
            <a:gdLst>
              <a:gd name="connsiteX0" fmla="*/ 0 w 416623"/>
              <a:gd name="connsiteY0" fmla="*/ 0 h 416623"/>
              <a:gd name="connsiteX1" fmla="*/ 416623 w 416623"/>
              <a:gd name="connsiteY1" fmla="*/ 0 h 416623"/>
              <a:gd name="connsiteX2" fmla="*/ 416623 w 416623"/>
              <a:gd name="connsiteY2" fmla="*/ 416623 h 416623"/>
              <a:gd name="connsiteX3" fmla="*/ 0 w 416623"/>
              <a:gd name="connsiteY3" fmla="*/ 416623 h 416623"/>
              <a:gd name="connsiteX4" fmla="*/ 0 w 416623"/>
              <a:gd name="connsiteY4" fmla="*/ 0 h 416623"/>
              <a:gd name="connsiteX0-1" fmla="*/ 0 w 416623"/>
              <a:gd name="connsiteY0-2" fmla="*/ 416623 h 416623"/>
              <a:gd name="connsiteX1-3" fmla="*/ 416623 w 416623"/>
              <a:gd name="connsiteY1-4" fmla="*/ 0 h 416623"/>
              <a:gd name="connsiteX2-5" fmla="*/ 416623 w 416623"/>
              <a:gd name="connsiteY2-6" fmla="*/ 416623 h 416623"/>
              <a:gd name="connsiteX3-7" fmla="*/ 0 w 416623"/>
              <a:gd name="connsiteY3-8" fmla="*/ 416623 h 416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16623" h="416623">
                <a:moveTo>
                  <a:pt x="0" y="416623"/>
                </a:moveTo>
                <a:lnTo>
                  <a:pt x="416623" y="0"/>
                </a:lnTo>
                <a:lnTo>
                  <a:pt x="416623" y="416623"/>
                </a:lnTo>
                <a:lnTo>
                  <a:pt x="0" y="4166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16" name="矩形 47"/>
          <p:cNvSpPr/>
          <p:nvPr userDrawn="1"/>
        </p:nvSpPr>
        <p:spPr>
          <a:xfrm rot="2700000">
            <a:off x="387627" y="803068"/>
            <a:ext cx="181827" cy="181898"/>
          </a:xfrm>
          <a:custGeom>
            <a:avLst/>
            <a:gdLst>
              <a:gd name="connsiteX0" fmla="*/ 0 w 416623"/>
              <a:gd name="connsiteY0" fmla="*/ 0 h 416623"/>
              <a:gd name="connsiteX1" fmla="*/ 416623 w 416623"/>
              <a:gd name="connsiteY1" fmla="*/ 0 h 416623"/>
              <a:gd name="connsiteX2" fmla="*/ 416623 w 416623"/>
              <a:gd name="connsiteY2" fmla="*/ 416623 h 416623"/>
              <a:gd name="connsiteX3" fmla="*/ 0 w 416623"/>
              <a:gd name="connsiteY3" fmla="*/ 416623 h 416623"/>
              <a:gd name="connsiteX4" fmla="*/ 0 w 416623"/>
              <a:gd name="connsiteY4" fmla="*/ 0 h 416623"/>
              <a:gd name="connsiteX0-1" fmla="*/ 0 w 416623"/>
              <a:gd name="connsiteY0-2" fmla="*/ 416623 h 416623"/>
              <a:gd name="connsiteX1-3" fmla="*/ 416623 w 416623"/>
              <a:gd name="connsiteY1-4" fmla="*/ 0 h 416623"/>
              <a:gd name="connsiteX2-5" fmla="*/ 416623 w 416623"/>
              <a:gd name="connsiteY2-6" fmla="*/ 416623 h 416623"/>
              <a:gd name="connsiteX3-7" fmla="*/ 0 w 416623"/>
              <a:gd name="connsiteY3-8" fmla="*/ 416623 h 416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16623" h="416623">
                <a:moveTo>
                  <a:pt x="0" y="416623"/>
                </a:moveTo>
                <a:lnTo>
                  <a:pt x="416623" y="0"/>
                </a:lnTo>
                <a:lnTo>
                  <a:pt x="416623" y="416623"/>
                </a:lnTo>
                <a:lnTo>
                  <a:pt x="0" y="41662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460" y="4406901"/>
            <a:ext cx="10367249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460" y="2906713"/>
            <a:ext cx="10367249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rgbClr val="000000">
                  <a:tint val="75000"/>
                </a:srgbClr>
              </a:solidFill>
              <a:latin typeface="Arial Unicode MS"/>
              <a:ea typeface="黑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rgbClr val="000000">
                  <a:tint val="75000"/>
                </a:srgbClr>
              </a:solidFill>
              <a:latin typeface="Arial Unicode MS"/>
              <a:ea typeface="黑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fontAlgn="auto">
              <a:spcBef>
                <a:spcPts val="0"/>
              </a:spcBef>
              <a:spcAft>
                <a:spcPts val="0"/>
              </a:spcAft>
            </a:pPr>
            <a:fld id="{0FDDBEC0-2DB8-4133-8823-AC5F1478E71E}" type="slidenum">
              <a:rPr lang="zh-CN" altLang="en-US" smtClean="0">
                <a:solidFill>
                  <a:srgbClr val="000000">
                    <a:tint val="75000"/>
                  </a:srgbClr>
                </a:solidFill>
                <a:latin typeface="Arial Unicode MS"/>
                <a:ea typeface="黑体"/>
              </a:rPr>
              <a:pPr defTabSz="1219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  <a:latin typeface="Arial Unicode MS"/>
              <a:ea typeface="黑体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838" y="1200152"/>
            <a:ext cx="5386904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0021" y="1200152"/>
            <a:ext cx="5386904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rgbClr val="000000">
                  <a:tint val="75000"/>
                </a:srgbClr>
              </a:solidFill>
              <a:latin typeface="Arial Unicode MS"/>
              <a:ea typeface="黑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rgbClr val="000000">
                  <a:tint val="75000"/>
                </a:srgbClr>
              </a:solidFill>
              <a:latin typeface="Arial Unicode MS"/>
              <a:ea typeface="黑体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fontAlgn="auto">
              <a:spcBef>
                <a:spcPts val="0"/>
              </a:spcBef>
              <a:spcAft>
                <a:spcPts val="0"/>
              </a:spcAft>
            </a:pPr>
            <a:fld id="{0FDDBEC0-2DB8-4133-8823-AC5F1478E71E}" type="slidenum">
              <a:rPr lang="zh-CN" altLang="en-US" smtClean="0">
                <a:solidFill>
                  <a:srgbClr val="000000">
                    <a:tint val="75000"/>
                  </a:srgbClr>
                </a:solidFill>
                <a:latin typeface="Arial Unicode MS"/>
                <a:ea typeface="黑体"/>
              </a:rPr>
              <a:pPr defTabSz="1219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  <a:latin typeface="Arial Unicode MS"/>
              <a:ea typeface="黑体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838" y="274639"/>
            <a:ext cx="1097708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838" y="1535113"/>
            <a:ext cx="5389022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838" y="2174875"/>
            <a:ext cx="5389022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5791" y="1535113"/>
            <a:ext cx="5391139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5791" y="2174875"/>
            <a:ext cx="5391139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rgbClr val="000000">
                  <a:tint val="75000"/>
                </a:srgbClr>
              </a:solidFill>
              <a:latin typeface="Arial Unicode MS"/>
              <a:ea typeface="黑体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rgbClr val="000000">
                  <a:tint val="75000"/>
                </a:srgbClr>
              </a:solidFill>
              <a:latin typeface="Arial Unicode MS"/>
              <a:ea typeface="黑体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fontAlgn="auto">
              <a:spcBef>
                <a:spcPts val="0"/>
              </a:spcBef>
              <a:spcAft>
                <a:spcPts val="0"/>
              </a:spcAft>
            </a:pPr>
            <a:fld id="{0FDDBEC0-2DB8-4133-8823-AC5F1478E71E}" type="slidenum">
              <a:rPr lang="zh-CN" altLang="en-US" smtClean="0">
                <a:solidFill>
                  <a:srgbClr val="000000">
                    <a:tint val="75000"/>
                  </a:srgbClr>
                </a:solidFill>
                <a:latin typeface="Arial Unicode MS"/>
                <a:ea typeface="黑体"/>
              </a:rPr>
              <a:pPr defTabSz="1219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  <a:latin typeface="Arial Unicode MS"/>
              <a:ea typeface="黑体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rgbClr val="000000">
                  <a:tint val="75000"/>
                </a:srgbClr>
              </a:solidFill>
              <a:latin typeface="Arial Unicode MS"/>
              <a:ea typeface="黑体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rgbClr val="000000">
                  <a:tint val="75000"/>
                </a:srgbClr>
              </a:solidFill>
              <a:latin typeface="Arial Unicode MS"/>
              <a:ea typeface="黑体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fontAlgn="auto">
              <a:spcBef>
                <a:spcPts val="0"/>
              </a:spcBef>
              <a:spcAft>
                <a:spcPts val="0"/>
              </a:spcAft>
            </a:pPr>
            <a:fld id="{0FDDBEC0-2DB8-4133-8823-AC5F1478E71E}" type="slidenum">
              <a:rPr lang="zh-CN" altLang="en-US" smtClean="0">
                <a:solidFill>
                  <a:srgbClr val="000000">
                    <a:tint val="75000"/>
                  </a:srgbClr>
                </a:solidFill>
                <a:latin typeface="Arial Unicode MS"/>
                <a:ea typeface="黑体"/>
              </a:rPr>
              <a:pPr defTabSz="1219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  <a:latin typeface="Arial Unicode MS"/>
              <a:ea typeface="黑体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rgbClr val="000000">
                  <a:tint val="75000"/>
                </a:srgbClr>
              </a:solidFill>
              <a:latin typeface="Arial Unicode MS"/>
              <a:ea typeface="黑体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rgbClr val="000000">
                  <a:tint val="75000"/>
                </a:srgbClr>
              </a:solidFill>
              <a:latin typeface="Arial Unicode MS"/>
              <a:ea typeface="黑体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fontAlgn="auto">
              <a:spcBef>
                <a:spcPts val="0"/>
              </a:spcBef>
              <a:spcAft>
                <a:spcPts val="0"/>
              </a:spcAft>
            </a:pPr>
            <a:fld id="{0FDDBEC0-2DB8-4133-8823-AC5F1478E71E}" type="slidenum">
              <a:rPr lang="zh-CN" altLang="en-US" smtClean="0">
                <a:solidFill>
                  <a:srgbClr val="000000">
                    <a:tint val="75000"/>
                  </a:srgbClr>
                </a:solidFill>
                <a:latin typeface="Arial Unicode MS"/>
                <a:ea typeface="黑体"/>
              </a:rPr>
              <a:pPr defTabSz="1219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  <a:latin typeface="Arial Unicode MS"/>
              <a:ea typeface="黑体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843" y="273049"/>
            <a:ext cx="4012651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8596" y="273053"/>
            <a:ext cx="6818329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843" y="1435103"/>
            <a:ext cx="4012651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rgbClr val="000000">
                  <a:tint val="75000"/>
                </a:srgbClr>
              </a:solidFill>
              <a:latin typeface="Arial Unicode MS"/>
              <a:ea typeface="黑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rgbClr val="000000">
                  <a:tint val="75000"/>
                </a:srgbClr>
              </a:solidFill>
              <a:latin typeface="Arial Unicode MS"/>
              <a:ea typeface="黑体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fontAlgn="auto">
              <a:spcBef>
                <a:spcPts val="0"/>
              </a:spcBef>
              <a:spcAft>
                <a:spcPts val="0"/>
              </a:spcAft>
            </a:pPr>
            <a:fld id="{0FDDBEC0-2DB8-4133-8823-AC5F1478E71E}" type="slidenum">
              <a:rPr lang="zh-CN" altLang="en-US" smtClean="0">
                <a:solidFill>
                  <a:srgbClr val="000000">
                    <a:tint val="75000"/>
                  </a:srgbClr>
                </a:solidFill>
                <a:latin typeface="Arial Unicode MS"/>
                <a:ea typeface="黑体"/>
              </a:rPr>
              <a:pPr defTabSz="1219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  <a:latin typeface="Arial Unicode MS"/>
              <a:ea typeface="黑体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5690083" y="6495695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+mn-ea"/>
                <a:ea typeface="+mn-ea"/>
              </a:rPr>
              <a:t>-</a:t>
            </a:r>
            <a:fld id="{83D56EDC-D994-44D7-95C3-3891C9432327}" type="slidenum">
              <a:rPr lang="en-US" altLang="zh-CN" sz="1600" smtClean="0">
                <a:solidFill>
                  <a:schemeClr val="bg1"/>
                </a:solidFill>
                <a:latin typeface="+mn-ea"/>
                <a:ea typeface="+mn-ea"/>
              </a:rPr>
              <a:pPr algn="ctr"/>
              <a:t>‹#›</a:t>
            </a:fld>
            <a:r>
              <a:rPr lang="en-US" altLang="zh-CN" sz="1600" dirty="0">
                <a:solidFill>
                  <a:schemeClr val="bg1"/>
                </a:solidFill>
                <a:latin typeface="+mn-ea"/>
                <a:ea typeface="+mn-ea"/>
              </a:rPr>
              <a:t>-</a:t>
            </a:r>
            <a:endParaRPr lang="zh-CN" altLang="en-US" sz="1600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651" y="4800601"/>
            <a:ext cx="7318058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651" y="612775"/>
            <a:ext cx="7318058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651" y="5367339"/>
            <a:ext cx="7318058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rgbClr val="000000">
                  <a:tint val="75000"/>
                </a:srgbClr>
              </a:solidFill>
              <a:latin typeface="Arial Unicode MS"/>
              <a:ea typeface="黑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rgbClr val="000000">
                  <a:tint val="75000"/>
                </a:srgbClr>
              </a:solidFill>
              <a:latin typeface="Arial Unicode MS"/>
              <a:ea typeface="黑体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fontAlgn="auto">
              <a:spcBef>
                <a:spcPts val="0"/>
              </a:spcBef>
              <a:spcAft>
                <a:spcPts val="0"/>
              </a:spcAft>
            </a:pPr>
            <a:fld id="{0FDDBEC0-2DB8-4133-8823-AC5F1478E71E}" type="slidenum">
              <a:rPr lang="zh-CN" altLang="en-US" smtClean="0">
                <a:solidFill>
                  <a:srgbClr val="000000">
                    <a:tint val="75000"/>
                  </a:srgbClr>
                </a:solidFill>
                <a:latin typeface="Arial Unicode MS"/>
                <a:ea typeface="黑体"/>
              </a:rPr>
              <a:pPr defTabSz="1219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  <a:latin typeface="Arial Unicode MS"/>
              <a:ea typeface="黑体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rgbClr val="000000">
                  <a:tint val="75000"/>
                </a:srgbClr>
              </a:solidFill>
              <a:latin typeface="Arial Unicode MS"/>
              <a:ea typeface="黑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rgbClr val="000000">
                  <a:tint val="75000"/>
                </a:srgbClr>
              </a:solidFill>
              <a:latin typeface="Arial Unicode MS"/>
              <a:ea typeface="黑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fontAlgn="auto">
              <a:spcBef>
                <a:spcPts val="0"/>
              </a:spcBef>
              <a:spcAft>
                <a:spcPts val="0"/>
              </a:spcAft>
            </a:pPr>
            <a:fld id="{0FDDBEC0-2DB8-4133-8823-AC5F1478E71E}" type="slidenum">
              <a:rPr lang="zh-CN" altLang="en-US" smtClean="0">
                <a:solidFill>
                  <a:srgbClr val="000000">
                    <a:tint val="75000"/>
                  </a:srgbClr>
                </a:solidFill>
                <a:latin typeface="Arial Unicode MS"/>
                <a:ea typeface="黑体"/>
              </a:rPr>
              <a:pPr defTabSz="1219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  <a:latin typeface="Arial Unicode MS"/>
              <a:ea typeface="黑体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2653" y="206376"/>
            <a:ext cx="2744272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838" y="206376"/>
            <a:ext cx="8029536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rgbClr val="000000">
                  <a:tint val="75000"/>
                </a:srgbClr>
              </a:solidFill>
              <a:latin typeface="Arial Unicode MS"/>
              <a:ea typeface="黑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rgbClr val="000000">
                  <a:tint val="75000"/>
                </a:srgbClr>
              </a:solidFill>
              <a:latin typeface="Arial Unicode MS"/>
              <a:ea typeface="黑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 fontAlgn="auto">
              <a:spcBef>
                <a:spcPts val="0"/>
              </a:spcBef>
              <a:spcAft>
                <a:spcPts val="0"/>
              </a:spcAft>
            </a:pPr>
            <a:fld id="{0FDDBEC0-2DB8-4133-8823-AC5F1478E71E}" type="slidenum">
              <a:rPr lang="zh-CN" altLang="en-US" smtClean="0">
                <a:solidFill>
                  <a:srgbClr val="000000">
                    <a:tint val="75000"/>
                  </a:srgbClr>
                </a:solidFill>
                <a:latin typeface="Arial Unicode MS"/>
                <a:ea typeface="黑体"/>
              </a:rPr>
              <a:pPr defTabSz="1219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  <a:latin typeface="Arial Unicode MS"/>
              <a:ea typeface="黑体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5690083" y="6495695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+mn-ea"/>
                <a:ea typeface="+mn-ea"/>
              </a:rPr>
              <a:t>-</a:t>
            </a:r>
            <a:fld id="{83D56EDC-D994-44D7-95C3-3891C9432327}" type="slidenum">
              <a:rPr lang="en-US" altLang="zh-CN" sz="1600" smtClean="0">
                <a:solidFill>
                  <a:schemeClr val="bg1"/>
                </a:solidFill>
                <a:latin typeface="+mn-ea"/>
                <a:ea typeface="+mn-ea"/>
              </a:rPr>
              <a:pPr algn="ctr"/>
              <a:t>‹#›</a:t>
            </a:fld>
            <a:r>
              <a:rPr lang="en-US" altLang="zh-CN" sz="1600" dirty="0">
                <a:solidFill>
                  <a:schemeClr val="bg1"/>
                </a:solidFill>
                <a:latin typeface="+mn-ea"/>
                <a:ea typeface="+mn-ea"/>
              </a:rPr>
              <a:t>-</a:t>
            </a:r>
            <a:endParaRPr lang="zh-CN" altLang="en-US" sz="1600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">
  <p:cSld name="CUSTOM_1_1_1_2">
    <p:bg>
      <p:bgPr>
        <a:solidFill>
          <a:srgbClr val="AFA8D0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4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1219644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4"/>
          <p:cNvSpPr txBox="1">
            <a:spLocks noGrp="1"/>
          </p:cNvSpPr>
          <p:nvPr>
            <p:ph type="title" hasCustomPrompt="1"/>
          </p:nvPr>
        </p:nvSpPr>
        <p:spPr>
          <a:xfrm>
            <a:off x="812866" y="2057667"/>
            <a:ext cx="2735797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9" name="Google Shape;39;p4"/>
          <p:cNvSpPr txBox="1">
            <a:spLocks noGrp="1"/>
          </p:cNvSpPr>
          <p:nvPr>
            <p:ph type="ctrTitle" idx="2"/>
          </p:nvPr>
        </p:nvSpPr>
        <p:spPr>
          <a:xfrm>
            <a:off x="812863" y="3469167"/>
            <a:ext cx="9098116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subTitle" idx="1"/>
          </p:nvPr>
        </p:nvSpPr>
        <p:spPr>
          <a:xfrm flipH="1">
            <a:off x="812863" y="4812667"/>
            <a:ext cx="4145911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6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5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5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5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5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5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5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5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5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437ACAA-7A8E-4430-AAD1-57846D3A46A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#9Slide02 Noi dung da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2/18/2021</a:t>
            </a:fld>
            <a:endParaRPr lang="en-US">
              <a:solidFill>
                <a:prstClr val="black">
                  <a:tint val="75000"/>
                </a:prstClr>
              </a:solidFill>
              <a:latin typeface="#9Slide02 Noi dung dai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#9Slide02 Noi dung dai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9E66076-A725-4C10-A4EB-F55B9B0E80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#9Slide02 Noi dung da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#9Slide02 Noi dung dai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437ACAA-7A8E-4430-AAD1-57846D3A46A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#9Slide02 Noi dung da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2/18/2021</a:t>
            </a:fld>
            <a:endParaRPr lang="en-US">
              <a:solidFill>
                <a:prstClr val="black">
                  <a:tint val="75000"/>
                </a:prstClr>
              </a:solidFill>
              <a:latin typeface="#9Slide02 Noi dung dai"/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#9Slide02 Noi dung dai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9E66076-A725-4C10-A4EB-F55B9B0E80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#9Slide02 Noi dung da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#9Slide02 Noi dung dai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596" y="1122363"/>
            <a:ext cx="914757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596" y="3602038"/>
            <a:ext cx="914757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437ACAA-7A8E-4430-AAD1-57846D3A46A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#9Slide02 Noi dung da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2/18/2021</a:t>
            </a:fld>
            <a:endParaRPr lang="en-US">
              <a:solidFill>
                <a:prstClr val="black">
                  <a:tint val="75000"/>
                </a:prstClr>
              </a:solidFill>
              <a:latin typeface="#9Slide02 Noi dung da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#9Slide02 Noi dung da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9E66076-A725-4C10-A4EB-F55B9B0E80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#9Slide02 Noi dung da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#9Slide02 Noi dung dai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117" y="457200"/>
            <a:ext cx="39337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5213" y="987426"/>
            <a:ext cx="617461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117" y="2057400"/>
            <a:ext cx="39337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437ACAA-7A8E-4430-AAD1-57846D3A46A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#9Slide02 Noi dung da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2/18/2021</a:t>
            </a:fld>
            <a:endParaRPr lang="en-US">
              <a:solidFill>
                <a:prstClr val="black">
                  <a:tint val="75000"/>
                </a:prstClr>
              </a:solidFill>
              <a:latin typeface="#9Slide02 Noi dung dai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#9Slide02 Noi dung dai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9E66076-A725-4C10-A4EB-F55B9B0E80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#9Slide02 Noi dung da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#9Slide02 Noi dung dai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637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637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437ACAA-7A8E-4430-AAD1-57846D3A46A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#9Slide02 Noi dung da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2/18/2021</a:t>
            </a:fld>
            <a:endParaRPr lang="en-US">
              <a:solidFill>
                <a:prstClr val="black">
                  <a:tint val="75000"/>
                </a:prstClr>
              </a:solidFill>
              <a:latin typeface="#9Slide02 Noi dung da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#9Slide02 Noi dung da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9E66076-A725-4C10-A4EB-F55B9B0E80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#9Slide02 Noi dung da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#9Slide02 Noi dung dai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528" y="1825625"/>
            <a:ext cx="5183624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4611" y="1825625"/>
            <a:ext cx="5183624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437ACAA-7A8E-4430-AAD1-57846D3A46A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#9Slide02 Noi dung da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2/18/2021</a:t>
            </a:fld>
            <a:endParaRPr lang="en-US">
              <a:solidFill>
                <a:prstClr val="black">
                  <a:tint val="75000"/>
                </a:prstClr>
              </a:solidFill>
              <a:latin typeface="#9Slide02 Noi dung dai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#9Slide02 Noi dung dai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9E66076-A725-4C10-A4EB-F55B9B0E80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#9Slide02 Noi dung da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#9Slide02 Noi dung dai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775514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5690083" y="6495695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00"/>
                </a:solidFill>
                <a:latin typeface="微软雅黑"/>
                <a:ea typeface="微软雅黑"/>
              </a:rPr>
              <a:t>-</a:t>
            </a:r>
            <a:fld id="{83D56EDC-D994-44D7-95C3-3891C9432327}" type="slidenum">
              <a:rPr lang="en-US" altLang="zh-CN" sz="1600" smtClean="0">
                <a:solidFill>
                  <a:srgbClr val="000000"/>
                </a:solidFill>
                <a:latin typeface="微软雅黑"/>
                <a:ea typeface="微软雅黑"/>
              </a:rPr>
              <a:pPr algn="ctr"/>
              <a:t>‹#›</a:t>
            </a:fld>
            <a:r>
              <a:rPr lang="en-US" altLang="zh-CN" sz="1600" dirty="0">
                <a:solidFill>
                  <a:srgbClr val="000000"/>
                </a:solidFill>
                <a:latin typeface="微软雅黑"/>
                <a:ea typeface="微软雅黑"/>
              </a:rPr>
              <a:t>-</a:t>
            </a:r>
            <a:endParaRPr lang="zh-CN" altLang="en-US" sz="1600" dirty="0">
              <a:solidFill>
                <a:srgbClr val="000000"/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56711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637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637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23780925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17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3788" y="1600200"/>
            <a:ext cx="5413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xmlns="" val="2165451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756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9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9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6013" y="1535113"/>
            <a:ext cx="5391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6013" y="2174875"/>
            <a:ext cx="5391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xmlns="" val="16143144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24567221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32786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32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8850" y="273050"/>
            <a:ext cx="681831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32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3618285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17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3788" y="1600200"/>
            <a:ext cx="5413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775" y="4800600"/>
            <a:ext cx="731837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775" y="612775"/>
            <a:ext cx="731837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775" y="5367338"/>
            <a:ext cx="73183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11334024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xmlns="" val="27394424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3963" y="908050"/>
            <a:ext cx="2743200" cy="521811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908050"/>
            <a:ext cx="8081963" cy="521811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xmlns="" val="3079938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756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9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9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6013" y="1535113"/>
            <a:ext cx="5391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6013" y="2174875"/>
            <a:ext cx="5391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32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8850" y="273050"/>
            <a:ext cx="681831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32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775" y="4800600"/>
            <a:ext cx="731837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775" y="612775"/>
            <a:ext cx="731837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775" y="5367338"/>
            <a:ext cx="73183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2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908050"/>
            <a:ext cx="109775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75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dirty="0"/>
              <a:t>单击此处编辑母版文本样式</a:t>
            </a:r>
          </a:p>
          <a:p>
            <a:pPr lvl="1"/>
            <a:r>
              <a:rPr lang="zh-CN" dirty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仿宋_GB2312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SimSun" panose="02010600030101010101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SimSun" panose="02010600030101010101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SimSun" panose="02010600030101010101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SimSun" panose="02010600030101010101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SimSun" panose="02010600030101010101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SimSun" panose="02010600030101010101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SimSun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838" y="274639"/>
            <a:ext cx="109770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838" y="1600201"/>
            <a:ext cx="1097708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838" y="6356352"/>
            <a:ext cx="2845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rgbClr val="000000">
                  <a:tint val="75000"/>
                </a:srgbClr>
              </a:solidFill>
              <a:latin typeface="Arial Unicode MS"/>
              <a:ea typeface="黑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7228" y="6356352"/>
            <a:ext cx="38623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rgbClr val="000000">
                  <a:tint val="75000"/>
                </a:srgbClr>
              </a:solidFill>
              <a:latin typeface="Arial Unicode MS"/>
              <a:ea typeface="黑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41014" y="6356352"/>
            <a:ext cx="2845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00" fontAlgn="auto">
              <a:spcBef>
                <a:spcPts val="0"/>
              </a:spcBef>
              <a:spcAft>
                <a:spcPts val="0"/>
              </a:spcAft>
            </a:pPr>
            <a:fld id="{0FDDBEC0-2DB8-4133-8823-AC5F1478E71E}" type="slidenum">
              <a:rPr lang="zh-CN" altLang="en-US" smtClean="0">
                <a:solidFill>
                  <a:srgbClr val="000000">
                    <a:tint val="75000"/>
                  </a:srgbClr>
                </a:solidFill>
                <a:latin typeface="Arial Unicode MS"/>
                <a:ea typeface="黑体"/>
              </a:rPr>
              <a:pPr defTabSz="1219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  <a:latin typeface="Arial Unicode MS"/>
              <a:ea typeface="黑体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  <p:sldLayoutId id="2147483675" r:id="rId14"/>
  </p:sldLayoutIdLst>
  <p:hf sldNum="0" hdr="0" ftr="0" dt="0"/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9Slide.vn - 2019"/>
          <p:cNvSpPr txBox="1"/>
          <p:nvPr/>
        </p:nvSpPr>
        <p:spPr>
          <a:xfrm>
            <a:off x="5284411" y="-879277"/>
            <a:ext cx="1627941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C3C3C3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528" y="365126"/>
            <a:ext cx="105197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528" y="1825625"/>
            <a:ext cx="105197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527" y="6356351"/>
            <a:ext cx="2744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437ACAA-7A8E-4430-AAD1-57846D3A46A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#9Slide02 Noi dung da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2/18/2021</a:t>
            </a:fld>
            <a:endParaRPr lang="en-US">
              <a:solidFill>
                <a:prstClr val="black">
                  <a:tint val="75000"/>
                </a:prstClr>
              </a:solidFill>
              <a:latin typeface="#9Slide02 Noi dung da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40178" y="6356351"/>
            <a:ext cx="411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#9Slide02 Noi dung da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3964" y="6356351"/>
            <a:ext cx="2744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9E66076-A725-4C10-A4EB-F55B9B0E80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#9Slide02 Noi dung da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#9Slide02 Noi dung dai"/>
              <a:ea typeface="+mn-ea"/>
            </a:endParaRPr>
          </a:p>
        </p:txBody>
      </p:sp>
      <p:sp>
        <p:nvSpPr>
          <p:cNvPr id="7" name="Oval 6"/>
          <p:cNvSpPr/>
          <p:nvPr/>
        </p:nvSpPr>
        <p:spPr>
          <a:xfrm>
            <a:off x="-23173849" y="-13030200"/>
            <a:ext cx="395175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34975438" y="-13030200"/>
            <a:ext cx="395175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34975438" y="19493180"/>
            <a:ext cx="395175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-23173849" y="19493180"/>
            <a:ext cx="395175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11" name="Group 10"/>
          <p:cNvGrpSpPr>
            <a:grpSpLocks noGrp="1" noSelect="1" noRot="1" noMove="1" noResize="1"/>
          </p:cNvGrpSpPr>
          <p:nvPr>
            <p:custDataLst>
              <p:tags r:id="rId8"/>
            </p:custDataLst>
          </p:nvPr>
        </p:nvGrpSpPr>
        <p:grpSpPr>
          <a:xfrm>
            <a:off x="-2202961" y="-2224223"/>
            <a:ext cx="16602684" cy="11284323"/>
            <a:chOff x="-2202100" y="-2224223"/>
            <a:chExt cx="16596200" cy="11284323"/>
          </a:xfrm>
        </p:grpSpPr>
        <p:sp>
          <p:nvSpPr>
            <p:cNvPr id="12" name="Rectangle 11"/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#9Slide02 Noi dung dai" panose="02000000000000000000" pitchFamily="2" charset="0"/>
                <a:ea typeface="#9Slide02 Noi dung dai" panose="02000000000000000000" pitchFamily="2" charset="0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908050"/>
            <a:ext cx="109775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75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dirty="0"/>
              <a:t>单击此处编辑母版文本样式</a:t>
            </a:r>
          </a:p>
          <a:p>
            <a:pPr lvl="1"/>
            <a:r>
              <a:rPr lang="zh-CN" dirty="0"/>
              <a:t>第二级</a:t>
            </a:r>
          </a:p>
        </p:txBody>
      </p:sp>
    </p:spTree>
    <p:extLst>
      <p:ext uri="{BB962C8B-B14F-4D97-AF65-F5344CB8AC3E}">
        <p14:creationId xmlns:p14="http://schemas.microsoft.com/office/powerpoint/2010/main" xmlns="" val="2428185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仿宋_GB2312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SimSun" panose="02010600030101010101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SimSun" panose="02010600030101010101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SimSun" panose="02010600030101010101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SimSun" panose="02010600030101010101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SimSun" panose="02010600030101010101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SimSun" panose="02010600030101010101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SimSun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3.xml"/><Relationship Id="rId1" Type="http://schemas.openxmlformats.org/officeDocument/2006/relationships/audio" Target="file:///G:\music\Mong-uo-c-ki-nie-m-xua.mp3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music\Mong-uo-c-ki-nie-m-xua.mp3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602580" y="838200"/>
            <a:ext cx="10226041" cy="56323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4800" b="1" dirty="0" smtClean="0">
                <a:solidFill>
                  <a:srgbClr val="FF0000"/>
                </a:solidFill>
                <a:latin typeface="Cambria" panose="02040503050406030204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NGỮ VĂN 9 </a:t>
            </a:r>
          </a:p>
          <a:p>
            <a:pPr algn="ctr">
              <a:lnSpc>
                <a:spcPct val="150000"/>
              </a:lnSpc>
            </a:pPr>
            <a:r>
              <a:rPr lang="en-US" altLang="ko-KR" sz="48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 TIẾT 106+107</a:t>
            </a:r>
          </a:p>
          <a:p>
            <a:pPr algn="ctr">
              <a:lnSpc>
                <a:spcPct val="150000"/>
              </a:lnSpc>
            </a:pPr>
            <a:r>
              <a:rPr lang="en-US" altLang="en-US" sz="4800" b="1" dirty="0" smtClean="0">
                <a:solidFill>
                  <a:srgbClr val="0070C0"/>
                </a:solidFill>
                <a:latin typeface="Cambria" panose="02040503050406030204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LUYỆN TẬP </a:t>
            </a:r>
          </a:p>
          <a:p>
            <a:pPr algn="ctr">
              <a:lnSpc>
                <a:spcPct val="150000"/>
              </a:lnSpc>
            </a:pPr>
            <a:r>
              <a:rPr lang="en-US" altLang="en-US" sz="4800" b="1" dirty="0" smtClean="0">
                <a:solidFill>
                  <a:srgbClr val="0070C0"/>
                </a:solidFill>
                <a:latin typeface="Cambria" panose="02040503050406030204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VIẾT ĐOẠN VĂN NGHỊ LUẬN XÃ HỘI</a:t>
            </a:r>
          </a:p>
          <a:p>
            <a:pPr algn="ctr">
              <a:lnSpc>
                <a:spcPct val="150000"/>
              </a:lnSpc>
            </a:pPr>
            <a:r>
              <a:rPr lang="en-US" altLang="en-US" sz="4800" b="1" dirty="0" smtClean="0">
                <a:solidFill>
                  <a:srgbClr val="F595DC"/>
                </a:solidFill>
                <a:latin typeface="Cambria" panose="02040503050406030204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GV: </a:t>
            </a:r>
            <a:r>
              <a:rPr lang="en-US" altLang="en-US" sz="4800" b="1" dirty="0" err="1" smtClean="0">
                <a:solidFill>
                  <a:srgbClr val="F595DC"/>
                </a:solidFill>
                <a:latin typeface="Cambria" panose="02040503050406030204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Nguyễn</a:t>
            </a:r>
            <a:r>
              <a:rPr lang="en-US" altLang="en-US" sz="4800" b="1" dirty="0" smtClean="0">
                <a:solidFill>
                  <a:srgbClr val="F595DC"/>
                </a:solidFill>
                <a:latin typeface="Cambria" panose="02040503050406030204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en-US" sz="4800" b="1" dirty="0" err="1" smtClean="0">
                <a:solidFill>
                  <a:srgbClr val="F595DC"/>
                </a:solidFill>
                <a:latin typeface="Cambria" panose="02040503050406030204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Thị</a:t>
            </a:r>
            <a:r>
              <a:rPr lang="en-US" altLang="en-US" sz="4800" b="1" dirty="0" smtClean="0">
                <a:solidFill>
                  <a:srgbClr val="F595DC"/>
                </a:solidFill>
                <a:latin typeface="Cambria" panose="02040503050406030204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en-US" sz="4800" b="1" dirty="0" err="1" smtClean="0">
                <a:solidFill>
                  <a:srgbClr val="F595DC"/>
                </a:solidFill>
                <a:latin typeface="Cambria" panose="02040503050406030204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Bích</a:t>
            </a:r>
            <a:r>
              <a:rPr lang="en-US" altLang="en-US" sz="4800" b="1" dirty="0" smtClean="0">
                <a:solidFill>
                  <a:srgbClr val="F595DC"/>
                </a:solidFill>
                <a:latin typeface="Cambria" panose="02040503050406030204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en-US" sz="4800" b="1" dirty="0" err="1" smtClean="0">
                <a:solidFill>
                  <a:srgbClr val="F595DC"/>
                </a:solidFill>
                <a:latin typeface="Cambria" panose="02040503050406030204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Thuận</a:t>
            </a:r>
            <a:endParaRPr lang="vi-VN" altLang="en-US" sz="4800" b="1" dirty="0" smtClean="0">
              <a:solidFill>
                <a:srgbClr val="F595DC"/>
              </a:solidFill>
              <a:latin typeface="Cambria" panose="02040503050406030204" pitchFamily="18" charset="0"/>
              <a:ea typeface="Malgun Gothic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828622" y="717914"/>
            <a:ext cx="60959" cy="2304255"/>
          </a:xfrm>
          <a:prstGeom prst="rect">
            <a:avLst/>
          </a:prstGeom>
          <a:solidFill>
            <a:schemeClr val="accent3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/>
        </p:nvSpPr>
        <p:spPr>
          <a:xfrm>
            <a:off x="11591022" y="717914"/>
            <a:ext cx="192020" cy="2304255"/>
          </a:xfrm>
          <a:prstGeom prst="rect">
            <a:avLst/>
          </a:prstGeom>
          <a:solidFill>
            <a:schemeClr val="accent3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/>
          <p:cNvCxnSpPr>
            <a:stCxn id="2" idx="3"/>
          </p:cNvCxnSpPr>
          <p:nvPr/>
        </p:nvCxnSpPr>
        <p:spPr>
          <a:xfrm flipH="1">
            <a:off x="4954465" y="3627142"/>
            <a:ext cx="7242298" cy="95260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154781" y="304800"/>
            <a:ext cx="12041982" cy="6644683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 defTabSz="1219200" fontAlgn="auto">
              <a:spcBef>
                <a:spcPts val="0"/>
              </a:spcBef>
              <a:spcAft>
                <a:spcPts val="0"/>
              </a:spcAft>
            </a:pPr>
            <a:endParaRPr lang="en-US" sz="2800" b="1" dirty="0" smtClean="0">
              <a:solidFill>
                <a:schemeClr val="bg1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ctr" defTabSz="1219200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II/ LUYỆN TẬP</a:t>
            </a:r>
          </a:p>
          <a:p>
            <a:pPr algn="just"/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Lào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Cai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ở Sa Pa.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Rồng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ngột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lắc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i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!”.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ạ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.(...)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9,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2/3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solidFill>
                  <a:schemeClr val="bg1"/>
                </a:solidFill>
              </a:rPr>
              <a:t> </a:t>
            </a:r>
          </a:p>
          <a:p>
            <a:pPr algn="ctr" defTabSz="1219200" fontAlgn="auto">
              <a:spcBef>
                <a:spcPts val="0"/>
              </a:spcBef>
              <a:spcAft>
                <a:spcPts val="0"/>
              </a:spcAft>
            </a:pP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65737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4596" y="685800"/>
            <a:ext cx="975741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300" b="1" dirty="0">
                <a:latin typeface="Constantia" pitchFamily="18" charset="0"/>
              </a:rPr>
              <a:t>1/ </a:t>
            </a:r>
            <a:r>
              <a:rPr lang="en-US" sz="2300" b="1" u="sng" dirty="0" err="1">
                <a:latin typeface="Constantia" pitchFamily="18" charset="0"/>
              </a:rPr>
              <a:t>Tìm</a:t>
            </a:r>
            <a:r>
              <a:rPr lang="en-US" sz="2300" b="1" u="sng" dirty="0">
                <a:latin typeface="Constantia" pitchFamily="18" charset="0"/>
              </a:rPr>
              <a:t> </a:t>
            </a:r>
            <a:r>
              <a:rPr lang="en-US" sz="2300" b="1" u="sng" dirty="0" err="1">
                <a:latin typeface="Constantia" pitchFamily="18" charset="0"/>
              </a:rPr>
              <a:t>hiểu</a:t>
            </a:r>
            <a:r>
              <a:rPr lang="en-US" sz="2300" b="1" u="sng" dirty="0">
                <a:latin typeface="Constantia" pitchFamily="18" charset="0"/>
              </a:rPr>
              <a:t> </a:t>
            </a:r>
            <a:r>
              <a:rPr lang="en-US" sz="2300" b="1" u="sng" dirty="0" err="1">
                <a:latin typeface="Constantia" pitchFamily="18" charset="0"/>
              </a:rPr>
              <a:t>đề</a:t>
            </a:r>
            <a:r>
              <a:rPr lang="en-US" sz="2300" b="1" u="sng" dirty="0">
                <a:latin typeface="Constantia" pitchFamily="18" charset="0"/>
              </a:rPr>
              <a:t> </a:t>
            </a:r>
            <a:r>
              <a:rPr lang="en-US" sz="2300" b="1" u="sng" dirty="0" err="1">
                <a:latin typeface="Constantia" pitchFamily="18" charset="0"/>
              </a:rPr>
              <a:t>và</a:t>
            </a:r>
            <a:r>
              <a:rPr lang="en-US" sz="2300" b="1" u="sng" dirty="0">
                <a:latin typeface="Constantia" pitchFamily="18" charset="0"/>
              </a:rPr>
              <a:t> </a:t>
            </a:r>
            <a:r>
              <a:rPr lang="en-US" sz="2300" b="1" u="sng" dirty="0" err="1">
                <a:latin typeface="Constantia" pitchFamily="18" charset="0"/>
              </a:rPr>
              <a:t>tìm</a:t>
            </a:r>
            <a:r>
              <a:rPr lang="en-US" sz="2300" b="1" u="sng" dirty="0">
                <a:latin typeface="Constantia" pitchFamily="18" charset="0"/>
              </a:rPr>
              <a:t> ý:</a:t>
            </a:r>
          </a:p>
          <a:p>
            <a:endParaRPr lang="en-US" sz="2300" b="1" u="sng" dirty="0">
              <a:latin typeface="Constantia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26235" y="1066797"/>
            <a:ext cx="8944293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300" b="1" dirty="0">
                <a:latin typeface="Constantia" pitchFamily="18" charset="0"/>
              </a:rPr>
              <a:t>	a/ </a:t>
            </a:r>
            <a:r>
              <a:rPr lang="en-US" sz="2300" b="1" u="sng" dirty="0" err="1">
                <a:latin typeface="Constantia" pitchFamily="18" charset="0"/>
              </a:rPr>
              <a:t>Tìm</a:t>
            </a:r>
            <a:r>
              <a:rPr lang="en-US" sz="2300" b="1" u="sng" dirty="0">
                <a:latin typeface="Constantia" pitchFamily="18" charset="0"/>
              </a:rPr>
              <a:t> </a:t>
            </a:r>
            <a:r>
              <a:rPr lang="en-US" sz="2300" b="1" u="sng" dirty="0" err="1">
                <a:latin typeface="Constantia" pitchFamily="18" charset="0"/>
              </a:rPr>
              <a:t>hiểu</a:t>
            </a:r>
            <a:r>
              <a:rPr lang="en-US" sz="2300" b="1" u="sng" dirty="0">
                <a:latin typeface="Constantia" pitchFamily="18" charset="0"/>
              </a:rPr>
              <a:t> </a:t>
            </a:r>
            <a:r>
              <a:rPr lang="en-US" sz="2300" b="1" u="sng" dirty="0" err="1">
                <a:latin typeface="Constantia" pitchFamily="18" charset="0"/>
              </a:rPr>
              <a:t>đề</a:t>
            </a:r>
            <a:r>
              <a:rPr lang="en-US" sz="2300" b="1" u="sng" dirty="0">
                <a:latin typeface="Constantia" pitchFamily="18" charset="0"/>
              </a:rPr>
              <a:t>: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27875" y="1447797"/>
            <a:ext cx="975741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300" b="1" dirty="0">
                <a:latin typeface="Constantia" pitchFamily="18" charset="0"/>
              </a:rPr>
              <a:t>*</a:t>
            </a:r>
            <a:r>
              <a:rPr lang="en-US" sz="2300" b="1" dirty="0" err="1">
                <a:latin typeface="Constantia" pitchFamily="18" charset="0"/>
              </a:rPr>
              <a:t>Cần</a:t>
            </a:r>
            <a:r>
              <a:rPr lang="en-US" sz="2300" b="1" dirty="0">
                <a:latin typeface="Constantia" pitchFamily="18" charset="0"/>
              </a:rPr>
              <a:t> </a:t>
            </a:r>
            <a:r>
              <a:rPr lang="en-US" sz="2300" b="1" dirty="0" err="1">
                <a:latin typeface="Constantia" pitchFamily="18" charset="0"/>
              </a:rPr>
              <a:t>lưu</a:t>
            </a:r>
            <a:r>
              <a:rPr lang="en-US" sz="2300" b="1" dirty="0">
                <a:latin typeface="Constantia" pitchFamily="18" charset="0"/>
              </a:rPr>
              <a:t> ý:</a:t>
            </a:r>
          </a:p>
          <a:p>
            <a:r>
              <a:rPr lang="en-US" sz="2300" b="1" dirty="0">
                <a:latin typeface="Constantia" pitchFamily="18" charset="0"/>
              </a:rPr>
              <a:t>- </a:t>
            </a:r>
            <a:r>
              <a:rPr lang="en-US" sz="2300" b="1" dirty="0" err="1">
                <a:latin typeface="Constantia" pitchFamily="18" charset="0"/>
              </a:rPr>
              <a:t>Xác</a:t>
            </a:r>
            <a:r>
              <a:rPr lang="en-US" sz="2300" b="1" dirty="0">
                <a:latin typeface="Constantia" pitchFamily="18" charset="0"/>
              </a:rPr>
              <a:t> </a:t>
            </a:r>
            <a:r>
              <a:rPr lang="en-US" sz="2300" b="1" dirty="0" err="1">
                <a:latin typeface="Constantia" pitchFamily="18" charset="0"/>
              </a:rPr>
              <a:t>định</a:t>
            </a:r>
            <a:r>
              <a:rPr lang="en-US" sz="2300" b="1" dirty="0">
                <a:latin typeface="Constantia" pitchFamily="18" charset="0"/>
              </a:rPr>
              <a:t> </a:t>
            </a:r>
            <a:r>
              <a:rPr lang="en-US" sz="2300" b="1" dirty="0" err="1">
                <a:latin typeface="Constantia" pitchFamily="18" charset="0"/>
              </a:rPr>
              <a:t>thể</a:t>
            </a:r>
            <a:r>
              <a:rPr lang="en-US" sz="2300" b="1" dirty="0">
                <a:latin typeface="Constantia" pitchFamily="18" charset="0"/>
              </a:rPr>
              <a:t> </a:t>
            </a:r>
            <a:r>
              <a:rPr lang="en-US" sz="2300" b="1" dirty="0" err="1">
                <a:latin typeface="Constantia" pitchFamily="18" charset="0"/>
              </a:rPr>
              <a:t>loại</a:t>
            </a:r>
            <a:endParaRPr lang="en-US" sz="2300" b="1" dirty="0">
              <a:latin typeface="Constantia" pitchFamily="18" charset="0"/>
            </a:endParaRPr>
          </a:p>
          <a:p>
            <a:pPr>
              <a:buFontTx/>
              <a:buChar char="-"/>
            </a:pPr>
            <a:r>
              <a:rPr lang="en-US" sz="2300" b="1" dirty="0" err="1">
                <a:latin typeface="Constantia" pitchFamily="18" charset="0"/>
              </a:rPr>
              <a:t>Xác</a:t>
            </a:r>
            <a:r>
              <a:rPr lang="en-US" sz="2300" b="1" dirty="0">
                <a:latin typeface="Constantia" pitchFamily="18" charset="0"/>
              </a:rPr>
              <a:t> </a:t>
            </a:r>
            <a:r>
              <a:rPr lang="en-US" sz="2300" b="1" dirty="0" err="1">
                <a:latin typeface="Constantia" pitchFamily="18" charset="0"/>
              </a:rPr>
              <a:t>định</a:t>
            </a:r>
            <a:r>
              <a:rPr lang="en-US" sz="2300" b="1" dirty="0">
                <a:latin typeface="Constantia" pitchFamily="18" charset="0"/>
              </a:rPr>
              <a:t> </a:t>
            </a:r>
            <a:r>
              <a:rPr lang="en-US" sz="2300" b="1" dirty="0" err="1">
                <a:latin typeface="Constantia" pitchFamily="18" charset="0"/>
              </a:rPr>
              <a:t>nội</a:t>
            </a:r>
            <a:r>
              <a:rPr lang="en-US" sz="2300" b="1" dirty="0">
                <a:latin typeface="Constantia" pitchFamily="18" charset="0"/>
              </a:rPr>
              <a:t> dung</a:t>
            </a:r>
            <a:r>
              <a:rPr lang="en-US" sz="2300" b="1" dirty="0" smtClean="0">
                <a:latin typeface="Constantia" pitchFamily="18" charset="0"/>
              </a:rPr>
              <a:t>: </a:t>
            </a:r>
            <a:r>
              <a:rPr lang="en-US" sz="2300" b="1" dirty="0" err="1" smtClean="0">
                <a:latin typeface="Constantia" pitchFamily="18" charset="0"/>
              </a:rPr>
              <a:t>nghị</a:t>
            </a:r>
            <a:r>
              <a:rPr lang="en-US" sz="2300" b="1" dirty="0" smtClean="0">
                <a:latin typeface="Constantia" pitchFamily="18" charset="0"/>
              </a:rPr>
              <a:t> </a:t>
            </a:r>
            <a:r>
              <a:rPr lang="en-US" sz="2300" b="1" dirty="0" err="1">
                <a:latin typeface="Constantia" pitchFamily="18" charset="0"/>
              </a:rPr>
              <a:t>luận</a:t>
            </a:r>
            <a:r>
              <a:rPr lang="en-US" sz="2300" b="1" dirty="0">
                <a:latin typeface="Constantia" pitchFamily="18" charset="0"/>
              </a:rPr>
              <a:t> </a:t>
            </a:r>
            <a:r>
              <a:rPr lang="en-US" sz="2300" b="1" dirty="0" err="1">
                <a:latin typeface="Constantia" pitchFamily="18" charset="0"/>
              </a:rPr>
              <a:t>về</a:t>
            </a:r>
            <a:r>
              <a:rPr lang="en-US" sz="2300" b="1" dirty="0">
                <a:latin typeface="Constantia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300" b="1" dirty="0" smtClean="0">
                <a:latin typeface="Constantia" pitchFamily="18" charset="0"/>
              </a:rPr>
              <a:t>.</a:t>
            </a:r>
            <a:endParaRPr lang="en-US" sz="2300" b="1" dirty="0">
              <a:latin typeface="Constantia" pitchFamily="18" charset="0"/>
            </a:endParaRPr>
          </a:p>
          <a:p>
            <a:r>
              <a:rPr lang="en-US" sz="2300" b="1" dirty="0">
                <a:latin typeface="Constantia" pitchFamily="18" charset="0"/>
              </a:rPr>
              <a:t>-</a:t>
            </a:r>
            <a:r>
              <a:rPr lang="en-US" sz="2300" b="1" dirty="0" err="1">
                <a:latin typeface="Constantia" pitchFamily="18" charset="0"/>
              </a:rPr>
              <a:t>Chú</a:t>
            </a:r>
            <a:r>
              <a:rPr lang="en-US" sz="2300" b="1" dirty="0">
                <a:latin typeface="Constantia" pitchFamily="18" charset="0"/>
              </a:rPr>
              <a:t> ý: </a:t>
            </a:r>
            <a:r>
              <a:rPr lang="en-US" sz="2300" b="1" dirty="0" err="1">
                <a:latin typeface="Constantia" pitchFamily="18" charset="0"/>
              </a:rPr>
              <a:t>từ</a:t>
            </a:r>
            <a:r>
              <a:rPr lang="en-US" sz="2300" b="1" dirty="0">
                <a:latin typeface="Constantia" pitchFamily="18" charset="0"/>
              </a:rPr>
              <a:t> “</a:t>
            </a:r>
            <a:r>
              <a:rPr lang="en-US" sz="2300" b="1" dirty="0" err="1">
                <a:latin typeface="Constantia" pitchFamily="18" charset="0"/>
              </a:rPr>
              <a:t>suy</a:t>
            </a:r>
            <a:r>
              <a:rPr lang="en-US" sz="2300" b="1" dirty="0">
                <a:latin typeface="Constantia" pitchFamily="18" charset="0"/>
              </a:rPr>
              <a:t> </a:t>
            </a:r>
            <a:r>
              <a:rPr lang="en-US" sz="2300" b="1" dirty="0" err="1">
                <a:latin typeface="Constantia" pitchFamily="18" charset="0"/>
              </a:rPr>
              <a:t>nghĩ</a:t>
            </a:r>
            <a:r>
              <a:rPr lang="en-US" sz="2300" b="1" dirty="0">
                <a:latin typeface="Constantia" pitchFamily="18" charset="0"/>
              </a:rPr>
              <a:t>” </a:t>
            </a:r>
          </a:p>
          <a:p>
            <a:endParaRPr lang="en-US" sz="2300" b="1" dirty="0">
              <a:latin typeface="Constantia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27875" y="2971797"/>
            <a:ext cx="10468888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300" b="1" dirty="0">
                <a:latin typeface="Constantia" pitchFamily="18" charset="0"/>
              </a:rPr>
              <a:t>	b/ </a:t>
            </a:r>
            <a:r>
              <a:rPr lang="en-US" sz="2300" b="1" u="sng" dirty="0" err="1">
                <a:latin typeface="Constantia" pitchFamily="18" charset="0"/>
              </a:rPr>
              <a:t>Tìm</a:t>
            </a:r>
            <a:r>
              <a:rPr lang="en-US" sz="2300" b="1" u="sng" dirty="0">
                <a:latin typeface="Constantia" pitchFamily="18" charset="0"/>
              </a:rPr>
              <a:t> ý:</a:t>
            </a:r>
          </a:p>
          <a:p>
            <a:r>
              <a:rPr lang="en-US" sz="2300" b="1" dirty="0" err="1">
                <a:latin typeface="Constantia" pitchFamily="18" charset="0"/>
              </a:rPr>
              <a:t>Đọc</a:t>
            </a:r>
            <a:r>
              <a:rPr lang="en-US" sz="2300" b="1" dirty="0">
                <a:latin typeface="Constantia" pitchFamily="18" charset="0"/>
              </a:rPr>
              <a:t> </a:t>
            </a:r>
            <a:r>
              <a:rPr lang="en-US" sz="2300" b="1" dirty="0" err="1">
                <a:latin typeface="Constantia" pitchFamily="18" charset="0"/>
              </a:rPr>
              <a:t>và</a:t>
            </a:r>
            <a:r>
              <a:rPr lang="en-US" sz="2300" b="1" dirty="0">
                <a:latin typeface="Constantia" pitchFamily="18" charset="0"/>
              </a:rPr>
              <a:t> </a:t>
            </a:r>
            <a:r>
              <a:rPr lang="en-US" sz="2300" b="1" dirty="0" err="1">
                <a:latin typeface="Constantia" pitchFamily="18" charset="0"/>
              </a:rPr>
              <a:t>trả</a:t>
            </a:r>
            <a:r>
              <a:rPr lang="en-US" sz="2300" b="1" dirty="0">
                <a:latin typeface="Constantia" pitchFamily="18" charset="0"/>
              </a:rPr>
              <a:t> </a:t>
            </a:r>
            <a:r>
              <a:rPr lang="en-US" sz="2300" b="1" dirty="0" err="1">
                <a:latin typeface="Constantia" pitchFamily="18" charset="0"/>
              </a:rPr>
              <a:t>lời</a:t>
            </a:r>
            <a:r>
              <a:rPr lang="en-US" sz="2300" b="1" dirty="0">
                <a:latin typeface="Constantia" pitchFamily="18" charset="0"/>
              </a:rPr>
              <a:t> </a:t>
            </a:r>
            <a:r>
              <a:rPr lang="en-US" sz="2300" b="1" dirty="0" err="1">
                <a:latin typeface="Constantia" pitchFamily="18" charset="0"/>
              </a:rPr>
              <a:t>câu</a:t>
            </a:r>
            <a:r>
              <a:rPr lang="en-US" sz="2300" b="1" dirty="0">
                <a:latin typeface="Constantia" pitchFamily="18" charset="0"/>
              </a:rPr>
              <a:t> </a:t>
            </a:r>
            <a:r>
              <a:rPr lang="en-US" sz="2300" b="1" dirty="0" err="1">
                <a:latin typeface="Constantia" pitchFamily="18" charset="0"/>
              </a:rPr>
              <a:t>hỏi</a:t>
            </a:r>
            <a:r>
              <a:rPr lang="en-US" sz="2300" b="1" dirty="0">
                <a:latin typeface="Constantia" pitchFamily="18" charset="0"/>
              </a:rPr>
              <a:t> </a:t>
            </a:r>
            <a:r>
              <a:rPr lang="en-US" sz="2300" b="1" dirty="0" err="1">
                <a:latin typeface="Constantia" pitchFamily="18" charset="0"/>
              </a:rPr>
              <a:t>để</a:t>
            </a:r>
            <a:r>
              <a:rPr lang="en-US" sz="2300" b="1" dirty="0">
                <a:latin typeface="Constantia" pitchFamily="18" charset="0"/>
              </a:rPr>
              <a:t> </a:t>
            </a:r>
            <a:r>
              <a:rPr lang="en-US" sz="2300" b="1" dirty="0" err="1">
                <a:latin typeface="Constantia" pitchFamily="18" charset="0"/>
              </a:rPr>
              <a:t>có</a:t>
            </a:r>
            <a:r>
              <a:rPr lang="en-US" sz="2300" b="1" dirty="0">
                <a:latin typeface="Constantia" pitchFamily="18" charset="0"/>
              </a:rPr>
              <a:t> ý </a:t>
            </a:r>
            <a:r>
              <a:rPr lang="en-US" sz="2300" b="1" dirty="0" err="1">
                <a:latin typeface="Constantia" pitchFamily="18" charset="0"/>
              </a:rPr>
              <a:t>cho</a:t>
            </a:r>
            <a:r>
              <a:rPr lang="en-US" sz="2300" b="1" dirty="0">
                <a:latin typeface="Constantia" pitchFamily="18" charset="0"/>
              </a:rPr>
              <a:t> </a:t>
            </a:r>
            <a:r>
              <a:rPr lang="en-US" sz="2300" b="1" dirty="0" err="1" smtClean="0">
                <a:latin typeface="Constantia" pitchFamily="18" charset="0"/>
              </a:rPr>
              <a:t>đoạn</a:t>
            </a:r>
            <a:r>
              <a:rPr lang="en-US" sz="2300" b="1" dirty="0" smtClean="0">
                <a:latin typeface="Constantia" pitchFamily="18" charset="0"/>
              </a:rPr>
              <a:t> </a:t>
            </a:r>
            <a:r>
              <a:rPr lang="en-US" sz="2300" b="1" dirty="0" err="1">
                <a:latin typeface="Constantia" pitchFamily="18" charset="0"/>
              </a:rPr>
              <a:t>văn</a:t>
            </a:r>
            <a:r>
              <a:rPr lang="en-US" sz="2300" b="1" dirty="0">
                <a:latin typeface="Constantia" pitchFamily="18" charset="0"/>
              </a:rPr>
              <a:t>:</a:t>
            </a:r>
          </a:p>
          <a:p>
            <a:r>
              <a:rPr lang="en-US" sz="2300" b="1" dirty="0">
                <a:latin typeface="Constantia" pitchFamily="18" charset="0"/>
              </a:rPr>
              <a:t>	*</a:t>
            </a:r>
            <a:r>
              <a:rPr lang="en-US" sz="2300" b="1" dirty="0" err="1">
                <a:latin typeface="Constantia" pitchFamily="18" charset="0"/>
              </a:rPr>
              <a:t>Gợi</a:t>
            </a:r>
            <a:r>
              <a:rPr lang="en-US" sz="2300" b="1" dirty="0">
                <a:latin typeface="Constantia" pitchFamily="18" charset="0"/>
              </a:rPr>
              <a:t> ý:</a:t>
            </a:r>
          </a:p>
          <a:p>
            <a:r>
              <a:rPr lang="en-US" sz="2300" b="1" dirty="0">
                <a:latin typeface="Constantia" pitchFamily="18" charset="0"/>
              </a:rPr>
              <a:t>-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300" b="1" u="sng" dirty="0">
              <a:latin typeface="Constantia" pitchFamily="18" charset="0"/>
            </a:endParaRPr>
          </a:p>
          <a:p>
            <a:r>
              <a:rPr lang="en-US" sz="2300" b="1" u="sng" dirty="0">
                <a:latin typeface="Constantia" pitchFamily="18" charset="0"/>
              </a:rPr>
              <a:t> </a:t>
            </a:r>
          </a:p>
        </p:txBody>
      </p:sp>
      <p:pic>
        <p:nvPicPr>
          <p:cNvPr id="12" name="Mong-uo-c-ki-nie-m-xu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06559" y="5333997"/>
            <a:ext cx="406559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88129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5278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981" y="304800"/>
            <a:ext cx="108204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ý</a:t>
            </a: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2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,... </a:t>
            </a:r>
          </a:p>
          <a:p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khát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tíhc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,.... </a:t>
            </a:r>
          </a:p>
          <a:p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Ý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,... </a:t>
            </a:r>
          </a:p>
          <a:p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...)</a:t>
            </a:r>
          </a:p>
          <a:p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ý: +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khích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+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0,25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200" dirty="0">
                <a:solidFill>
                  <a:schemeClr val="bg1"/>
                </a:solidFill>
              </a:rPr>
              <a:t> </a:t>
            </a:r>
          </a:p>
          <a:p>
            <a:r>
              <a:rPr lang="en-US" sz="2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339253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3981" y="990600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022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7181" y="304800"/>
            <a:ext cx="115062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sồi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ngạo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nghễ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tung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phăng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quật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rạp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sồi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hiên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khuất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hung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hăng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lồng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lộn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điên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cuồng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lật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tung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sồi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bám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hề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gục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mỏi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đành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sồi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ngươi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sồi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tốn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bẻ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gẫy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lay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quật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vươn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bám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thẳm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cám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ạ!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điên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cuồng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 (Theo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- NXB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TP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Minh, 2011)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sồi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2/3 </a:t>
            </a:r>
            <a:r>
              <a:rPr lang="en-US" sz="2400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4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4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4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4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nay.</a:t>
            </a:r>
            <a:endParaRPr lang="en-US" sz="24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510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4596" y="685800"/>
            <a:ext cx="975741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300" b="1" dirty="0">
                <a:latin typeface="Constantia" pitchFamily="18" charset="0"/>
              </a:rPr>
              <a:t>1/ </a:t>
            </a:r>
            <a:r>
              <a:rPr lang="en-US" sz="2300" b="1" u="sng" dirty="0" err="1">
                <a:latin typeface="Constantia" pitchFamily="18" charset="0"/>
              </a:rPr>
              <a:t>Tìm</a:t>
            </a:r>
            <a:r>
              <a:rPr lang="en-US" sz="2300" b="1" u="sng" dirty="0">
                <a:latin typeface="Constantia" pitchFamily="18" charset="0"/>
              </a:rPr>
              <a:t> </a:t>
            </a:r>
            <a:r>
              <a:rPr lang="en-US" sz="2300" b="1" u="sng" dirty="0" err="1">
                <a:latin typeface="Constantia" pitchFamily="18" charset="0"/>
              </a:rPr>
              <a:t>hiểu</a:t>
            </a:r>
            <a:r>
              <a:rPr lang="en-US" sz="2300" b="1" u="sng" dirty="0">
                <a:latin typeface="Constantia" pitchFamily="18" charset="0"/>
              </a:rPr>
              <a:t> </a:t>
            </a:r>
            <a:r>
              <a:rPr lang="en-US" sz="2300" b="1" u="sng" dirty="0" err="1">
                <a:latin typeface="Constantia" pitchFamily="18" charset="0"/>
              </a:rPr>
              <a:t>đề</a:t>
            </a:r>
            <a:r>
              <a:rPr lang="en-US" sz="2300" b="1" u="sng" dirty="0">
                <a:latin typeface="Constantia" pitchFamily="18" charset="0"/>
              </a:rPr>
              <a:t> </a:t>
            </a:r>
            <a:r>
              <a:rPr lang="en-US" sz="2300" b="1" u="sng" dirty="0" err="1">
                <a:latin typeface="Constantia" pitchFamily="18" charset="0"/>
              </a:rPr>
              <a:t>và</a:t>
            </a:r>
            <a:r>
              <a:rPr lang="en-US" sz="2300" b="1" u="sng" dirty="0">
                <a:latin typeface="Constantia" pitchFamily="18" charset="0"/>
              </a:rPr>
              <a:t> </a:t>
            </a:r>
            <a:r>
              <a:rPr lang="en-US" sz="2300" b="1" u="sng" dirty="0" err="1">
                <a:latin typeface="Constantia" pitchFamily="18" charset="0"/>
              </a:rPr>
              <a:t>tìm</a:t>
            </a:r>
            <a:r>
              <a:rPr lang="en-US" sz="2300" b="1" u="sng" dirty="0">
                <a:latin typeface="Constantia" pitchFamily="18" charset="0"/>
              </a:rPr>
              <a:t> ý:</a:t>
            </a:r>
          </a:p>
          <a:p>
            <a:endParaRPr lang="en-US" sz="2300" b="1" u="sng" dirty="0">
              <a:latin typeface="Constantia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26235" y="1066797"/>
            <a:ext cx="8944293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300" b="1" dirty="0">
                <a:latin typeface="Constantia" pitchFamily="18" charset="0"/>
              </a:rPr>
              <a:t>	a/ </a:t>
            </a:r>
            <a:r>
              <a:rPr lang="en-US" sz="2300" b="1" u="sng" dirty="0" err="1">
                <a:latin typeface="Constantia" pitchFamily="18" charset="0"/>
              </a:rPr>
              <a:t>Tìm</a:t>
            </a:r>
            <a:r>
              <a:rPr lang="en-US" sz="2300" b="1" u="sng" dirty="0">
                <a:latin typeface="Constantia" pitchFamily="18" charset="0"/>
              </a:rPr>
              <a:t> </a:t>
            </a:r>
            <a:r>
              <a:rPr lang="en-US" sz="2300" b="1" u="sng" dirty="0" err="1">
                <a:latin typeface="Constantia" pitchFamily="18" charset="0"/>
              </a:rPr>
              <a:t>hiểu</a:t>
            </a:r>
            <a:r>
              <a:rPr lang="en-US" sz="2300" b="1" u="sng" dirty="0">
                <a:latin typeface="Constantia" pitchFamily="18" charset="0"/>
              </a:rPr>
              <a:t> </a:t>
            </a:r>
            <a:r>
              <a:rPr lang="en-US" sz="2300" b="1" u="sng" dirty="0" err="1">
                <a:latin typeface="Constantia" pitchFamily="18" charset="0"/>
              </a:rPr>
              <a:t>đề</a:t>
            </a:r>
            <a:r>
              <a:rPr lang="en-US" sz="2300" b="1" u="sng" dirty="0">
                <a:latin typeface="Constantia" pitchFamily="18" charset="0"/>
              </a:rPr>
              <a:t>: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27875" y="1447797"/>
            <a:ext cx="9757410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300" b="1" dirty="0">
                <a:latin typeface="Constantia" pitchFamily="18" charset="0"/>
              </a:rPr>
              <a:t>*</a:t>
            </a:r>
            <a:r>
              <a:rPr lang="en-US" sz="2300" b="1" dirty="0" err="1">
                <a:latin typeface="Constantia" pitchFamily="18" charset="0"/>
              </a:rPr>
              <a:t>Cần</a:t>
            </a:r>
            <a:r>
              <a:rPr lang="en-US" sz="2300" b="1" dirty="0">
                <a:latin typeface="Constantia" pitchFamily="18" charset="0"/>
              </a:rPr>
              <a:t> </a:t>
            </a:r>
            <a:r>
              <a:rPr lang="en-US" sz="2300" b="1" dirty="0" err="1">
                <a:latin typeface="Constantia" pitchFamily="18" charset="0"/>
              </a:rPr>
              <a:t>lưu</a:t>
            </a:r>
            <a:r>
              <a:rPr lang="en-US" sz="2300" b="1" dirty="0">
                <a:latin typeface="Constantia" pitchFamily="18" charset="0"/>
              </a:rPr>
              <a:t> ý:</a:t>
            </a:r>
          </a:p>
          <a:p>
            <a:r>
              <a:rPr lang="en-US" sz="2300" b="1" dirty="0">
                <a:latin typeface="Constantia" pitchFamily="18" charset="0"/>
              </a:rPr>
              <a:t>- </a:t>
            </a:r>
            <a:r>
              <a:rPr lang="en-US" sz="2300" b="1" dirty="0" err="1">
                <a:latin typeface="Constantia" pitchFamily="18" charset="0"/>
              </a:rPr>
              <a:t>Xác</a:t>
            </a:r>
            <a:r>
              <a:rPr lang="en-US" sz="2300" b="1" dirty="0">
                <a:latin typeface="Constantia" pitchFamily="18" charset="0"/>
              </a:rPr>
              <a:t> </a:t>
            </a:r>
            <a:r>
              <a:rPr lang="en-US" sz="2300" b="1" dirty="0" err="1">
                <a:latin typeface="Constantia" pitchFamily="18" charset="0"/>
              </a:rPr>
              <a:t>định</a:t>
            </a:r>
            <a:r>
              <a:rPr lang="en-US" sz="2300" b="1" dirty="0">
                <a:latin typeface="Constantia" pitchFamily="18" charset="0"/>
              </a:rPr>
              <a:t> </a:t>
            </a:r>
            <a:r>
              <a:rPr lang="en-US" sz="2300" b="1" dirty="0" err="1">
                <a:latin typeface="Constantia" pitchFamily="18" charset="0"/>
              </a:rPr>
              <a:t>thể</a:t>
            </a:r>
            <a:r>
              <a:rPr lang="en-US" sz="2300" b="1" dirty="0">
                <a:latin typeface="Constantia" pitchFamily="18" charset="0"/>
              </a:rPr>
              <a:t> </a:t>
            </a:r>
            <a:r>
              <a:rPr lang="en-US" sz="2300" b="1" dirty="0" err="1">
                <a:latin typeface="Constantia" pitchFamily="18" charset="0"/>
              </a:rPr>
              <a:t>loại</a:t>
            </a:r>
            <a:endParaRPr lang="en-US" sz="2300" b="1" dirty="0">
              <a:latin typeface="Constantia" pitchFamily="18" charset="0"/>
            </a:endParaRPr>
          </a:p>
          <a:p>
            <a:pPr>
              <a:buFontTx/>
              <a:buChar char="-"/>
            </a:pPr>
            <a:r>
              <a:rPr lang="en-US" sz="2300" b="1" dirty="0" err="1">
                <a:latin typeface="Constantia" pitchFamily="18" charset="0"/>
              </a:rPr>
              <a:t>Xác</a:t>
            </a:r>
            <a:r>
              <a:rPr lang="en-US" sz="2300" b="1" dirty="0">
                <a:latin typeface="Constantia" pitchFamily="18" charset="0"/>
              </a:rPr>
              <a:t> </a:t>
            </a:r>
            <a:r>
              <a:rPr lang="en-US" sz="2300" b="1" dirty="0" err="1">
                <a:latin typeface="Constantia" pitchFamily="18" charset="0"/>
              </a:rPr>
              <a:t>định</a:t>
            </a:r>
            <a:r>
              <a:rPr lang="en-US" sz="2300" b="1" dirty="0">
                <a:latin typeface="Constantia" pitchFamily="18" charset="0"/>
              </a:rPr>
              <a:t> </a:t>
            </a:r>
            <a:r>
              <a:rPr lang="en-US" sz="2300" b="1" dirty="0" err="1">
                <a:latin typeface="Constantia" pitchFamily="18" charset="0"/>
              </a:rPr>
              <a:t>nội</a:t>
            </a:r>
            <a:r>
              <a:rPr lang="en-US" sz="2300" b="1" dirty="0">
                <a:latin typeface="Constantia" pitchFamily="18" charset="0"/>
              </a:rPr>
              <a:t> dung</a:t>
            </a:r>
            <a:r>
              <a:rPr lang="en-US" sz="2300" b="1" dirty="0" smtClean="0">
                <a:latin typeface="Constantia" pitchFamily="18" charset="0"/>
              </a:rPr>
              <a:t>: </a:t>
            </a:r>
            <a:r>
              <a:rPr lang="en-US" sz="2300" b="1" dirty="0" err="1" smtClean="0">
                <a:latin typeface="Constantia" pitchFamily="18" charset="0"/>
              </a:rPr>
              <a:t>nghị</a:t>
            </a:r>
            <a:r>
              <a:rPr lang="en-US" sz="2300" b="1" dirty="0" smtClean="0">
                <a:latin typeface="Constantia" pitchFamily="18" charset="0"/>
              </a:rPr>
              <a:t> </a:t>
            </a:r>
            <a:r>
              <a:rPr lang="en-US" sz="2300" b="1" dirty="0" err="1">
                <a:latin typeface="Constantia" pitchFamily="18" charset="0"/>
              </a:rPr>
              <a:t>luận</a:t>
            </a:r>
            <a:r>
              <a:rPr lang="en-US" sz="2300" b="1" dirty="0">
                <a:latin typeface="Constantia" pitchFamily="18" charset="0"/>
              </a:rPr>
              <a:t> </a:t>
            </a:r>
            <a:r>
              <a:rPr lang="en-US" sz="2300" b="1" dirty="0" err="1">
                <a:latin typeface="Constantia" pitchFamily="18" charset="0"/>
              </a:rPr>
              <a:t>về</a:t>
            </a:r>
            <a:r>
              <a:rPr lang="en-US" sz="2300" b="1" dirty="0">
                <a:latin typeface="Constantia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4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nay</a:t>
            </a:r>
            <a:r>
              <a:rPr lang="en-US" sz="2300" b="1" u="sng" dirty="0" smtClean="0">
                <a:latin typeface="Constantia" pitchFamily="18" charset="0"/>
              </a:rPr>
              <a:t>.</a:t>
            </a:r>
            <a:endParaRPr lang="en-US" sz="2300" b="1" u="sng" dirty="0">
              <a:latin typeface="Constantia" pitchFamily="18" charset="0"/>
            </a:endParaRPr>
          </a:p>
          <a:p>
            <a:r>
              <a:rPr lang="en-US" sz="2300" b="1" dirty="0">
                <a:latin typeface="Constantia" pitchFamily="18" charset="0"/>
              </a:rPr>
              <a:t>-</a:t>
            </a:r>
            <a:r>
              <a:rPr lang="en-US" sz="2300" b="1" dirty="0" err="1">
                <a:latin typeface="Constantia" pitchFamily="18" charset="0"/>
              </a:rPr>
              <a:t>Chú</a:t>
            </a:r>
            <a:r>
              <a:rPr lang="en-US" sz="2300" b="1" dirty="0">
                <a:latin typeface="Constantia" pitchFamily="18" charset="0"/>
              </a:rPr>
              <a:t> ý: </a:t>
            </a:r>
            <a:r>
              <a:rPr lang="en-US" sz="2300" b="1" dirty="0" err="1">
                <a:latin typeface="Constantia" pitchFamily="18" charset="0"/>
              </a:rPr>
              <a:t>từ</a:t>
            </a:r>
            <a:r>
              <a:rPr lang="en-US" sz="2300" b="1" dirty="0">
                <a:latin typeface="Constantia" pitchFamily="18" charset="0"/>
              </a:rPr>
              <a:t> “</a:t>
            </a:r>
            <a:r>
              <a:rPr lang="en-US" sz="2300" b="1" dirty="0" err="1">
                <a:latin typeface="Constantia" pitchFamily="18" charset="0"/>
              </a:rPr>
              <a:t>suy</a:t>
            </a:r>
            <a:r>
              <a:rPr lang="en-US" sz="2300" b="1" dirty="0">
                <a:latin typeface="Constantia" pitchFamily="18" charset="0"/>
              </a:rPr>
              <a:t> </a:t>
            </a:r>
            <a:r>
              <a:rPr lang="en-US" sz="2300" b="1" dirty="0" err="1">
                <a:latin typeface="Constantia" pitchFamily="18" charset="0"/>
              </a:rPr>
              <a:t>nghĩ</a:t>
            </a:r>
            <a:r>
              <a:rPr lang="en-US" sz="2300" b="1" dirty="0">
                <a:latin typeface="Constantia" pitchFamily="18" charset="0"/>
              </a:rPr>
              <a:t>”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27875" y="3355234"/>
            <a:ext cx="1046888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300" b="1" dirty="0">
                <a:latin typeface="Constantia" pitchFamily="18" charset="0"/>
              </a:rPr>
              <a:t>	b/ </a:t>
            </a:r>
            <a:r>
              <a:rPr lang="en-US" sz="2300" b="1" u="sng" dirty="0" err="1">
                <a:latin typeface="Constantia" pitchFamily="18" charset="0"/>
              </a:rPr>
              <a:t>Tìm</a:t>
            </a:r>
            <a:r>
              <a:rPr lang="en-US" sz="2300" b="1" u="sng" dirty="0">
                <a:latin typeface="Constantia" pitchFamily="18" charset="0"/>
              </a:rPr>
              <a:t> ý:</a:t>
            </a:r>
          </a:p>
          <a:p>
            <a:r>
              <a:rPr lang="en-US" sz="2300" b="1" dirty="0" err="1">
                <a:latin typeface="Constantia" pitchFamily="18" charset="0"/>
              </a:rPr>
              <a:t>Đọc</a:t>
            </a:r>
            <a:r>
              <a:rPr lang="en-US" sz="2300" b="1" dirty="0">
                <a:latin typeface="Constantia" pitchFamily="18" charset="0"/>
              </a:rPr>
              <a:t> </a:t>
            </a:r>
            <a:r>
              <a:rPr lang="en-US" sz="2300" b="1" dirty="0" err="1">
                <a:latin typeface="Constantia" pitchFamily="18" charset="0"/>
              </a:rPr>
              <a:t>và</a:t>
            </a:r>
            <a:r>
              <a:rPr lang="en-US" sz="2300" b="1" dirty="0">
                <a:latin typeface="Constantia" pitchFamily="18" charset="0"/>
              </a:rPr>
              <a:t> </a:t>
            </a:r>
            <a:r>
              <a:rPr lang="en-US" sz="2300" b="1" dirty="0" err="1">
                <a:latin typeface="Constantia" pitchFamily="18" charset="0"/>
              </a:rPr>
              <a:t>trả</a:t>
            </a:r>
            <a:r>
              <a:rPr lang="en-US" sz="2300" b="1" dirty="0">
                <a:latin typeface="Constantia" pitchFamily="18" charset="0"/>
              </a:rPr>
              <a:t> </a:t>
            </a:r>
            <a:r>
              <a:rPr lang="en-US" sz="2300" b="1" dirty="0" err="1">
                <a:latin typeface="Constantia" pitchFamily="18" charset="0"/>
              </a:rPr>
              <a:t>lời</a:t>
            </a:r>
            <a:r>
              <a:rPr lang="en-US" sz="2300" b="1" dirty="0">
                <a:latin typeface="Constantia" pitchFamily="18" charset="0"/>
              </a:rPr>
              <a:t> </a:t>
            </a:r>
            <a:r>
              <a:rPr lang="en-US" sz="2300" b="1" dirty="0" err="1">
                <a:latin typeface="Constantia" pitchFamily="18" charset="0"/>
              </a:rPr>
              <a:t>câu</a:t>
            </a:r>
            <a:r>
              <a:rPr lang="en-US" sz="2300" b="1" dirty="0">
                <a:latin typeface="Constantia" pitchFamily="18" charset="0"/>
              </a:rPr>
              <a:t> </a:t>
            </a:r>
            <a:r>
              <a:rPr lang="en-US" sz="2300" b="1" dirty="0" err="1">
                <a:latin typeface="Constantia" pitchFamily="18" charset="0"/>
              </a:rPr>
              <a:t>hỏi</a:t>
            </a:r>
            <a:r>
              <a:rPr lang="en-US" sz="2300" b="1" dirty="0">
                <a:latin typeface="Constantia" pitchFamily="18" charset="0"/>
              </a:rPr>
              <a:t> </a:t>
            </a:r>
            <a:r>
              <a:rPr lang="en-US" sz="2300" b="1" dirty="0" err="1">
                <a:latin typeface="Constantia" pitchFamily="18" charset="0"/>
              </a:rPr>
              <a:t>để</a:t>
            </a:r>
            <a:r>
              <a:rPr lang="en-US" sz="2300" b="1" dirty="0">
                <a:latin typeface="Constantia" pitchFamily="18" charset="0"/>
              </a:rPr>
              <a:t> </a:t>
            </a:r>
            <a:r>
              <a:rPr lang="en-US" sz="2300" b="1" dirty="0" err="1">
                <a:latin typeface="Constantia" pitchFamily="18" charset="0"/>
              </a:rPr>
              <a:t>có</a:t>
            </a:r>
            <a:r>
              <a:rPr lang="en-US" sz="2300" b="1" dirty="0">
                <a:latin typeface="Constantia" pitchFamily="18" charset="0"/>
              </a:rPr>
              <a:t> ý </a:t>
            </a:r>
            <a:r>
              <a:rPr lang="en-US" sz="2300" b="1" dirty="0" err="1">
                <a:latin typeface="Constantia" pitchFamily="18" charset="0"/>
              </a:rPr>
              <a:t>cho</a:t>
            </a:r>
            <a:r>
              <a:rPr lang="en-US" sz="2300" b="1" dirty="0">
                <a:latin typeface="Constantia" pitchFamily="18" charset="0"/>
              </a:rPr>
              <a:t> </a:t>
            </a:r>
            <a:r>
              <a:rPr lang="en-US" sz="2300" b="1" dirty="0" err="1" smtClean="0">
                <a:latin typeface="Constantia" pitchFamily="18" charset="0"/>
              </a:rPr>
              <a:t>đoạn</a:t>
            </a:r>
            <a:r>
              <a:rPr lang="en-US" sz="2300" b="1" dirty="0" smtClean="0">
                <a:latin typeface="Constantia" pitchFamily="18" charset="0"/>
              </a:rPr>
              <a:t> </a:t>
            </a:r>
            <a:r>
              <a:rPr lang="en-US" sz="2300" b="1" dirty="0" err="1" smtClean="0">
                <a:latin typeface="Constantia" pitchFamily="18" charset="0"/>
              </a:rPr>
              <a:t>văn</a:t>
            </a:r>
            <a:r>
              <a:rPr lang="en-US" sz="2300" b="1" dirty="0">
                <a:latin typeface="Constantia" pitchFamily="18" charset="0"/>
              </a:rPr>
              <a:t>:</a:t>
            </a:r>
          </a:p>
          <a:p>
            <a:r>
              <a:rPr lang="en-US" sz="2300" b="1" dirty="0">
                <a:latin typeface="Constantia" pitchFamily="18" charset="0"/>
              </a:rPr>
              <a:t>	*</a:t>
            </a:r>
            <a:r>
              <a:rPr lang="en-US" sz="2300" b="1" dirty="0" err="1">
                <a:latin typeface="Constantia" pitchFamily="18" charset="0"/>
              </a:rPr>
              <a:t>Gợi</a:t>
            </a:r>
            <a:r>
              <a:rPr lang="en-US" sz="2300" b="1" dirty="0">
                <a:latin typeface="Constantia" pitchFamily="18" charset="0"/>
              </a:rPr>
              <a:t> ý:</a:t>
            </a:r>
          </a:p>
          <a:p>
            <a:pPr marL="342900" indent="-342900">
              <a:buFontTx/>
              <a:buChar char="-"/>
            </a:pP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sz="20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nay</a:t>
            </a:r>
            <a:r>
              <a:rPr lang="en-US" sz="2300" b="1" u="sng" dirty="0" smtClean="0">
                <a:latin typeface="Constantia" pitchFamily="18" charset="0"/>
              </a:rPr>
              <a:t> </a:t>
            </a:r>
            <a:endParaRPr lang="en-US" sz="2300" b="1" u="sng" dirty="0">
              <a:latin typeface="Constantia" pitchFamily="18" charset="0"/>
            </a:endParaRPr>
          </a:p>
        </p:txBody>
      </p:sp>
      <p:pic>
        <p:nvPicPr>
          <p:cNvPr id="12" name="Mong-uo-c-ki-nie-m-xu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06559" y="5333997"/>
            <a:ext cx="406559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417808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5278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8181" y="304800"/>
            <a:ext cx="112014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ý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dắt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-&gt;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qua. 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nay: HS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nay (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tệ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tai...) 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nay (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DC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Phê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nhụt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... 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nay,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qua?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01038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BÀI TẬP VỀ NHÀ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 smtClean="0">
                <a:latin typeface="Times New Roman"/>
                <a:ea typeface="Calibri"/>
              </a:rPr>
              <a:t>Trong</a:t>
            </a:r>
            <a:r>
              <a:rPr lang="en-US" sz="3200" dirty="0" smtClean="0">
                <a:latin typeface="Times New Roman"/>
                <a:ea typeface="Calibri"/>
              </a:rPr>
              <a:t> </a:t>
            </a:r>
            <a:r>
              <a:rPr lang="en-US" sz="3200" dirty="0" err="1">
                <a:latin typeface="Times New Roman"/>
                <a:ea typeface="Calibri"/>
              </a:rPr>
              <a:t>bài</a:t>
            </a:r>
            <a:r>
              <a:rPr lang="en-US" sz="3200" dirty="0">
                <a:latin typeface="Times New Roman"/>
                <a:ea typeface="Calibri"/>
              </a:rPr>
              <a:t> “</a:t>
            </a:r>
            <a:r>
              <a:rPr lang="en-US" sz="3200" dirty="0" err="1">
                <a:latin typeface="Times New Roman"/>
                <a:ea typeface="Calibri"/>
              </a:rPr>
              <a:t>Bàn</a:t>
            </a:r>
            <a:r>
              <a:rPr lang="en-US" sz="3200" dirty="0">
                <a:latin typeface="Times New Roman"/>
                <a:ea typeface="Calibri"/>
              </a:rPr>
              <a:t> </a:t>
            </a:r>
            <a:r>
              <a:rPr lang="en-US" sz="3200" dirty="0" err="1">
                <a:latin typeface="Times New Roman"/>
                <a:ea typeface="Calibri"/>
              </a:rPr>
              <a:t>về</a:t>
            </a:r>
            <a:r>
              <a:rPr lang="en-US" sz="3200" dirty="0">
                <a:latin typeface="Times New Roman"/>
                <a:ea typeface="Calibri"/>
              </a:rPr>
              <a:t> </a:t>
            </a:r>
            <a:r>
              <a:rPr lang="en-US" sz="3200" dirty="0" err="1">
                <a:latin typeface="Times New Roman"/>
                <a:ea typeface="Calibri"/>
              </a:rPr>
              <a:t>đọc</a:t>
            </a:r>
            <a:r>
              <a:rPr lang="en-US" sz="3200" dirty="0">
                <a:latin typeface="Times New Roman"/>
                <a:ea typeface="Calibri"/>
              </a:rPr>
              <a:t> </a:t>
            </a:r>
            <a:r>
              <a:rPr lang="en-US" sz="3200" dirty="0" err="1">
                <a:latin typeface="Times New Roman"/>
                <a:ea typeface="Calibri"/>
              </a:rPr>
              <a:t>sách</a:t>
            </a:r>
            <a:r>
              <a:rPr lang="en-US" sz="3200" dirty="0">
                <a:latin typeface="Times New Roman"/>
                <a:ea typeface="Calibri"/>
              </a:rPr>
              <a:t>”, Chu </a:t>
            </a:r>
            <a:r>
              <a:rPr lang="en-US" sz="3200" dirty="0" err="1">
                <a:latin typeface="Times New Roman"/>
                <a:ea typeface="Calibri"/>
              </a:rPr>
              <a:t>Quang</a:t>
            </a:r>
            <a:r>
              <a:rPr lang="en-US" sz="3200" dirty="0">
                <a:latin typeface="Times New Roman"/>
                <a:ea typeface="Calibri"/>
              </a:rPr>
              <a:t> </a:t>
            </a:r>
            <a:r>
              <a:rPr lang="en-US" sz="3200" dirty="0" err="1">
                <a:latin typeface="Times New Roman"/>
                <a:ea typeface="Calibri"/>
              </a:rPr>
              <a:t>Tiềm</a:t>
            </a:r>
            <a:r>
              <a:rPr lang="en-US" sz="3200" dirty="0">
                <a:latin typeface="Times New Roman"/>
                <a:ea typeface="Calibri"/>
              </a:rPr>
              <a:t> </a:t>
            </a:r>
            <a:r>
              <a:rPr lang="en-US" sz="3200" dirty="0" err="1">
                <a:latin typeface="Times New Roman"/>
                <a:ea typeface="Calibri"/>
              </a:rPr>
              <a:t>có</a:t>
            </a:r>
            <a:r>
              <a:rPr lang="en-US" sz="3200" dirty="0">
                <a:latin typeface="Times New Roman"/>
                <a:ea typeface="Calibri"/>
              </a:rPr>
              <a:t> </a:t>
            </a:r>
            <a:r>
              <a:rPr lang="en-US" sz="3200" dirty="0" err="1">
                <a:latin typeface="Times New Roman"/>
                <a:ea typeface="Calibri"/>
              </a:rPr>
              <a:t>viết</a:t>
            </a:r>
            <a:r>
              <a:rPr lang="en-US" sz="3200" dirty="0">
                <a:latin typeface="Times New Roman"/>
                <a:ea typeface="Calibri"/>
              </a:rPr>
              <a:t>: </a:t>
            </a:r>
            <a:r>
              <a:rPr lang="en-US" sz="3200" b="1" i="1" dirty="0" smtClean="0">
                <a:latin typeface="Times New Roman"/>
                <a:ea typeface="Calibri"/>
              </a:rPr>
              <a:t>“</a:t>
            </a:r>
            <a:r>
              <a:rPr lang="en-US" sz="3200" b="1" i="1" dirty="0" err="1">
                <a:latin typeface="Times New Roman"/>
                <a:ea typeface="Calibri"/>
              </a:rPr>
              <a:t>Học</a:t>
            </a:r>
            <a:r>
              <a:rPr lang="en-US" sz="3200" b="1" i="1" dirty="0">
                <a:latin typeface="Times New Roman"/>
                <a:ea typeface="Calibri"/>
              </a:rPr>
              <a:t> </a:t>
            </a:r>
            <a:r>
              <a:rPr lang="en-US" sz="3200" b="1" i="1" dirty="0" err="1">
                <a:latin typeface="Times New Roman"/>
                <a:ea typeface="Calibri"/>
              </a:rPr>
              <a:t>vấn</a:t>
            </a:r>
            <a:r>
              <a:rPr lang="en-US" sz="3200" b="1" i="1" dirty="0">
                <a:latin typeface="Times New Roman"/>
                <a:ea typeface="Calibri"/>
              </a:rPr>
              <a:t> </a:t>
            </a:r>
            <a:r>
              <a:rPr lang="en-US" sz="3200" b="1" i="1" dirty="0" err="1">
                <a:latin typeface="Times New Roman"/>
                <a:ea typeface="Calibri"/>
              </a:rPr>
              <a:t>không</a:t>
            </a:r>
            <a:r>
              <a:rPr lang="en-US" sz="3200" b="1" i="1" dirty="0">
                <a:latin typeface="Times New Roman"/>
                <a:ea typeface="Calibri"/>
              </a:rPr>
              <a:t> </a:t>
            </a:r>
            <a:r>
              <a:rPr lang="en-US" sz="3200" b="1" i="1" dirty="0" err="1">
                <a:latin typeface="Times New Roman"/>
                <a:ea typeface="Calibri"/>
              </a:rPr>
              <a:t>chỉ</a:t>
            </a:r>
            <a:r>
              <a:rPr lang="en-US" sz="3200" b="1" i="1" dirty="0">
                <a:latin typeface="Times New Roman"/>
                <a:ea typeface="Calibri"/>
              </a:rPr>
              <a:t> </a:t>
            </a:r>
            <a:r>
              <a:rPr lang="en-US" sz="3200" b="1" i="1" dirty="0" err="1">
                <a:latin typeface="Times New Roman"/>
                <a:ea typeface="Calibri"/>
              </a:rPr>
              <a:t>là</a:t>
            </a:r>
            <a:r>
              <a:rPr lang="en-US" sz="3200" b="1" i="1" dirty="0">
                <a:latin typeface="Times New Roman"/>
                <a:ea typeface="Calibri"/>
              </a:rPr>
              <a:t> </a:t>
            </a:r>
            <a:r>
              <a:rPr lang="en-US" sz="3200" b="1" i="1" dirty="0" err="1">
                <a:latin typeface="Times New Roman"/>
                <a:ea typeface="Calibri"/>
              </a:rPr>
              <a:t>chuyện</a:t>
            </a:r>
            <a:r>
              <a:rPr lang="en-US" sz="3200" b="1" i="1" dirty="0">
                <a:latin typeface="Times New Roman"/>
                <a:ea typeface="Calibri"/>
              </a:rPr>
              <a:t> </a:t>
            </a:r>
            <a:r>
              <a:rPr lang="en-US" sz="3200" b="1" i="1" dirty="0" err="1">
                <a:latin typeface="Times New Roman"/>
                <a:ea typeface="Calibri"/>
              </a:rPr>
              <a:t>đọc</a:t>
            </a:r>
            <a:r>
              <a:rPr lang="en-US" sz="3200" b="1" i="1" dirty="0">
                <a:latin typeface="Times New Roman"/>
                <a:ea typeface="Calibri"/>
              </a:rPr>
              <a:t> </a:t>
            </a:r>
            <a:r>
              <a:rPr lang="en-US" sz="3200" b="1" i="1" dirty="0" err="1">
                <a:latin typeface="Times New Roman"/>
                <a:ea typeface="Calibri"/>
              </a:rPr>
              <a:t>sách</a:t>
            </a:r>
            <a:r>
              <a:rPr lang="en-US" sz="3200" b="1" i="1" dirty="0">
                <a:latin typeface="Times New Roman"/>
                <a:ea typeface="Calibri"/>
              </a:rPr>
              <a:t>, </a:t>
            </a:r>
            <a:r>
              <a:rPr lang="en-US" sz="3200" b="1" i="1" dirty="0" err="1">
                <a:latin typeface="Times New Roman"/>
                <a:ea typeface="Calibri"/>
              </a:rPr>
              <a:t>nhưng</a:t>
            </a:r>
            <a:r>
              <a:rPr lang="en-US" sz="3200" b="1" i="1" dirty="0">
                <a:latin typeface="Times New Roman"/>
                <a:ea typeface="Calibri"/>
              </a:rPr>
              <a:t> </a:t>
            </a:r>
            <a:r>
              <a:rPr lang="en-US" sz="3200" b="1" i="1" dirty="0" err="1">
                <a:latin typeface="Times New Roman"/>
                <a:ea typeface="Calibri"/>
              </a:rPr>
              <a:t>đọc</a:t>
            </a:r>
            <a:r>
              <a:rPr lang="en-US" sz="3200" b="1" i="1" dirty="0">
                <a:latin typeface="Times New Roman"/>
                <a:ea typeface="Calibri"/>
              </a:rPr>
              <a:t> </a:t>
            </a:r>
            <a:r>
              <a:rPr lang="en-US" sz="3200" b="1" i="1" dirty="0" err="1">
                <a:latin typeface="Times New Roman"/>
                <a:ea typeface="Calibri"/>
              </a:rPr>
              <a:t>sách</a:t>
            </a:r>
            <a:r>
              <a:rPr lang="en-US" sz="3200" b="1" i="1" dirty="0">
                <a:latin typeface="Times New Roman"/>
                <a:ea typeface="Calibri"/>
              </a:rPr>
              <a:t> </a:t>
            </a:r>
            <a:r>
              <a:rPr lang="en-US" sz="3200" b="1" i="1" dirty="0" err="1">
                <a:latin typeface="Times New Roman"/>
                <a:ea typeface="Calibri"/>
              </a:rPr>
              <a:t>vẫn</a:t>
            </a:r>
            <a:r>
              <a:rPr lang="en-US" sz="3200" b="1" i="1" dirty="0">
                <a:latin typeface="Times New Roman"/>
                <a:ea typeface="Calibri"/>
              </a:rPr>
              <a:t> </a:t>
            </a:r>
            <a:r>
              <a:rPr lang="en-US" sz="3200" b="1" i="1" dirty="0" err="1">
                <a:latin typeface="Times New Roman"/>
                <a:ea typeface="Calibri"/>
              </a:rPr>
              <a:t>là</a:t>
            </a:r>
            <a:r>
              <a:rPr lang="en-US" sz="3200" b="1" i="1" dirty="0">
                <a:latin typeface="Times New Roman"/>
                <a:ea typeface="Calibri"/>
              </a:rPr>
              <a:t> </a:t>
            </a:r>
            <a:r>
              <a:rPr lang="en-US" sz="3200" b="1" i="1" dirty="0" err="1">
                <a:latin typeface="Times New Roman"/>
                <a:ea typeface="Calibri"/>
              </a:rPr>
              <a:t>một</a:t>
            </a:r>
            <a:r>
              <a:rPr lang="en-US" sz="3200" b="1" i="1" dirty="0">
                <a:latin typeface="Times New Roman"/>
                <a:ea typeface="Calibri"/>
              </a:rPr>
              <a:t> con </a:t>
            </a:r>
            <a:r>
              <a:rPr lang="en-US" sz="3200" b="1" i="1" dirty="0" err="1">
                <a:latin typeface="Times New Roman"/>
                <a:ea typeface="Calibri"/>
              </a:rPr>
              <a:t>đường</a:t>
            </a:r>
            <a:r>
              <a:rPr lang="en-US" sz="3200" b="1" i="1" dirty="0">
                <a:latin typeface="Times New Roman"/>
                <a:ea typeface="Calibri"/>
              </a:rPr>
              <a:t> </a:t>
            </a:r>
            <a:r>
              <a:rPr lang="en-US" sz="3200" b="1" i="1" dirty="0" err="1">
                <a:latin typeface="Times New Roman"/>
                <a:ea typeface="Calibri"/>
              </a:rPr>
              <a:t>quan</a:t>
            </a:r>
            <a:r>
              <a:rPr lang="en-US" sz="3200" b="1" i="1" dirty="0">
                <a:latin typeface="Times New Roman"/>
                <a:ea typeface="Calibri"/>
              </a:rPr>
              <a:t> </a:t>
            </a:r>
            <a:r>
              <a:rPr lang="en-US" sz="3200" b="1" i="1" dirty="0" err="1">
                <a:latin typeface="Times New Roman"/>
                <a:ea typeface="Calibri"/>
              </a:rPr>
              <a:t>trọng</a:t>
            </a:r>
            <a:r>
              <a:rPr lang="en-US" sz="3200" b="1" i="1" dirty="0">
                <a:latin typeface="Times New Roman"/>
                <a:ea typeface="Calibri"/>
              </a:rPr>
              <a:t> </a:t>
            </a:r>
            <a:r>
              <a:rPr lang="en-US" sz="3200" b="1" i="1" dirty="0" err="1">
                <a:latin typeface="Times New Roman"/>
                <a:ea typeface="Calibri"/>
              </a:rPr>
              <a:t>của</a:t>
            </a:r>
            <a:r>
              <a:rPr lang="en-US" sz="3200" b="1" i="1" dirty="0">
                <a:latin typeface="Times New Roman"/>
                <a:ea typeface="Calibri"/>
              </a:rPr>
              <a:t> </a:t>
            </a:r>
            <a:r>
              <a:rPr lang="en-US" sz="3200" b="1" i="1" dirty="0" err="1">
                <a:latin typeface="Times New Roman"/>
                <a:ea typeface="Calibri"/>
              </a:rPr>
              <a:t>học</a:t>
            </a:r>
            <a:r>
              <a:rPr lang="en-US" sz="3200" b="1" i="1" dirty="0">
                <a:latin typeface="Times New Roman"/>
                <a:ea typeface="Calibri"/>
              </a:rPr>
              <a:t> </a:t>
            </a:r>
            <a:r>
              <a:rPr lang="en-US" sz="3200" b="1" i="1" dirty="0" err="1">
                <a:latin typeface="Times New Roman"/>
                <a:ea typeface="Calibri"/>
              </a:rPr>
              <a:t>vấn</a:t>
            </a:r>
            <a:r>
              <a:rPr lang="en-US" sz="3200" b="1" i="1" dirty="0">
                <a:latin typeface="Times New Roman"/>
                <a:ea typeface="Calibri"/>
              </a:rPr>
              <a:t>. </a:t>
            </a:r>
            <a:r>
              <a:rPr lang="en-US" sz="3200" b="1" i="1" dirty="0" err="1">
                <a:latin typeface="Times New Roman"/>
                <a:ea typeface="Calibri"/>
              </a:rPr>
              <a:t>Bởi</a:t>
            </a:r>
            <a:r>
              <a:rPr lang="en-US" sz="3200" b="1" i="1" dirty="0">
                <a:latin typeface="Times New Roman"/>
                <a:ea typeface="Calibri"/>
              </a:rPr>
              <a:t> </a:t>
            </a:r>
            <a:r>
              <a:rPr lang="en-US" sz="3200" b="1" i="1" dirty="0" err="1">
                <a:latin typeface="Times New Roman"/>
                <a:ea typeface="Calibri"/>
              </a:rPr>
              <a:t>vì</a:t>
            </a:r>
            <a:r>
              <a:rPr lang="en-US" sz="3200" b="1" i="1" dirty="0">
                <a:latin typeface="Times New Roman"/>
                <a:ea typeface="Calibri"/>
              </a:rPr>
              <a:t> </a:t>
            </a:r>
            <a:r>
              <a:rPr lang="en-US" sz="3200" b="1" i="1" dirty="0" err="1">
                <a:latin typeface="Times New Roman"/>
                <a:ea typeface="Calibri"/>
              </a:rPr>
              <a:t>học</a:t>
            </a:r>
            <a:r>
              <a:rPr lang="en-US" sz="3200" b="1" i="1" dirty="0">
                <a:latin typeface="Times New Roman"/>
                <a:ea typeface="Calibri"/>
              </a:rPr>
              <a:t> </a:t>
            </a:r>
            <a:r>
              <a:rPr lang="en-US" sz="3200" b="1" i="1" dirty="0" err="1">
                <a:latin typeface="Times New Roman"/>
                <a:ea typeface="Calibri"/>
              </a:rPr>
              <a:t>vấn</a:t>
            </a:r>
            <a:r>
              <a:rPr lang="en-US" sz="3200" b="1" i="1" dirty="0">
                <a:latin typeface="Times New Roman"/>
                <a:ea typeface="Calibri"/>
              </a:rPr>
              <a:t> </a:t>
            </a:r>
            <a:r>
              <a:rPr lang="en-US" sz="3200" b="1" i="1" dirty="0" err="1">
                <a:latin typeface="Times New Roman"/>
                <a:ea typeface="Calibri"/>
              </a:rPr>
              <a:t>không</a:t>
            </a:r>
            <a:r>
              <a:rPr lang="en-US" sz="3200" b="1" i="1" dirty="0">
                <a:latin typeface="Times New Roman"/>
                <a:ea typeface="Calibri"/>
              </a:rPr>
              <a:t> </a:t>
            </a:r>
            <a:r>
              <a:rPr lang="en-US" sz="3200" b="1" i="1" dirty="0" err="1">
                <a:latin typeface="Times New Roman"/>
                <a:ea typeface="Calibri"/>
              </a:rPr>
              <a:t>chỉ</a:t>
            </a:r>
            <a:r>
              <a:rPr lang="en-US" sz="3200" b="1" i="1" dirty="0">
                <a:latin typeface="Times New Roman"/>
                <a:ea typeface="Calibri"/>
              </a:rPr>
              <a:t> </a:t>
            </a:r>
            <a:r>
              <a:rPr lang="en-US" sz="3200" b="1" i="1" dirty="0" err="1">
                <a:latin typeface="Times New Roman"/>
                <a:ea typeface="Calibri"/>
              </a:rPr>
              <a:t>là</a:t>
            </a:r>
            <a:r>
              <a:rPr lang="en-US" sz="3200" b="1" i="1" dirty="0">
                <a:latin typeface="Times New Roman"/>
                <a:ea typeface="Calibri"/>
              </a:rPr>
              <a:t> </a:t>
            </a:r>
            <a:r>
              <a:rPr lang="en-US" sz="3200" b="1" i="1" dirty="0" err="1">
                <a:latin typeface="Times New Roman"/>
                <a:ea typeface="Calibri"/>
              </a:rPr>
              <a:t>việc</a:t>
            </a:r>
            <a:r>
              <a:rPr lang="en-US" sz="3200" b="1" i="1" dirty="0">
                <a:latin typeface="Times New Roman"/>
                <a:ea typeface="Calibri"/>
              </a:rPr>
              <a:t> </a:t>
            </a:r>
            <a:r>
              <a:rPr lang="en-US" sz="3200" b="1" i="1" dirty="0" err="1">
                <a:latin typeface="Times New Roman"/>
                <a:ea typeface="Calibri"/>
              </a:rPr>
              <a:t>cá</a:t>
            </a:r>
            <a:r>
              <a:rPr lang="en-US" sz="3200" b="1" i="1" dirty="0">
                <a:latin typeface="Times New Roman"/>
                <a:ea typeface="Calibri"/>
              </a:rPr>
              <a:t> </a:t>
            </a:r>
            <a:r>
              <a:rPr lang="en-US" sz="3200" b="1" i="1" dirty="0" err="1">
                <a:latin typeface="Times New Roman"/>
                <a:ea typeface="Calibri"/>
              </a:rPr>
              <a:t>nhân</a:t>
            </a:r>
            <a:r>
              <a:rPr lang="en-US" sz="3200" b="1" i="1" dirty="0">
                <a:latin typeface="Times New Roman"/>
                <a:ea typeface="Calibri"/>
              </a:rPr>
              <a:t>, </a:t>
            </a:r>
            <a:r>
              <a:rPr lang="en-US" sz="3200" b="1" i="1" dirty="0" err="1">
                <a:latin typeface="Times New Roman"/>
                <a:ea typeface="Calibri"/>
              </a:rPr>
              <a:t>mà</a:t>
            </a:r>
            <a:r>
              <a:rPr lang="en-US" sz="3200" b="1" i="1" dirty="0">
                <a:latin typeface="Times New Roman"/>
                <a:ea typeface="Calibri"/>
              </a:rPr>
              <a:t> </a:t>
            </a:r>
            <a:r>
              <a:rPr lang="en-US" sz="3200" b="1" i="1" dirty="0" err="1">
                <a:latin typeface="Times New Roman"/>
                <a:ea typeface="Calibri"/>
              </a:rPr>
              <a:t>là</a:t>
            </a:r>
            <a:r>
              <a:rPr lang="en-US" sz="3200" b="1" i="1" dirty="0">
                <a:latin typeface="Times New Roman"/>
                <a:ea typeface="Calibri"/>
              </a:rPr>
              <a:t> </a:t>
            </a:r>
            <a:r>
              <a:rPr lang="en-US" sz="3200" b="1" i="1" dirty="0" err="1">
                <a:latin typeface="Times New Roman"/>
                <a:ea typeface="Calibri"/>
              </a:rPr>
              <a:t>việc</a:t>
            </a:r>
            <a:r>
              <a:rPr lang="en-US" sz="3200" b="1" i="1" dirty="0">
                <a:latin typeface="Times New Roman"/>
                <a:ea typeface="Calibri"/>
              </a:rPr>
              <a:t> </a:t>
            </a:r>
            <a:r>
              <a:rPr lang="en-US" sz="3200" b="1" i="1" dirty="0" err="1">
                <a:latin typeface="Times New Roman"/>
                <a:ea typeface="Calibri"/>
              </a:rPr>
              <a:t>của</a:t>
            </a:r>
            <a:r>
              <a:rPr lang="en-US" sz="3200" b="1" i="1" dirty="0">
                <a:latin typeface="Times New Roman"/>
                <a:ea typeface="Calibri"/>
              </a:rPr>
              <a:t> </a:t>
            </a:r>
            <a:r>
              <a:rPr lang="en-US" sz="3200" b="1" i="1" dirty="0" err="1">
                <a:latin typeface="Times New Roman"/>
                <a:ea typeface="Calibri"/>
              </a:rPr>
              <a:t>toàn</a:t>
            </a:r>
            <a:r>
              <a:rPr lang="en-US" sz="3200" b="1" i="1" dirty="0">
                <a:latin typeface="Times New Roman"/>
                <a:ea typeface="Calibri"/>
              </a:rPr>
              <a:t> </a:t>
            </a:r>
            <a:r>
              <a:rPr lang="en-US" sz="3200" b="1" i="1" dirty="0" err="1">
                <a:latin typeface="Times New Roman"/>
                <a:ea typeface="Calibri"/>
              </a:rPr>
              <a:t>nhân</a:t>
            </a:r>
            <a:r>
              <a:rPr lang="en-US" sz="3200" b="1" i="1" dirty="0">
                <a:latin typeface="Times New Roman"/>
                <a:ea typeface="Calibri"/>
              </a:rPr>
              <a:t> </a:t>
            </a:r>
            <a:r>
              <a:rPr lang="en-US" sz="3200" b="1" i="1" dirty="0" err="1">
                <a:latin typeface="Times New Roman"/>
                <a:ea typeface="Calibri"/>
              </a:rPr>
              <a:t>loại</a:t>
            </a:r>
            <a:r>
              <a:rPr lang="en-US" sz="3200" b="1" i="1" dirty="0" smtClean="0">
                <a:latin typeface="Times New Roman"/>
                <a:ea typeface="Calibri"/>
              </a:rPr>
              <a:t>”.</a:t>
            </a:r>
            <a:r>
              <a:rPr lang="en-US" sz="3200" dirty="0" smtClean="0">
                <a:latin typeface="Times New Roman"/>
                <a:ea typeface="Calibri"/>
              </a:rPr>
              <a:t> 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 smtClean="0">
                <a:latin typeface="Times New Roman"/>
                <a:ea typeface="Calibri"/>
              </a:rPr>
              <a:t>Từ</a:t>
            </a:r>
            <a:r>
              <a:rPr lang="en-US" sz="3200" dirty="0" smtClean="0">
                <a:latin typeface="Times New Roman"/>
                <a:ea typeface="Calibri"/>
              </a:rPr>
              <a:t> </a:t>
            </a:r>
            <a:r>
              <a:rPr lang="en-US" sz="3200" dirty="0" err="1">
                <a:latin typeface="Times New Roman"/>
                <a:ea typeface="Calibri"/>
              </a:rPr>
              <a:t>đó</a:t>
            </a:r>
            <a:r>
              <a:rPr lang="en-US" sz="3200" dirty="0">
                <a:latin typeface="Times New Roman"/>
                <a:ea typeface="Calibri"/>
              </a:rPr>
              <a:t>, </a:t>
            </a:r>
            <a:r>
              <a:rPr lang="en-US" sz="3200" dirty="0" err="1">
                <a:latin typeface="Times New Roman"/>
                <a:ea typeface="Calibri"/>
              </a:rPr>
              <a:t>em</a:t>
            </a:r>
            <a:r>
              <a:rPr lang="en-US" sz="3200" dirty="0">
                <a:latin typeface="Times New Roman"/>
                <a:ea typeface="Calibri"/>
              </a:rPr>
              <a:t> </a:t>
            </a:r>
            <a:r>
              <a:rPr lang="en-US" sz="3200" dirty="0" err="1">
                <a:latin typeface="Times New Roman"/>
                <a:ea typeface="Calibri"/>
              </a:rPr>
              <a:t>có</a:t>
            </a:r>
            <a:r>
              <a:rPr lang="en-US" sz="3200" dirty="0">
                <a:latin typeface="Times New Roman"/>
                <a:ea typeface="Calibri"/>
              </a:rPr>
              <a:t> </a:t>
            </a:r>
            <a:r>
              <a:rPr lang="en-US" sz="3200" dirty="0" err="1">
                <a:latin typeface="Times New Roman"/>
                <a:ea typeface="Calibri"/>
              </a:rPr>
              <a:t>suy</a:t>
            </a:r>
            <a:r>
              <a:rPr lang="en-US" sz="3200" dirty="0">
                <a:latin typeface="Times New Roman"/>
                <a:ea typeface="Calibri"/>
              </a:rPr>
              <a:t> </a:t>
            </a:r>
            <a:r>
              <a:rPr lang="en-US" sz="3200" dirty="0" err="1">
                <a:latin typeface="Times New Roman"/>
                <a:ea typeface="Calibri"/>
              </a:rPr>
              <a:t>nghĩ</a:t>
            </a:r>
            <a:r>
              <a:rPr lang="en-US" sz="3200" dirty="0">
                <a:latin typeface="Times New Roman"/>
                <a:ea typeface="Calibri"/>
              </a:rPr>
              <a:t> </a:t>
            </a:r>
            <a:r>
              <a:rPr lang="en-US" sz="3200" dirty="0" err="1">
                <a:latin typeface="Times New Roman"/>
                <a:ea typeface="Calibri"/>
              </a:rPr>
              <a:t>gì</a:t>
            </a:r>
            <a:r>
              <a:rPr lang="en-US" sz="3200" dirty="0">
                <a:latin typeface="Times New Roman"/>
                <a:ea typeface="Calibri"/>
              </a:rPr>
              <a:t> </a:t>
            </a:r>
            <a:r>
              <a:rPr lang="en-US" sz="3200" dirty="0" err="1">
                <a:latin typeface="Times New Roman"/>
                <a:ea typeface="Calibri"/>
              </a:rPr>
              <a:t>về</a:t>
            </a:r>
            <a:r>
              <a:rPr lang="en-US" sz="3200" dirty="0">
                <a:latin typeface="Times New Roman"/>
                <a:ea typeface="Calibri"/>
              </a:rPr>
              <a:t> </a:t>
            </a:r>
            <a:r>
              <a:rPr lang="en-US" sz="3200" dirty="0" err="1">
                <a:latin typeface="Times New Roman"/>
                <a:ea typeface="Calibri"/>
              </a:rPr>
              <a:t>việc</a:t>
            </a:r>
            <a:r>
              <a:rPr lang="en-US" sz="3200" dirty="0">
                <a:latin typeface="Times New Roman"/>
                <a:ea typeface="Calibri"/>
              </a:rPr>
              <a:t> </a:t>
            </a:r>
            <a:r>
              <a:rPr lang="en-US" sz="3200" dirty="0" err="1">
                <a:latin typeface="Times New Roman"/>
                <a:ea typeface="Calibri"/>
              </a:rPr>
              <a:t>đọc</a:t>
            </a:r>
            <a:r>
              <a:rPr lang="en-US" sz="3200" dirty="0">
                <a:latin typeface="Times New Roman"/>
                <a:ea typeface="Calibri"/>
              </a:rPr>
              <a:t> </a:t>
            </a:r>
            <a:r>
              <a:rPr lang="en-US" sz="3200" dirty="0" err="1">
                <a:latin typeface="Times New Roman"/>
                <a:ea typeface="Calibri"/>
              </a:rPr>
              <a:t>sách</a:t>
            </a:r>
            <a:r>
              <a:rPr lang="en-US" sz="3200" dirty="0">
                <a:latin typeface="Times New Roman"/>
                <a:ea typeface="Calibri"/>
              </a:rPr>
              <a:t> </a:t>
            </a:r>
            <a:r>
              <a:rPr lang="en-US" sz="3200" dirty="0" err="1">
                <a:latin typeface="Times New Roman"/>
                <a:ea typeface="Calibri"/>
              </a:rPr>
              <a:t>của</a:t>
            </a:r>
            <a:r>
              <a:rPr lang="en-US" sz="3200" dirty="0">
                <a:latin typeface="Times New Roman"/>
                <a:ea typeface="Calibri"/>
              </a:rPr>
              <a:t> </a:t>
            </a:r>
            <a:r>
              <a:rPr lang="en-US" sz="3200" dirty="0" err="1">
                <a:latin typeface="Times New Roman"/>
                <a:ea typeface="Calibri"/>
              </a:rPr>
              <a:t>thế</a:t>
            </a:r>
            <a:r>
              <a:rPr lang="en-US" sz="3200" dirty="0">
                <a:latin typeface="Times New Roman"/>
                <a:ea typeface="Calibri"/>
              </a:rPr>
              <a:t> </a:t>
            </a:r>
            <a:r>
              <a:rPr lang="en-US" sz="3200" dirty="0" err="1">
                <a:latin typeface="Times New Roman"/>
                <a:ea typeface="Calibri"/>
              </a:rPr>
              <a:t>hệ</a:t>
            </a:r>
            <a:r>
              <a:rPr lang="en-US" sz="3200" dirty="0">
                <a:latin typeface="Times New Roman"/>
                <a:ea typeface="Calibri"/>
              </a:rPr>
              <a:t> </a:t>
            </a:r>
            <a:r>
              <a:rPr lang="en-US" sz="3200" dirty="0" err="1">
                <a:latin typeface="Times New Roman"/>
                <a:ea typeface="Calibri"/>
              </a:rPr>
              <a:t>trẻ</a:t>
            </a:r>
            <a:r>
              <a:rPr lang="en-US" sz="3200" dirty="0">
                <a:latin typeface="Times New Roman"/>
                <a:ea typeface="Calibri"/>
              </a:rPr>
              <a:t> </a:t>
            </a:r>
            <a:r>
              <a:rPr lang="en-US" sz="3200" dirty="0" err="1">
                <a:latin typeface="Times New Roman"/>
                <a:ea typeface="Calibri"/>
              </a:rPr>
              <a:t>ngày</a:t>
            </a:r>
            <a:r>
              <a:rPr lang="en-US" sz="3200" dirty="0">
                <a:latin typeface="Times New Roman"/>
                <a:ea typeface="Calibri"/>
              </a:rPr>
              <a:t> nay?</a:t>
            </a:r>
            <a:endParaRPr lang="en-US" sz="3200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350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669381" y="388202"/>
            <a:ext cx="722479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+mj-ea"/>
                <a:cs typeface="Times New Roman" panose="02020603050405020304" pitchFamily="18" charset="0"/>
              </a:rPr>
              <a:t>Hướng</a:t>
            </a:r>
            <a:r>
              <a:rPr lang="en-US" altLang="zh-CN" sz="6600" b="1" dirty="0" smtClean="0">
                <a:solidFill>
                  <a:srgbClr val="FF0000"/>
                </a:solidFill>
                <a:latin typeface="Cambria" panose="020405030504060302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+mj-ea"/>
                <a:cs typeface="Times New Roman" panose="02020603050405020304" pitchFamily="18" charset="0"/>
              </a:rPr>
              <a:t>dẫn</a:t>
            </a:r>
            <a:r>
              <a:rPr lang="en-US" altLang="zh-CN" sz="6600" b="1" dirty="0" smtClean="0">
                <a:solidFill>
                  <a:srgbClr val="FF0000"/>
                </a:solidFill>
                <a:latin typeface="Cambria" panose="020405030504060302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+mj-ea"/>
                <a:cs typeface="Times New Roman" panose="02020603050405020304" pitchFamily="18" charset="0"/>
              </a:rPr>
              <a:t>tự</a:t>
            </a:r>
            <a:r>
              <a:rPr lang="en-US" altLang="zh-CN" sz="6600" b="1" dirty="0" smtClean="0">
                <a:solidFill>
                  <a:srgbClr val="FF0000"/>
                </a:solidFill>
                <a:latin typeface="Cambria" panose="020405030504060302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+mj-ea"/>
                <a:cs typeface="Times New Roman" panose="02020603050405020304" pitchFamily="18" charset="0"/>
              </a:rPr>
              <a:t>học</a:t>
            </a:r>
          </a:p>
        </p:txBody>
      </p:sp>
      <p:sp>
        <p:nvSpPr>
          <p:cNvPr id="142337" name="Rectangle 1"/>
          <p:cNvSpPr>
            <a:spLocks noChangeArrowheads="1"/>
          </p:cNvSpPr>
          <p:nvPr/>
        </p:nvSpPr>
        <p:spPr bwMode="auto">
          <a:xfrm>
            <a:off x="1526382" y="2183680"/>
            <a:ext cx="10210800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 eaLnBrk="0" hangingPunct="0">
              <a:tabLst>
                <a:tab pos="2438400" algn="l"/>
              </a:tabLst>
            </a:pPr>
            <a:r>
              <a:rPr lang="fr-FR" sz="3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Ôn</a:t>
            </a:r>
            <a:r>
              <a:rPr lang="en-US" sz="3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tập</a:t>
            </a:r>
            <a:r>
              <a:rPr lang="en-US" sz="3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nội</a:t>
            </a:r>
            <a:r>
              <a:rPr lang="en-US" sz="3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dung </a:t>
            </a:r>
            <a:r>
              <a:rPr lang="en-US" sz="3600" b="1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đã</a:t>
            </a:r>
            <a:r>
              <a:rPr lang="en-US" sz="3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học</a:t>
            </a:r>
            <a:r>
              <a:rPr lang="en-US" sz="3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fr-FR" sz="3600" b="1" dirty="0">
                <a:solidFill>
                  <a:schemeClr val="bg1"/>
                </a:solidFill>
                <a:latin typeface="Cambria" panose="02040503050406030204" pitchFamily="18" charset="0"/>
              </a:rPr>
              <a:t>- </a:t>
            </a:r>
            <a:r>
              <a:rPr lang="fr-FR" sz="36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Sơ</a:t>
            </a:r>
            <a:r>
              <a:rPr lang="fr-FR" sz="36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fr-FR" sz="36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đồ</a:t>
            </a:r>
            <a:r>
              <a:rPr lang="fr-FR" sz="36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fr-FR" sz="36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hóa</a:t>
            </a:r>
            <a:r>
              <a:rPr lang="fr-FR" sz="36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fr-FR" sz="36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kiến</a:t>
            </a:r>
            <a:r>
              <a:rPr lang="fr-FR" sz="36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fr-FR" sz="36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thức</a:t>
            </a:r>
            <a:r>
              <a:rPr lang="vi-VN" altLang="fr-FR" sz="3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  <a:endParaRPr lang="vi-VN" altLang="fr-FR" sz="36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泪滴形 24"/>
          <p:cNvSpPr/>
          <p:nvPr/>
        </p:nvSpPr>
        <p:spPr bwMode="auto">
          <a:xfrm rot="10800000" flipH="1">
            <a:off x="530949" y="2337959"/>
            <a:ext cx="380838" cy="380838"/>
          </a:xfrm>
          <a:custGeom>
            <a:avLst/>
            <a:gdLst/>
            <a:ahLst/>
            <a:cxnLst/>
            <a:rect l="l" t="t" r="r" b="b"/>
            <a:pathLst>
              <a:path w="1680168" h="1680168">
                <a:moveTo>
                  <a:pt x="679134" y="1503514"/>
                </a:moveTo>
                <a:cubicBezTo>
                  <a:pt x="401621" y="1503514"/>
                  <a:pt x="176653" y="1278546"/>
                  <a:pt x="176653" y="1001034"/>
                </a:cubicBezTo>
                <a:cubicBezTo>
                  <a:pt x="176653" y="723522"/>
                  <a:pt x="401621" y="498554"/>
                  <a:pt x="679134" y="498554"/>
                </a:cubicBezTo>
                <a:cubicBezTo>
                  <a:pt x="956647" y="498554"/>
                  <a:pt x="1181615" y="723522"/>
                  <a:pt x="1181615" y="1001034"/>
                </a:cubicBezTo>
                <a:cubicBezTo>
                  <a:pt x="1181615" y="1278546"/>
                  <a:pt x="956647" y="1503514"/>
                  <a:pt x="679134" y="1503514"/>
                </a:cubicBezTo>
                <a:close/>
                <a:moveTo>
                  <a:pt x="840084" y="1680168"/>
                </a:moveTo>
                <a:cubicBezTo>
                  <a:pt x="1304050" y="1680168"/>
                  <a:pt x="1680168" y="1304050"/>
                  <a:pt x="1680168" y="840084"/>
                </a:cubicBezTo>
                <a:lnTo>
                  <a:pt x="1680168" y="0"/>
                </a:lnTo>
                <a:lnTo>
                  <a:pt x="840084" y="0"/>
                </a:lnTo>
                <a:cubicBezTo>
                  <a:pt x="376118" y="0"/>
                  <a:pt x="0" y="376118"/>
                  <a:pt x="0" y="840084"/>
                </a:cubicBezTo>
                <a:cubicBezTo>
                  <a:pt x="0" y="1304050"/>
                  <a:pt x="376118" y="1680168"/>
                  <a:pt x="840084" y="168016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 sz="3600" kern="0">
              <a:solidFill>
                <a:schemeClr val="bg1"/>
              </a:solidFill>
              <a:latin typeface="Cambria" panose="02040503050406030204" pitchFamily="18" charset="0"/>
              <a:ea typeface="SimSun" panose="02010600030101010101" pitchFamily="2" charset="-122"/>
            </a:endParaRPr>
          </a:p>
        </p:txBody>
      </p:sp>
      <p:sp>
        <p:nvSpPr>
          <p:cNvPr id="9" name="泪滴形 24"/>
          <p:cNvSpPr/>
          <p:nvPr/>
        </p:nvSpPr>
        <p:spPr bwMode="auto">
          <a:xfrm rot="10800000" flipH="1">
            <a:off x="535781" y="3252197"/>
            <a:ext cx="380838" cy="380838"/>
          </a:xfrm>
          <a:custGeom>
            <a:avLst/>
            <a:gdLst/>
            <a:ahLst/>
            <a:cxnLst/>
            <a:rect l="l" t="t" r="r" b="b"/>
            <a:pathLst>
              <a:path w="1680168" h="1680168">
                <a:moveTo>
                  <a:pt x="679134" y="1503514"/>
                </a:moveTo>
                <a:cubicBezTo>
                  <a:pt x="401621" y="1503514"/>
                  <a:pt x="176653" y="1278546"/>
                  <a:pt x="176653" y="1001034"/>
                </a:cubicBezTo>
                <a:cubicBezTo>
                  <a:pt x="176653" y="723522"/>
                  <a:pt x="401621" y="498554"/>
                  <a:pt x="679134" y="498554"/>
                </a:cubicBezTo>
                <a:cubicBezTo>
                  <a:pt x="956647" y="498554"/>
                  <a:pt x="1181615" y="723522"/>
                  <a:pt x="1181615" y="1001034"/>
                </a:cubicBezTo>
                <a:cubicBezTo>
                  <a:pt x="1181615" y="1278546"/>
                  <a:pt x="956647" y="1503514"/>
                  <a:pt x="679134" y="1503514"/>
                </a:cubicBezTo>
                <a:close/>
                <a:moveTo>
                  <a:pt x="840084" y="1680168"/>
                </a:moveTo>
                <a:cubicBezTo>
                  <a:pt x="1304050" y="1680168"/>
                  <a:pt x="1680168" y="1304050"/>
                  <a:pt x="1680168" y="840084"/>
                </a:cubicBezTo>
                <a:lnTo>
                  <a:pt x="1680168" y="0"/>
                </a:lnTo>
                <a:lnTo>
                  <a:pt x="840084" y="0"/>
                </a:lnTo>
                <a:cubicBezTo>
                  <a:pt x="376118" y="0"/>
                  <a:pt x="0" y="376118"/>
                  <a:pt x="0" y="840084"/>
                </a:cubicBezTo>
                <a:cubicBezTo>
                  <a:pt x="0" y="1304050"/>
                  <a:pt x="376118" y="1680168"/>
                  <a:pt x="840084" y="168016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 sz="3600" kern="0">
              <a:solidFill>
                <a:schemeClr val="bg1"/>
              </a:solidFill>
              <a:latin typeface="Cambria" panose="02040503050406030204" pitchFamily="18" charset="0"/>
              <a:ea typeface="SimSun" panose="02010600030101010101" pitchFamily="2" charset="-122"/>
            </a:endParaRPr>
          </a:p>
        </p:txBody>
      </p:sp>
      <p:sp>
        <p:nvSpPr>
          <p:cNvPr id="11" name="泪滴形 24"/>
          <p:cNvSpPr/>
          <p:nvPr/>
        </p:nvSpPr>
        <p:spPr bwMode="auto">
          <a:xfrm rot="10800000" flipH="1">
            <a:off x="676709" y="5034197"/>
            <a:ext cx="380838" cy="380838"/>
          </a:xfrm>
          <a:custGeom>
            <a:avLst/>
            <a:gdLst/>
            <a:ahLst/>
            <a:cxnLst/>
            <a:rect l="l" t="t" r="r" b="b"/>
            <a:pathLst>
              <a:path w="1680168" h="1680168">
                <a:moveTo>
                  <a:pt x="679134" y="1503514"/>
                </a:moveTo>
                <a:cubicBezTo>
                  <a:pt x="401621" y="1503514"/>
                  <a:pt x="176653" y="1278546"/>
                  <a:pt x="176653" y="1001034"/>
                </a:cubicBezTo>
                <a:cubicBezTo>
                  <a:pt x="176653" y="723522"/>
                  <a:pt x="401621" y="498554"/>
                  <a:pt x="679134" y="498554"/>
                </a:cubicBezTo>
                <a:cubicBezTo>
                  <a:pt x="956647" y="498554"/>
                  <a:pt x="1181615" y="723522"/>
                  <a:pt x="1181615" y="1001034"/>
                </a:cubicBezTo>
                <a:cubicBezTo>
                  <a:pt x="1181615" y="1278546"/>
                  <a:pt x="956647" y="1503514"/>
                  <a:pt x="679134" y="1503514"/>
                </a:cubicBezTo>
                <a:close/>
                <a:moveTo>
                  <a:pt x="840084" y="1680168"/>
                </a:moveTo>
                <a:cubicBezTo>
                  <a:pt x="1304050" y="1680168"/>
                  <a:pt x="1680168" y="1304050"/>
                  <a:pt x="1680168" y="840084"/>
                </a:cubicBezTo>
                <a:lnTo>
                  <a:pt x="1680168" y="0"/>
                </a:lnTo>
                <a:lnTo>
                  <a:pt x="840084" y="0"/>
                </a:lnTo>
                <a:cubicBezTo>
                  <a:pt x="376118" y="0"/>
                  <a:pt x="0" y="376118"/>
                  <a:pt x="0" y="840084"/>
                </a:cubicBezTo>
                <a:cubicBezTo>
                  <a:pt x="0" y="1304050"/>
                  <a:pt x="376118" y="1680168"/>
                  <a:pt x="840084" y="168016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 sz="3600" kern="0">
              <a:solidFill>
                <a:schemeClr val="bg1"/>
              </a:solidFill>
              <a:latin typeface="Cambria" panose="02040503050406030204" pitchFamily="18" charset="0"/>
              <a:ea typeface="SimSun" panose="02010600030101010101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3985" y="3119450"/>
            <a:ext cx="102145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 smtClean="0">
                <a:solidFill>
                  <a:schemeClr val="bg1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   </a:t>
            </a:r>
            <a:r>
              <a:rPr lang="en-US" altLang="en-US" sz="3600" b="1" dirty="0" err="1" smtClean="0">
                <a:solidFill>
                  <a:schemeClr val="bg1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Hoàn</a:t>
            </a:r>
            <a:r>
              <a:rPr lang="en-US" altLang="en-US" sz="3600" b="1" dirty="0" smtClean="0">
                <a:solidFill>
                  <a:schemeClr val="bg1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thiện</a:t>
            </a:r>
            <a:r>
              <a:rPr lang="en-US" altLang="en-US" sz="3600" b="1" dirty="0">
                <a:solidFill>
                  <a:schemeClr val="bg1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các</a:t>
            </a:r>
            <a:r>
              <a:rPr lang="en-US" altLang="en-US" sz="3600" b="1" dirty="0">
                <a:solidFill>
                  <a:schemeClr val="bg1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bài</a:t>
            </a:r>
            <a:r>
              <a:rPr lang="en-US" altLang="en-US" sz="3600" b="1" dirty="0">
                <a:solidFill>
                  <a:schemeClr val="bg1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tập</a:t>
            </a:r>
            <a:r>
              <a:rPr lang="en-US" altLang="en-US" sz="3600" b="1" dirty="0">
                <a:solidFill>
                  <a:schemeClr val="bg1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được</a:t>
            </a:r>
            <a:r>
              <a:rPr lang="en-US" altLang="en-US" sz="3600" b="1" dirty="0">
                <a:solidFill>
                  <a:schemeClr val="bg1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giao</a:t>
            </a:r>
            <a:r>
              <a:rPr lang="en-US" altLang="en-US" sz="3600" b="1" dirty="0">
                <a:solidFill>
                  <a:schemeClr val="bg1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. </a:t>
            </a:r>
            <a:r>
              <a:rPr lang="en-US" altLang="en-US" sz="3600" b="1" dirty="0" err="1">
                <a:solidFill>
                  <a:schemeClr val="bg1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Viết</a:t>
            </a:r>
            <a:r>
              <a:rPr lang="en-US" altLang="en-US" sz="3600" b="1" dirty="0">
                <a:solidFill>
                  <a:schemeClr val="bg1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đoạn</a:t>
            </a:r>
            <a:r>
              <a:rPr lang="en-US" altLang="en-US" sz="3600" b="1" dirty="0">
                <a:solidFill>
                  <a:schemeClr val="bg1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văn</a:t>
            </a:r>
            <a:r>
              <a:rPr lang="en-US" altLang="en-US" sz="3600" b="1" dirty="0">
                <a:solidFill>
                  <a:schemeClr val="bg1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hoàn</a:t>
            </a:r>
            <a:r>
              <a:rPr lang="en-US" altLang="en-US" sz="3600" b="1" dirty="0">
                <a:solidFill>
                  <a:schemeClr val="bg1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bg1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chỉnh</a:t>
            </a:r>
            <a:endParaRPr lang="en-US" altLang="en-US" sz="3600" b="1" dirty="0" smtClean="0">
              <a:solidFill>
                <a:schemeClr val="bg1"/>
              </a:solidFill>
              <a:latin typeface="Cambria" panose="02040503050406030204" pitchFamily="18" charset="0"/>
              <a:cs typeface="Cambria" panose="02040503050406030204" pitchFamily="18" charset="0"/>
            </a:endParaRPr>
          </a:p>
          <a:p>
            <a:endParaRPr lang="en-US" altLang="en-US" sz="3600" b="1" dirty="0" smtClean="0">
              <a:solidFill>
                <a:schemeClr val="bg1"/>
              </a:solidFill>
              <a:latin typeface="Cambria" panose="02040503050406030204" pitchFamily="18" charset="0"/>
              <a:cs typeface="Cambria" panose="02040503050406030204" pitchFamily="18" charset="0"/>
            </a:endParaRPr>
          </a:p>
          <a:p>
            <a:r>
              <a:rPr lang="en-US" altLang="en-US" sz="3600" b="1" dirty="0" err="1" smtClean="0">
                <a:solidFill>
                  <a:schemeClr val="bg1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Chuẩn</a:t>
            </a:r>
            <a:r>
              <a:rPr lang="en-US" altLang="en-US" sz="3600" b="1" dirty="0" smtClean="0">
                <a:solidFill>
                  <a:schemeClr val="bg1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bg1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bị</a:t>
            </a:r>
            <a:r>
              <a:rPr lang="en-US" altLang="en-US" sz="3600" b="1" dirty="0" smtClean="0">
                <a:solidFill>
                  <a:schemeClr val="bg1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bg1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bài</a:t>
            </a:r>
            <a:r>
              <a:rPr lang="en-US" altLang="en-US" sz="3600" b="1" dirty="0" smtClean="0">
                <a:solidFill>
                  <a:schemeClr val="bg1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bg1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tiết</a:t>
            </a:r>
            <a:r>
              <a:rPr lang="en-US" altLang="en-US" sz="3600" b="1" dirty="0" smtClean="0">
                <a:solidFill>
                  <a:schemeClr val="bg1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bg1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tiếp</a:t>
            </a:r>
            <a:r>
              <a:rPr lang="en-US" altLang="en-US" sz="3600" b="1" dirty="0" smtClean="0">
                <a:solidFill>
                  <a:schemeClr val="bg1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bg1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theo</a:t>
            </a:r>
            <a:r>
              <a:rPr lang="en-US" altLang="en-US" sz="3600" b="1" dirty="0" smtClean="0">
                <a:solidFill>
                  <a:schemeClr val="bg1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: </a:t>
            </a:r>
            <a:r>
              <a:rPr lang="en-US" altLang="en-US" sz="3600" b="1" dirty="0" err="1" smtClean="0">
                <a:solidFill>
                  <a:schemeClr val="bg1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Xem</a:t>
            </a:r>
            <a:r>
              <a:rPr lang="en-US" altLang="en-US" sz="3600" b="1" dirty="0" smtClean="0">
                <a:solidFill>
                  <a:schemeClr val="bg1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bg1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lại</a:t>
            </a:r>
            <a:r>
              <a:rPr lang="en-US" altLang="en-US" sz="3600" b="1" dirty="0" smtClean="0">
                <a:solidFill>
                  <a:schemeClr val="bg1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bg1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kiến</a:t>
            </a:r>
            <a:r>
              <a:rPr lang="en-US" altLang="en-US" sz="3600" b="1" dirty="0" smtClean="0">
                <a:solidFill>
                  <a:schemeClr val="bg1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bg1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thức</a:t>
            </a:r>
            <a:r>
              <a:rPr lang="en-US" altLang="en-US" sz="3600" b="1" dirty="0" smtClean="0">
                <a:solidFill>
                  <a:schemeClr val="bg1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bg1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viết</a:t>
            </a:r>
            <a:r>
              <a:rPr lang="en-US" altLang="en-US" sz="3600" b="1" dirty="0" smtClean="0">
                <a:solidFill>
                  <a:schemeClr val="bg1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bg1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đoạn</a:t>
            </a:r>
            <a:r>
              <a:rPr lang="en-US" altLang="en-US" sz="3600" b="1" dirty="0" smtClean="0">
                <a:solidFill>
                  <a:schemeClr val="bg1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bg1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văn</a:t>
            </a:r>
            <a:r>
              <a:rPr lang="en-US" altLang="en-US" sz="3600" b="1" dirty="0" smtClean="0">
                <a:solidFill>
                  <a:schemeClr val="bg1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bg1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nghị</a:t>
            </a:r>
            <a:r>
              <a:rPr lang="en-US" altLang="en-US" sz="3600" b="1" dirty="0" smtClean="0">
                <a:solidFill>
                  <a:schemeClr val="bg1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bg1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luận</a:t>
            </a:r>
            <a:r>
              <a:rPr lang="en-US" altLang="en-US" sz="3600" b="1" dirty="0" smtClean="0">
                <a:solidFill>
                  <a:schemeClr val="bg1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bg1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xã</a:t>
            </a:r>
            <a:r>
              <a:rPr lang="en-US" altLang="en-US" sz="3600" b="1" dirty="0" smtClean="0">
                <a:solidFill>
                  <a:schemeClr val="bg1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bg1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hội</a:t>
            </a:r>
            <a:r>
              <a:rPr lang="en-US" altLang="en-US" sz="3600" b="1" dirty="0" smtClean="0">
                <a:solidFill>
                  <a:schemeClr val="bg1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bg1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để</a:t>
            </a:r>
            <a:r>
              <a:rPr lang="en-US" altLang="en-US" sz="3600" b="1" dirty="0" smtClean="0">
                <a:solidFill>
                  <a:schemeClr val="bg1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bg1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luyện</a:t>
            </a:r>
            <a:r>
              <a:rPr lang="en-US" altLang="en-US" sz="3600" b="1" dirty="0" smtClean="0">
                <a:solidFill>
                  <a:schemeClr val="bg1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bg1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viết</a:t>
            </a:r>
            <a:endParaRPr lang="en-US" altLang="en-US" sz="3600" b="1" dirty="0">
              <a:solidFill>
                <a:schemeClr val="bg1"/>
              </a:solidFill>
              <a:latin typeface="Cambria" panose="02040503050406030204" pitchFamily="18" charset="0"/>
              <a:cs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2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2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42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2337" grpId="0" bldLvl="0" animBg="1"/>
      <p:bldP spid="5" grpId="0" animBg="1"/>
      <p:bldP spid="9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ẢM ƠM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3815" y="14605"/>
            <a:ext cx="12240260" cy="7022465"/>
          </a:xfrm>
          <a:prstGeom prst="rect">
            <a:avLst/>
          </a:prstGeom>
        </p:spPr>
      </p:pic>
      <p:pic>
        <p:nvPicPr>
          <p:cNvPr id="6" name="Content Placeholder 4" descr="A picture containing room, building, food&#10;&#10;Description automatically generate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50" y="317170"/>
            <a:ext cx="1122535" cy="955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 txBox="1">
            <a:spLocks noGrp="1"/>
          </p:cNvSpPr>
          <p:nvPr>
            <p:ph type="ctrTitle" idx="2"/>
          </p:nvPr>
        </p:nvSpPr>
        <p:spPr>
          <a:xfrm>
            <a:off x="230981" y="609600"/>
            <a:ext cx="11582400" cy="491154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35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 ĐỘNG</a:t>
            </a:r>
            <a:r>
              <a:rPr lang="en-US" sz="533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533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altLang="en-US" sz="533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 CHƠI “AI NHANH NHẤT”</a:t>
            </a:r>
            <a:r>
              <a:rPr lang="en-US" sz="533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335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5335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5335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5335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335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5335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5335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en-US" sz="5335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5335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335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5335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335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5335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335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5335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335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5335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335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5335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335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5335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335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nghị</a:t>
            </a:r>
            <a:r>
              <a:rPr lang="en-US" sz="5335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335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5335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335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sz="5335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335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5335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sz="5335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Download now this free icon in SVG, PSD, PNG, EPS format or as webfonts. Flaticon, the largest database of free vector icon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1095" y="-152400"/>
            <a:ext cx="2245596" cy="224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2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3505" y="0"/>
            <a:ext cx="12374880" cy="6941185"/>
          </a:xfrm>
          <a:prstGeom prst="rect">
            <a:avLst/>
          </a:prstGeom>
        </p:spPr>
      </p:pic>
      <p:pic>
        <p:nvPicPr>
          <p:cNvPr id="6" name="Content Placeholder 4" descr="A picture containing room, building, food&#10;&#10;Description automatically generate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50" y="317170"/>
            <a:ext cx="1122535" cy="955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 txBox="1">
            <a:spLocks noGrp="1"/>
          </p:cNvSpPr>
          <p:nvPr>
            <p:ph type="ctrTitle" idx="2"/>
          </p:nvPr>
        </p:nvSpPr>
        <p:spPr>
          <a:xfrm>
            <a:off x="326963" y="565039"/>
            <a:ext cx="11542520" cy="492223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l">
              <a:lnSpc>
                <a:spcPct val="150000"/>
              </a:lnSpc>
            </a:pPr>
            <a:r>
              <a:rPr lang="en-US" sz="4265" b="1" u="sng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4265" b="1" u="sng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265" b="1" u="sng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4265" b="1" u="sng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265" b="1" u="sng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4265" b="1" u="sng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265" b="1" u="sng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4265" b="1" u="sng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  <a:r>
              <a:rPr lang="vi-VN" sz="4265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265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Nghị</a:t>
            </a:r>
            <a:r>
              <a:rPr lang="en-US" sz="4265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5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4265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5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265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265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4265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5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265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5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sz="4265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5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tưởng</a:t>
            </a:r>
            <a:r>
              <a:rPr lang="en-US" sz="4265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265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đạo</a:t>
            </a:r>
            <a:r>
              <a:rPr lang="en-US" sz="4265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5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sz="4265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4265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265" b="1" u="sng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4265" b="1" u="sng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  <a:r>
              <a:rPr lang="vi-VN" sz="4265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265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Nghị</a:t>
            </a:r>
            <a:r>
              <a:rPr lang="en-US" sz="426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5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426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5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265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5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4265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5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4265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265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4265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5" dirty="0" err="1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endParaRPr sz="4265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Download now this free icon in SVG, PSD, PNG, EPS format or as webfonts. Flaticon, the largest database of free vector icon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88517" y="685979"/>
            <a:ext cx="3497179" cy="282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45" descr="shadow_1_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411"/>
          <a:stretch>
            <a:fillRect/>
          </a:stretch>
        </p:blipFill>
        <p:spPr bwMode="gray">
          <a:xfrm>
            <a:off x="3799186" y="44429"/>
            <a:ext cx="80638" cy="71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16"/>
          <p:cNvSpPr txBox="1">
            <a:spLocks noChangeArrowheads="1"/>
          </p:cNvSpPr>
          <p:nvPr/>
        </p:nvSpPr>
        <p:spPr bwMode="auto">
          <a:xfrm>
            <a:off x="4244452" y="269896"/>
            <a:ext cx="3707875" cy="5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ctr" defTabSz="91059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3185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 TIÊU BÀI HỌC</a:t>
            </a:r>
          </a:p>
        </p:txBody>
      </p:sp>
      <p:grpSp>
        <p:nvGrpSpPr>
          <p:cNvPr id="5124" name="Group 18"/>
          <p:cNvGrpSpPr/>
          <p:nvPr/>
        </p:nvGrpSpPr>
        <p:grpSpPr bwMode="auto">
          <a:xfrm>
            <a:off x="516159" y="1204979"/>
            <a:ext cx="4282303" cy="2623101"/>
            <a:chOff x="712225" y="1282700"/>
            <a:chExt cx="4653526" cy="2634686"/>
          </a:xfrm>
        </p:grpSpPr>
        <p:sp>
          <p:nvSpPr>
            <p:cNvPr id="18" name="Rectangle 17"/>
            <p:cNvSpPr/>
            <p:nvPr/>
          </p:nvSpPr>
          <p:spPr>
            <a:xfrm>
              <a:off x="712225" y="3115387"/>
              <a:ext cx="3250006" cy="801999"/>
            </a:xfrm>
            <a:prstGeom prst="rect">
              <a:avLst/>
            </a:prstGeom>
            <a:gradFill flip="none" rotWithShape="1">
              <a:gsLst>
                <a:gs pos="20000">
                  <a:srgbClr val="11AFEE">
                    <a:shade val="30000"/>
                    <a:satMod val="115000"/>
                    <a:lumMod val="80000"/>
                  </a:srgbClr>
                </a:gs>
                <a:gs pos="100000">
                  <a:srgbClr val="11AFEE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059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5">
                <a:solidFill>
                  <a:prstClr val="white"/>
                </a:solidFill>
                <a:latin typeface="Palatino Linotype" panose="02040502050505030304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712225" y="1282700"/>
              <a:ext cx="3653280" cy="2634686"/>
            </a:xfrm>
            <a:custGeom>
              <a:avLst/>
              <a:gdLst>
                <a:gd name="connsiteX0" fmla="*/ 0 w 3657600"/>
                <a:gd name="connsiteY0" fmla="*/ 2610464 h 2610464"/>
                <a:gd name="connsiteX1" fmla="*/ 0 w 3657600"/>
                <a:gd name="connsiteY1" fmla="*/ 1828800 h 2610464"/>
                <a:gd name="connsiteX2" fmla="*/ 3657600 w 3657600"/>
                <a:gd name="connsiteY2" fmla="*/ 0 h 2610464"/>
                <a:gd name="connsiteX3" fmla="*/ 3657600 w 3657600"/>
                <a:gd name="connsiteY3" fmla="*/ 796413 h 2610464"/>
                <a:gd name="connsiteX4" fmla="*/ 0 w 3657600"/>
                <a:gd name="connsiteY4" fmla="*/ 2610464 h 2610464"/>
                <a:gd name="connsiteX0-1" fmla="*/ 4762 w 3657600"/>
                <a:gd name="connsiteY0-2" fmla="*/ 2629514 h 2629514"/>
                <a:gd name="connsiteX1-3" fmla="*/ 0 w 3657600"/>
                <a:gd name="connsiteY1-4" fmla="*/ 1828800 h 2629514"/>
                <a:gd name="connsiteX2-5" fmla="*/ 3657600 w 3657600"/>
                <a:gd name="connsiteY2-6" fmla="*/ 0 h 2629514"/>
                <a:gd name="connsiteX3-7" fmla="*/ 3657600 w 3657600"/>
                <a:gd name="connsiteY3-8" fmla="*/ 796413 h 2629514"/>
                <a:gd name="connsiteX4-9" fmla="*/ 4762 w 3657600"/>
                <a:gd name="connsiteY4-10" fmla="*/ 2629514 h 2629514"/>
                <a:gd name="connsiteX0-11" fmla="*/ 137 w 3667263"/>
                <a:gd name="connsiteY0-12" fmla="*/ 2624751 h 2624751"/>
                <a:gd name="connsiteX1-13" fmla="*/ 9663 w 3667263"/>
                <a:gd name="connsiteY1-14" fmla="*/ 1828800 h 2624751"/>
                <a:gd name="connsiteX2-15" fmla="*/ 3667263 w 3667263"/>
                <a:gd name="connsiteY2-16" fmla="*/ 0 h 2624751"/>
                <a:gd name="connsiteX3-17" fmla="*/ 3667263 w 3667263"/>
                <a:gd name="connsiteY3-18" fmla="*/ 796413 h 2624751"/>
                <a:gd name="connsiteX4-19" fmla="*/ 137 w 3667263"/>
                <a:gd name="connsiteY4-20" fmla="*/ 2624751 h 2624751"/>
                <a:gd name="connsiteX0-21" fmla="*/ 4761 w 3657600"/>
                <a:gd name="connsiteY0-22" fmla="*/ 2634276 h 2634276"/>
                <a:gd name="connsiteX1-23" fmla="*/ 0 w 3657600"/>
                <a:gd name="connsiteY1-24" fmla="*/ 1828800 h 2634276"/>
                <a:gd name="connsiteX2-25" fmla="*/ 3657600 w 3657600"/>
                <a:gd name="connsiteY2-26" fmla="*/ 0 h 2634276"/>
                <a:gd name="connsiteX3-27" fmla="*/ 3657600 w 3657600"/>
                <a:gd name="connsiteY3-28" fmla="*/ 796413 h 2634276"/>
                <a:gd name="connsiteX4-29" fmla="*/ 4761 w 3657600"/>
                <a:gd name="connsiteY4-30" fmla="*/ 2634276 h 2634276"/>
                <a:gd name="connsiteX0-31" fmla="*/ 459 w 3653298"/>
                <a:gd name="connsiteY0-32" fmla="*/ 2634276 h 2634276"/>
                <a:gd name="connsiteX1-33" fmla="*/ 460 w 3653298"/>
                <a:gd name="connsiteY1-34" fmla="*/ 1828800 h 2634276"/>
                <a:gd name="connsiteX2-35" fmla="*/ 3653298 w 3653298"/>
                <a:gd name="connsiteY2-36" fmla="*/ 0 h 2634276"/>
                <a:gd name="connsiteX3-37" fmla="*/ 3653298 w 3653298"/>
                <a:gd name="connsiteY3-38" fmla="*/ 796413 h 2634276"/>
                <a:gd name="connsiteX4-39" fmla="*/ 459 w 3653298"/>
                <a:gd name="connsiteY4-40" fmla="*/ 2634276 h 26342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653298" h="2634276">
                  <a:moveTo>
                    <a:pt x="459" y="2634276"/>
                  </a:moveTo>
                  <a:cubicBezTo>
                    <a:pt x="-1128" y="2367371"/>
                    <a:pt x="2047" y="2095705"/>
                    <a:pt x="460" y="1828800"/>
                  </a:cubicBezTo>
                  <a:lnTo>
                    <a:pt x="3653298" y="0"/>
                  </a:lnTo>
                  <a:lnTo>
                    <a:pt x="3653298" y="796413"/>
                  </a:lnTo>
                  <a:lnTo>
                    <a:pt x="459" y="26342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1AFEE">
                    <a:lumMod val="80000"/>
                  </a:srgbClr>
                </a:gs>
                <a:gs pos="35000">
                  <a:srgbClr val="11AFEE">
                    <a:shade val="67500"/>
                    <a:satMod val="115000"/>
                  </a:srgbClr>
                </a:gs>
                <a:gs pos="70000">
                  <a:srgbClr val="11AFEE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059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5">
                <a:solidFill>
                  <a:prstClr val="white"/>
                </a:solidFill>
                <a:latin typeface="Palatino Linotype" panose="02040502050505030304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4363918" y="1282700"/>
              <a:ext cx="1001833" cy="805175"/>
            </a:xfrm>
            <a:custGeom>
              <a:avLst/>
              <a:gdLst>
                <a:gd name="connsiteX0" fmla="*/ 0 w 1009650"/>
                <a:gd name="connsiteY0" fmla="*/ 0 h 819150"/>
                <a:gd name="connsiteX1" fmla="*/ 800100 w 1009650"/>
                <a:gd name="connsiteY1" fmla="*/ 0 h 819150"/>
                <a:gd name="connsiteX2" fmla="*/ 1009650 w 1009650"/>
                <a:gd name="connsiteY2" fmla="*/ 400050 h 819150"/>
                <a:gd name="connsiteX3" fmla="*/ 800100 w 1009650"/>
                <a:gd name="connsiteY3" fmla="*/ 819150 h 819150"/>
                <a:gd name="connsiteX4" fmla="*/ 12700 w 1009650"/>
                <a:gd name="connsiteY4" fmla="*/ 819150 h 819150"/>
                <a:gd name="connsiteX5" fmla="*/ 0 w 1009650"/>
                <a:gd name="connsiteY5" fmla="*/ 0 h 819150"/>
                <a:gd name="connsiteX0-1" fmla="*/ 0 w 1002506"/>
                <a:gd name="connsiteY0-2" fmla="*/ 0 h 823912"/>
                <a:gd name="connsiteX1-3" fmla="*/ 792956 w 1002506"/>
                <a:gd name="connsiteY1-4" fmla="*/ 4762 h 823912"/>
                <a:gd name="connsiteX2-5" fmla="*/ 1002506 w 1002506"/>
                <a:gd name="connsiteY2-6" fmla="*/ 404812 h 823912"/>
                <a:gd name="connsiteX3-7" fmla="*/ 792956 w 1002506"/>
                <a:gd name="connsiteY3-8" fmla="*/ 823912 h 823912"/>
                <a:gd name="connsiteX4-9" fmla="*/ 5556 w 1002506"/>
                <a:gd name="connsiteY4-10" fmla="*/ 823912 h 823912"/>
                <a:gd name="connsiteX5-11" fmla="*/ 0 w 1002506"/>
                <a:gd name="connsiteY5-12" fmla="*/ 0 h 823912"/>
                <a:gd name="connsiteX0-13" fmla="*/ 0 w 997744"/>
                <a:gd name="connsiteY0-14" fmla="*/ 1 h 819150"/>
                <a:gd name="connsiteX1-15" fmla="*/ 788194 w 997744"/>
                <a:gd name="connsiteY1-16" fmla="*/ 0 h 819150"/>
                <a:gd name="connsiteX2-17" fmla="*/ 997744 w 997744"/>
                <a:gd name="connsiteY2-18" fmla="*/ 400050 h 819150"/>
                <a:gd name="connsiteX3-19" fmla="*/ 788194 w 997744"/>
                <a:gd name="connsiteY3-20" fmla="*/ 819150 h 819150"/>
                <a:gd name="connsiteX4-21" fmla="*/ 794 w 997744"/>
                <a:gd name="connsiteY4-22" fmla="*/ 819150 h 819150"/>
                <a:gd name="connsiteX5-23" fmla="*/ 0 w 997744"/>
                <a:gd name="connsiteY5-24" fmla="*/ 1 h 819150"/>
                <a:gd name="connsiteX0-25" fmla="*/ 3980 w 1001724"/>
                <a:gd name="connsiteY0-26" fmla="*/ 1 h 819150"/>
                <a:gd name="connsiteX1-27" fmla="*/ 792174 w 1001724"/>
                <a:gd name="connsiteY1-28" fmla="*/ 0 h 819150"/>
                <a:gd name="connsiteX2-29" fmla="*/ 1001724 w 1001724"/>
                <a:gd name="connsiteY2-30" fmla="*/ 400050 h 819150"/>
                <a:gd name="connsiteX3-31" fmla="*/ 792174 w 1001724"/>
                <a:gd name="connsiteY3-32" fmla="*/ 819150 h 819150"/>
                <a:gd name="connsiteX4-33" fmla="*/ 11 w 1001724"/>
                <a:gd name="connsiteY4-34" fmla="*/ 797719 h 819150"/>
                <a:gd name="connsiteX5-35" fmla="*/ 3980 w 1001724"/>
                <a:gd name="connsiteY5-36" fmla="*/ 1 h 819150"/>
                <a:gd name="connsiteX0-37" fmla="*/ 3980 w 1001724"/>
                <a:gd name="connsiteY0-38" fmla="*/ 1 h 804862"/>
                <a:gd name="connsiteX1-39" fmla="*/ 792174 w 1001724"/>
                <a:gd name="connsiteY1-40" fmla="*/ 0 h 804862"/>
                <a:gd name="connsiteX2-41" fmla="*/ 1001724 w 1001724"/>
                <a:gd name="connsiteY2-42" fmla="*/ 400050 h 804862"/>
                <a:gd name="connsiteX3-43" fmla="*/ 799318 w 1001724"/>
                <a:gd name="connsiteY3-44" fmla="*/ 804862 h 804862"/>
                <a:gd name="connsiteX4-45" fmla="*/ 11 w 1001724"/>
                <a:gd name="connsiteY4-46" fmla="*/ 797719 h 804862"/>
                <a:gd name="connsiteX5-47" fmla="*/ 3980 w 1001724"/>
                <a:gd name="connsiteY5-48" fmla="*/ 1 h 804862"/>
                <a:gd name="connsiteX0-49" fmla="*/ 0 w 1016794"/>
                <a:gd name="connsiteY0-50" fmla="*/ 0 h 807242"/>
                <a:gd name="connsiteX1-51" fmla="*/ 807244 w 1016794"/>
                <a:gd name="connsiteY1-52" fmla="*/ 2380 h 807242"/>
                <a:gd name="connsiteX2-53" fmla="*/ 1016794 w 1016794"/>
                <a:gd name="connsiteY2-54" fmla="*/ 402430 h 807242"/>
                <a:gd name="connsiteX3-55" fmla="*/ 814388 w 1016794"/>
                <a:gd name="connsiteY3-56" fmla="*/ 807242 h 807242"/>
                <a:gd name="connsiteX4-57" fmla="*/ 15081 w 1016794"/>
                <a:gd name="connsiteY4-58" fmla="*/ 800099 h 807242"/>
                <a:gd name="connsiteX5-59" fmla="*/ 0 w 1016794"/>
                <a:gd name="connsiteY5-60" fmla="*/ 0 h 807242"/>
                <a:gd name="connsiteX0-61" fmla="*/ 3981 w 1001725"/>
                <a:gd name="connsiteY0-62" fmla="*/ 0 h 807242"/>
                <a:gd name="connsiteX1-63" fmla="*/ 792175 w 1001725"/>
                <a:gd name="connsiteY1-64" fmla="*/ 2380 h 807242"/>
                <a:gd name="connsiteX2-65" fmla="*/ 1001725 w 1001725"/>
                <a:gd name="connsiteY2-66" fmla="*/ 402430 h 807242"/>
                <a:gd name="connsiteX3-67" fmla="*/ 799319 w 1001725"/>
                <a:gd name="connsiteY3-68" fmla="*/ 807242 h 807242"/>
                <a:gd name="connsiteX4-69" fmla="*/ 12 w 1001725"/>
                <a:gd name="connsiteY4-70" fmla="*/ 800099 h 807242"/>
                <a:gd name="connsiteX5-71" fmla="*/ 3981 w 1001725"/>
                <a:gd name="connsiteY5-72" fmla="*/ 0 h 807242"/>
                <a:gd name="connsiteX0-73" fmla="*/ 0 w 1007269"/>
                <a:gd name="connsiteY0-74" fmla="*/ 0 h 807242"/>
                <a:gd name="connsiteX1-75" fmla="*/ 797719 w 1007269"/>
                <a:gd name="connsiteY1-76" fmla="*/ 2380 h 807242"/>
                <a:gd name="connsiteX2-77" fmla="*/ 1007269 w 1007269"/>
                <a:gd name="connsiteY2-78" fmla="*/ 402430 h 807242"/>
                <a:gd name="connsiteX3-79" fmla="*/ 804863 w 1007269"/>
                <a:gd name="connsiteY3-80" fmla="*/ 807242 h 807242"/>
                <a:gd name="connsiteX4-81" fmla="*/ 5556 w 1007269"/>
                <a:gd name="connsiteY4-82" fmla="*/ 800099 h 807242"/>
                <a:gd name="connsiteX5-83" fmla="*/ 0 w 1007269"/>
                <a:gd name="connsiteY5-84" fmla="*/ 0 h 807242"/>
                <a:gd name="connsiteX0-85" fmla="*/ 1611 w 1001736"/>
                <a:gd name="connsiteY0-86" fmla="*/ 2383 h 804862"/>
                <a:gd name="connsiteX1-87" fmla="*/ 792186 w 1001736"/>
                <a:gd name="connsiteY1-88" fmla="*/ 0 h 804862"/>
                <a:gd name="connsiteX2-89" fmla="*/ 1001736 w 1001736"/>
                <a:gd name="connsiteY2-90" fmla="*/ 400050 h 804862"/>
                <a:gd name="connsiteX3-91" fmla="*/ 799330 w 1001736"/>
                <a:gd name="connsiteY3-92" fmla="*/ 804862 h 804862"/>
                <a:gd name="connsiteX4-93" fmla="*/ 23 w 1001736"/>
                <a:gd name="connsiteY4-94" fmla="*/ 797719 h 804862"/>
                <a:gd name="connsiteX5-95" fmla="*/ 1611 w 1001736"/>
                <a:gd name="connsiteY5-96" fmla="*/ 2383 h 80486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1736" h="804862">
                  <a:moveTo>
                    <a:pt x="1611" y="2383"/>
                  </a:moveTo>
                  <a:lnTo>
                    <a:pt x="792186" y="0"/>
                  </a:lnTo>
                  <a:lnTo>
                    <a:pt x="1001736" y="400050"/>
                  </a:lnTo>
                  <a:lnTo>
                    <a:pt x="799330" y="804862"/>
                  </a:lnTo>
                  <a:lnTo>
                    <a:pt x="23" y="797719"/>
                  </a:lnTo>
                  <a:cubicBezTo>
                    <a:pt x="-242" y="524669"/>
                    <a:pt x="1876" y="275433"/>
                    <a:pt x="1611" y="2383"/>
                  </a:cubicBezTo>
                  <a:close/>
                </a:path>
              </a:pathLst>
            </a:custGeom>
            <a:solidFill>
              <a:srgbClr val="11AFEE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059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795">
                <a:solidFill>
                  <a:prstClr val="white"/>
                </a:solidFill>
                <a:latin typeface="Palatino Linotype" panose="02040502050505030304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987726" y="4913366"/>
            <a:ext cx="2427040" cy="801634"/>
          </a:xfrm>
          <a:custGeom>
            <a:avLst/>
            <a:gdLst>
              <a:gd name="connsiteX0" fmla="*/ 0 w 3250175"/>
              <a:gd name="connsiteY0" fmla="*/ 0 h 802711"/>
              <a:gd name="connsiteX1" fmla="*/ 3250175 w 3250175"/>
              <a:gd name="connsiteY1" fmla="*/ 0 h 802711"/>
              <a:gd name="connsiteX2" fmla="*/ 3250175 w 3250175"/>
              <a:gd name="connsiteY2" fmla="*/ 802711 h 802711"/>
              <a:gd name="connsiteX3" fmla="*/ 0 w 3250175"/>
              <a:gd name="connsiteY3" fmla="*/ 802711 h 802711"/>
              <a:gd name="connsiteX4" fmla="*/ 0 w 3250175"/>
              <a:gd name="connsiteY4" fmla="*/ 0 h 802711"/>
              <a:gd name="connsiteX0-1" fmla="*/ 0 w 3250175"/>
              <a:gd name="connsiteY0-2" fmla="*/ 0 h 802711"/>
              <a:gd name="connsiteX1-3" fmla="*/ 3250175 w 3250175"/>
              <a:gd name="connsiteY1-4" fmla="*/ 0 h 802711"/>
              <a:gd name="connsiteX2-5" fmla="*/ 3250175 w 3250175"/>
              <a:gd name="connsiteY2-6" fmla="*/ 802711 h 802711"/>
              <a:gd name="connsiteX3-7" fmla="*/ 823681 w 3250175"/>
              <a:gd name="connsiteY3-8" fmla="*/ 802482 h 802711"/>
              <a:gd name="connsiteX4-9" fmla="*/ 0 w 3250175"/>
              <a:gd name="connsiteY4-10" fmla="*/ 802711 h 802711"/>
              <a:gd name="connsiteX5" fmla="*/ 0 w 3250175"/>
              <a:gd name="connsiteY5" fmla="*/ 0 h 802711"/>
              <a:gd name="connsiteX0-11" fmla="*/ 0 w 3250175"/>
              <a:gd name="connsiteY0-12" fmla="*/ 2380 h 805091"/>
              <a:gd name="connsiteX1-13" fmla="*/ 814156 w 3250175"/>
              <a:gd name="connsiteY1-14" fmla="*/ 0 h 805091"/>
              <a:gd name="connsiteX2-15" fmla="*/ 3250175 w 3250175"/>
              <a:gd name="connsiteY2-16" fmla="*/ 2380 h 805091"/>
              <a:gd name="connsiteX3-17" fmla="*/ 3250175 w 3250175"/>
              <a:gd name="connsiteY3-18" fmla="*/ 805091 h 805091"/>
              <a:gd name="connsiteX4-19" fmla="*/ 823681 w 3250175"/>
              <a:gd name="connsiteY4-20" fmla="*/ 804862 h 805091"/>
              <a:gd name="connsiteX5-21" fmla="*/ 0 w 3250175"/>
              <a:gd name="connsiteY5-22" fmla="*/ 805091 h 805091"/>
              <a:gd name="connsiteX6" fmla="*/ 0 w 3250175"/>
              <a:gd name="connsiteY6" fmla="*/ 2380 h 805091"/>
              <a:gd name="connsiteX0-23" fmla="*/ 0 w 3250175"/>
              <a:gd name="connsiteY0-24" fmla="*/ 805091 h 805091"/>
              <a:gd name="connsiteX1-25" fmla="*/ 814156 w 3250175"/>
              <a:gd name="connsiteY1-26" fmla="*/ 0 h 805091"/>
              <a:gd name="connsiteX2-27" fmla="*/ 3250175 w 3250175"/>
              <a:gd name="connsiteY2-28" fmla="*/ 2380 h 805091"/>
              <a:gd name="connsiteX3-29" fmla="*/ 3250175 w 3250175"/>
              <a:gd name="connsiteY3-30" fmla="*/ 805091 h 805091"/>
              <a:gd name="connsiteX4-31" fmla="*/ 823681 w 3250175"/>
              <a:gd name="connsiteY4-32" fmla="*/ 804862 h 805091"/>
              <a:gd name="connsiteX5-33" fmla="*/ 0 w 3250175"/>
              <a:gd name="connsiteY5-34" fmla="*/ 805091 h 805091"/>
              <a:gd name="connsiteX0-35" fmla="*/ 9525 w 2436019"/>
              <a:gd name="connsiteY0-36" fmla="*/ 804862 h 805091"/>
              <a:gd name="connsiteX1-37" fmla="*/ 0 w 2436019"/>
              <a:gd name="connsiteY1-38" fmla="*/ 0 h 805091"/>
              <a:gd name="connsiteX2-39" fmla="*/ 2436019 w 2436019"/>
              <a:gd name="connsiteY2-40" fmla="*/ 2380 h 805091"/>
              <a:gd name="connsiteX3-41" fmla="*/ 2436019 w 2436019"/>
              <a:gd name="connsiteY3-42" fmla="*/ 805091 h 805091"/>
              <a:gd name="connsiteX4-43" fmla="*/ 9525 w 2436019"/>
              <a:gd name="connsiteY4-44" fmla="*/ 804862 h 805091"/>
              <a:gd name="connsiteX0-45" fmla="*/ 2381 w 2436019"/>
              <a:gd name="connsiteY0-46" fmla="*/ 800100 h 805091"/>
              <a:gd name="connsiteX1-47" fmla="*/ 0 w 2436019"/>
              <a:gd name="connsiteY1-48" fmla="*/ 0 h 805091"/>
              <a:gd name="connsiteX2-49" fmla="*/ 2436019 w 2436019"/>
              <a:gd name="connsiteY2-50" fmla="*/ 2380 h 805091"/>
              <a:gd name="connsiteX3-51" fmla="*/ 2436019 w 2436019"/>
              <a:gd name="connsiteY3-52" fmla="*/ 805091 h 805091"/>
              <a:gd name="connsiteX4-53" fmla="*/ 2381 w 2436019"/>
              <a:gd name="connsiteY4-54" fmla="*/ 800100 h 8050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436019" h="805091">
                <a:moveTo>
                  <a:pt x="2381" y="800100"/>
                </a:moveTo>
                <a:cubicBezTo>
                  <a:pt x="1587" y="533400"/>
                  <a:pt x="794" y="266700"/>
                  <a:pt x="0" y="0"/>
                </a:cubicBezTo>
                <a:lnTo>
                  <a:pt x="2436019" y="2380"/>
                </a:lnTo>
                <a:lnTo>
                  <a:pt x="2436019" y="805091"/>
                </a:lnTo>
                <a:lnTo>
                  <a:pt x="2381" y="800100"/>
                </a:lnTo>
                <a:close/>
              </a:path>
            </a:pathLst>
          </a:custGeom>
          <a:gradFill flip="none" rotWithShape="1">
            <a:gsLst>
              <a:gs pos="20000">
                <a:srgbClr val="FFB236">
                  <a:shade val="30000"/>
                  <a:satMod val="115000"/>
                  <a:lumMod val="80000"/>
                </a:srgbClr>
              </a:gs>
              <a:gs pos="100000">
                <a:srgbClr val="FFB236">
                  <a:shade val="100000"/>
                  <a:satMod val="115000"/>
                </a:srgbClr>
              </a:gs>
            </a:gsLst>
            <a:lin ang="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059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95">
              <a:solidFill>
                <a:prstClr val="white"/>
              </a:solidFill>
              <a:latin typeface="Palatino Linotype" panose="02040502050505030304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987728" y="3498253"/>
            <a:ext cx="2828648" cy="2210425"/>
          </a:xfrm>
          <a:custGeom>
            <a:avLst/>
            <a:gdLst>
              <a:gd name="connsiteX0" fmla="*/ 0 w 3657600"/>
              <a:gd name="connsiteY0" fmla="*/ 2610464 h 2610464"/>
              <a:gd name="connsiteX1" fmla="*/ 0 w 3657600"/>
              <a:gd name="connsiteY1" fmla="*/ 1828800 h 2610464"/>
              <a:gd name="connsiteX2" fmla="*/ 3657600 w 3657600"/>
              <a:gd name="connsiteY2" fmla="*/ 0 h 2610464"/>
              <a:gd name="connsiteX3" fmla="*/ 3657600 w 3657600"/>
              <a:gd name="connsiteY3" fmla="*/ 796413 h 2610464"/>
              <a:gd name="connsiteX4" fmla="*/ 0 w 3657600"/>
              <a:gd name="connsiteY4" fmla="*/ 2610464 h 2610464"/>
              <a:gd name="connsiteX0-1" fmla="*/ 4762 w 3657600"/>
              <a:gd name="connsiteY0-2" fmla="*/ 2629514 h 2629514"/>
              <a:gd name="connsiteX1-3" fmla="*/ 0 w 3657600"/>
              <a:gd name="connsiteY1-4" fmla="*/ 1828800 h 2629514"/>
              <a:gd name="connsiteX2-5" fmla="*/ 3657600 w 3657600"/>
              <a:gd name="connsiteY2-6" fmla="*/ 0 h 2629514"/>
              <a:gd name="connsiteX3-7" fmla="*/ 3657600 w 3657600"/>
              <a:gd name="connsiteY3-8" fmla="*/ 796413 h 2629514"/>
              <a:gd name="connsiteX4-9" fmla="*/ 4762 w 3657600"/>
              <a:gd name="connsiteY4-10" fmla="*/ 2629514 h 2629514"/>
              <a:gd name="connsiteX0-11" fmla="*/ 137 w 3667263"/>
              <a:gd name="connsiteY0-12" fmla="*/ 2624751 h 2624751"/>
              <a:gd name="connsiteX1-13" fmla="*/ 9663 w 3667263"/>
              <a:gd name="connsiteY1-14" fmla="*/ 1828800 h 2624751"/>
              <a:gd name="connsiteX2-15" fmla="*/ 3667263 w 3667263"/>
              <a:gd name="connsiteY2-16" fmla="*/ 0 h 2624751"/>
              <a:gd name="connsiteX3-17" fmla="*/ 3667263 w 3667263"/>
              <a:gd name="connsiteY3-18" fmla="*/ 796413 h 2624751"/>
              <a:gd name="connsiteX4-19" fmla="*/ 137 w 3667263"/>
              <a:gd name="connsiteY4-20" fmla="*/ 2624751 h 2624751"/>
              <a:gd name="connsiteX0-21" fmla="*/ 4761 w 3657600"/>
              <a:gd name="connsiteY0-22" fmla="*/ 2634276 h 2634276"/>
              <a:gd name="connsiteX1-23" fmla="*/ 0 w 3657600"/>
              <a:gd name="connsiteY1-24" fmla="*/ 1828800 h 2634276"/>
              <a:gd name="connsiteX2-25" fmla="*/ 3657600 w 3657600"/>
              <a:gd name="connsiteY2-26" fmla="*/ 0 h 2634276"/>
              <a:gd name="connsiteX3-27" fmla="*/ 3657600 w 3657600"/>
              <a:gd name="connsiteY3-28" fmla="*/ 796413 h 2634276"/>
              <a:gd name="connsiteX4-29" fmla="*/ 4761 w 3657600"/>
              <a:gd name="connsiteY4-30" fmla="*/ 2634276 h 2634276"/>
              <a:gd name="connsiteX0-31" fmla="*/ 459 w 3653298"/>
              <a:gd name="connsiteY0-32" fmla="*/ 2634276 h 2634276"/>
              <a:gd name="connsiteX1-33" fmla="*/ 460 w 3653298"/>
              <a:gd name="connsiteY1-34" fmla="*/ 1828800 h 2634276"/>
              <a:gd name="connsiteX2-35" fmla="*/ 3653298 w 3653298"/>
              <a:gd name="connsiteY2-36" fmla="*/ 0 h 2634276"/>
              <a:gd name="connsiteX3-37" fmla="*/ 3653298 w 3653298"/>
              <a:gd name="connsiteY3-38" fmla="*/ 796413 h 2634276"/>
              <a:gd name="connsiteX4-39" fmla="*/ 459 w 3653298"/>
              <a:gd name="connsiteY4-40" fmla="*/ 2634276 h 2634276"/>
              <a:gd name="connsiteX0-41" fmla="*/ 459 w 3653298"/>
              <a:gd name="connsiteY0-42" fmla="*/ 2634276 h 2634276"/>
              <a:gd name="connsiteX1-43" fmla="*/ 460 w 3653298"/>
              <a:gd name="connsiteY1-44" fmla="*/ 1828800 h 2634276"/>
              <a:gd name="connsiteX2-45" fmla="*/ 3653298 w 3653298"/>
              <a:gd name="connsiteY2-46" fmla="*/ 0 h 2634276"/>
              <a:gd name="connsiteX3-47" fmla="*/ 3653298 w 3653298"/>
              <a:gd name="connsiteY3-48" fmla="*/ 796413 h 2634276"/>
              <a:gd name="connsiteX4-49" fmla="*/ 816538 w 3653298"/>
              <a:gd name="connsiteY4-50" fmla="*/ 2219708 h 2634276"/>
              <a:gd name="connsiteX5" fmla="*/ 459 w 3653298"/>
              <a:gd name="connsiteY5" fmla="*/ 2634276 h 2634276"/>
              <a:gd name="connsiteX0-51" fmla="*/ 459 w 3653298"/>
              <a:gd name="connsiteY0-52" fmla="*/ 2634276 h 2634276"/>
              <a:gd name="connsiteX1-53" fmla="*/ 460 w 3653298"/>
              <a:gd name="connsiteY1-54" fmla="*/ 1828800 h 2634276"/>
              <a:gd name="connsiteX2-55" fmla="*/ 814156 w 3653298"/>
              <a:gd name="connsiteY2-56" fmla="*/ 1419608 h 2634276"/>
              <a:gd name="connsiteX3-57" fmla="*/ 3653298 w 3653298"/>
              <a:gd name="connsiteY3-58" fmla="*/ 0 h 2634276"/>
              <a:gd name="connsiteX4-59" fmla="*/ 3653298 w 3653298"/>
              <a:gd name="connsiteY4-60" fmla="*/ 796413 h 2634276"/>
              <a:gd name="connsiteX5-61" fmla="*/ 816538 w 3653298"/>
              <a:gd name="connsiteY5-62" fmla="*/ 2219708 h 2634276"/>
              <a:gd name="connsiteX6" fmla="*/ 459 w 3653298"/>
              <a:gd name="connsiteY6" fmla="*/ 2634276 h 2634276"/>
              <a:gd name="connsiteX0-63" fmla="*/ 1 w 3652840"/>
              <a:gd name="connsiteY0-64" fmla="*/ 2634276 h 2634276"/>
              <a:gd name="connsiteX1-65" fmla="*/ 813698 w 3652840"/>
              <a:gd name="connsiteY1-66" fmla="*/ 1419608 h 2634276"/>
              <a:gd name="connsiteX2-67" fmla="*/ 3652840 w 3652840"/>
              <a:gd name="connsiteY2-68" fmla="*/ 0 h 2634276"/>
              <a:gd name="connsiteX3-69" fmla="*/ 3652840 w 3652840"/>
              <a:gd name="connsiteY3-70" fmla="*/ 796413 h 2634276"/>
              <a:gd name="connsiteX4-71" fmla="*/ 816080 w 3652840"/>
              <a:gd name="connsiteY4-72" fmla="*/ 2219708 h 2634276"/>
              <a:gd name="connsiteX5-73" fmla="*/ 1 w 3652840"/>
              <a:gd name="connsiteY5-74" fmla="*/ 2634276 h 2634276"/>
              <a:gd name="connsiteX0-75" fmla="*/ 2382 w 2839142"/>
              <a:gd name="connsiteY0-76" fmla="*/ 2219708 h 2219708"/>
              <a:gd name="connsiteX1-77" fmla="*/ 0 w 2839142"/>
              <a:gd name="connsiteY1-78" fmla="*/ 1419608 h 2219708"/>
              <a:gd name="connsiteX2-79" fmla="*/ 2839142 w 2839142"/>
              <a:gd name="connsiteY2-80" fmla="*/ 0 h 2219708"/>
              <a:gd name="connsiteX3-81" fmla="*/ 2839142 w 2839142"/>
              <a:gd name="connsiteY3-82" fmla="*/ 796413 h 2219708"/>
              <a:gd name="connsiteX4-83" fmla="*/ 2382 w 2839142"/>
              <a:gd name="connsiteY4-84" fmla="*/ 2219708 h 22197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839142" h="2219708">
                <a:moveTo>
                  <a:pt x="2382" y="2219708"/>
                </a:moveTo>
                <a:lnTo>
                  <a:pt x="0" y="1419608"/>
                </a:lnTo>
                <a:lnTo>
                  <a:pt x="2839142" y="0"/>
                </a:lnTo>
                <a:lnTo>
                  <a:pt x="2839142" y="796413"/>
                </a:lnTo>
                <a:lnTo>
                  <a:pt x="2382" y="2219708"/>
                </a:lnTo>
                <a:close/>
              </a:path>
            </a:pathLst>
          </a:custGeom>
          <a:gradFill flip="none" rotWithShape="1">
            <a:gsLst>
              <a:gs pos="0">
                <a:srgbClr val="FFB236">
                  <a:lumMod val="80000"/>
                </a:srgbClr>
              </a:gs>
              <a:gs pos="35000">
                <a:srgbClr val="FFB236">
                  <a:shade val="67500"/>
                  <a:satMod val="115000"/>
                </a:srgbClr>
              </a:gs>
              <a:gs pos="70000">
                <a:srgbClr val="FFB236">
                  <a:shade val="100000"/>
                  <a:satMod val="115000"/>
                </a:srgbClr>
              </a:gs>
            </a:gsLst>
            <a:lin ang="81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059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95">
              <a:solidFill>
                <a:prstClr val="white"/>
              </a:solidFill>
              <a:latin typeface="Palatino Linotype" panose="02040502050505030304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3810051" y="3498253"/>
            <a:ext cx="997696" cy="801635"/>
          </a:xfrm>
          <a:custGeom>
            <a:avLst/>
            <a:gdLst>
              <a:gd name="connsiteX0" fmla="*/ 0 w 1009650"/>
              <a:gd name="connsiteY0" fmla="*/ 0 h 819150"/>
              <a:gd name="connsiteX1" fmla="*/ 800100 w 1009650"/>
              <a:gd name="connsiteY1" fmla="*/ 0 h 819150"/>
              <a:gd name="connsiteX2" fmla="*/ 1009650 w 1009650"/>
              <a:gd name="connsiteY2" fmla="*/ 400050 h 819150"/>
              <a:gd name="connsiteX3" fmla="*/ 800100 w 1009650"/>
              <a:gd name="connsiteY3" fmla="*/ 819150 h 819150"/>
              <a:gd name="connsiteX4" fmla="*/ 12700 w 1009650"/>
              <a:gd name="connsiteY4" fmla="*/ 819150 h 819150"/>
              <a:gd name="connsiteX5" fmla="*/ 0 w 1009650"/>
              <a:gd name="connsiteY5" fmla="*/ 0 h 819150"/>
              <a:gd name="connsiteX0-1" fmla="*/ 0 w 1002506"/>
              <a:gd name="connsiteY0-2" fmla="*/ 0 h 823912"/>
              <a:gd name="connsiteX1-3" fmla="*/ 792956 w 1002506"/>
              <a:gd name="connsiteY1-4" fmla="*/ 4762 h 823912"/>
              <a:gd name="connsiteX2-5" fmla="*/ 1002506 w 1002506"/>
              <a:gd name="connsiteY2-6" fmla="*/ 404812 h 823912"/>
              <a:gd name="connsiteX3-7" fmla="*/ 792956 w 1002506"/>
              <a:gd name="connsiteY3-8" fmla="*/ 823912 h 823912"/>
              <a:gd name="connsiteX4-9" fmla="*/ 5556 w 1002506"/>
              <a:gd name="connsiteY4-10" fmla="*/ 823912 h 823912"/>
              <a:gd name="connsiteX5-11" fmla="*/ 0 w 1002506"/>
              <a:gd name="connsiteY5-12" fmla="*/ 0 h 823912"/>
              <a:gd name="connsiteX0-13" fmla="*/ 0 w 997744"/>
              <a:gd name="connsiteY0-14" fmla="*/ 1 h 819150"/>
              <a:gd name="connsiteX1-15" fmla="*/ 788194 w 997744"/>
              <a:gd name="connsiteY1-16" fmla="*/ 0 h 819150"/>
              <a:gd name="connsiteX2-17" fmla="*/ 997744 w 997744"/>
              <a:gd name="connsiteY2-18" fmla="*/ 400050 h 819150"/>
              <a:gd name="connsiteX3-19" fmla="*/ 788194 w 997744"/>
              <a:gd name="connsiteY3-20" fmla="*/ 819150 h 819150"/>
              <a:gd name="connsiteX4-21" fmla="*/ 794 w 997744"/>
              <a:gd name="connsiteY4-22" fmla="*/ 819150 h 819150"/>
              <a:gd name="connsiteX5-23" fmla="*/ 0 w 997744"/>
              <a:gd name="connsiteY5-24" fmla="*/ 1 h 819150"/>
              <a:gd name="connsiteX0-25" fmla="*/ 3980 w 1001724"/>
              <a:gd name="connsiteY0-26" fmla="*/ 1 h 819150"/>
              <a:gd name="connsiteX1-27" fmla="*/ 792174 w 1001724"/>
              <a:gd name="connsiteY1-28" fmla="*/ 0 h 819150"/>
              <a:gd name="connsiteX2-29" fmla="*/ 1001724 w 1001724"/>
              <a:gd name="connsiteY2-30" fmla="*/ 400050 h 819150"/>
              <a:gd name="connsiteX3-31" fmla="*/ 792174 w 1001724"/>
              <a:gd name="connsiteY3-32" fmla="*/ 819150 h 819150"/>
              <a:gd name="connsiteX4-33" fmla="*/ 11 w 1001724"/>
              <a:gd name="connsiteY4-34" fmla="*/ 797719 h 819150"/>
              <a:gd name="connsiteX5-35" fmla="*/ 3980 w 1001724"/>
              <a:gd name="connsiteY5-36" fmla="*/ 1 h 819150"/>
              <a:gd name="connsiteX0-37" fmla="*/ 3980 w 1001724"/>
              <a:gd name="connsiteY0-38" fmla="*/ 1 h 804862"/>
              <a:gd name="connsiteX1-39" fmla="*/ 792174 w 1001724"/>
              <a:gd name="connsiteY1-40" fmla="*/ 0 h 804862"/>
              <a:gd name="connsiteX2-41" fmla="*/ 1001724 w 1001724"/>
              <a:gd name="connsiteY2-42" fmla="*/ 400050 h 804862"/>
              <a:gd name="connsiteX3-43" fmla="*/ 799318 w 1001724"/>
              <a:gd name="connsiteY3-44" fmla="*/ 804862 h 804862"/>
              <a:gd name="connsiteX4-45" fmla="*/ 11 w 1001724"/>
              <a:gd name="connsiteY4-46" fmla="*/ 797719 h 804862"/>
              <a:gd name="connsiteX5-47" fmla="*/ 3980 w 1001724"/>
              <a:gd name="connsiteY5-48" fmla="*/ 1 h 804862"/>
              <a:gd name="connsiteX0-49" fmla="*/ 0 w 1016794"/>
              <a:gd name="connsiteY0-50" fmla="*/ 0 h 807242"/>
              <a:gd name="connsiteX1-51" fmla="*/ 807244 w 1016794"/>
              <a:gd name="connsiteY1-52" fmla="*/ 2380 h 807242"/>
              <a:gd name="connsiteX2-53" fmla="*/ 1016794 w 1016794"/>
              <a:gd name="connsiteY2-54" fmla="*/ 402430 h 807242"/>
              <a:gd name="connsiteX3-55" fmla="*/ 814388 w 1016794"/>
              <a:gd name="connsiteY3-56" fmla="*/ 807242 h 807242"/>
              <a:gd name="connsiteX4-57" fmla="*/ 15081 w 1016794"/>
              <a:gd name="connsiteY4-58" fmla="*/ 800099 h 807242"/>
              <a:gd name="connsiteX5-59" fmla="*/ 0 w 1016794"/>
              <a:gd name="connsiteY5-60" fmla="*/ 0 h 807242"/>
              <a:gd name="connsiteX0-61" fmla="*/ 3981 w 1001725"/>
              <a:gd name="connsiteY0-62" fmla="*/ 0 h 807242"/>
              <a:gd name="connsiteX1-63" fmla="*/ 792175 w 1001725"/>
              <a:gd name="connsiteY1-64" fmla="*/ 2380 h 807242"/>
              <a:gd name="connsiteX2-65" fmla="*/ 1001725 w 1001725"/>
              <a:gd name="connsiteY2-66" fmla="*/ 402430 h 807242"/>
              <a:gd name="connsiteX3-67" fmla="*/ 799319 w 1001725"/>
              <a:gd name="connsiteY3-68" fmla="*/ 807242 h 807242"/>
              <a:gd name="connsiteX4-69" fmla="*/ 12 w 1001725"/>
              <a:gd name="connsiteY4-70" fmla="*/ 800099 h 807242"/>
              <a:gd name="connsiteX5-71" fmla="*/ 3981 w 1001725"/>
              <a:gd name="connsiteY5-72" fmla="*/ 0 h 807242"/>
              <a:gd name="connsiteX0-73" fmla="*/ 0 w 1007269"/>
              <a:gd name="connsiteY0-74" fmla="*/ 0 h 807242"/>
              <a:gd name="connsiteX1-75" fmla="*/ 797719 w 1007269"/>
              <a:gd name="connsiteY1-76" fmla="*/ 2380 h 807242"/>
              <a:gd name="connsiteX2-77" fmla="*/ 1007269 w 1007269"/>
              <a:gd name="connsiteY2-78" fmla="*/ 402430 h 807242"/>
              <a:gd name="connsiteX3-79" fmla="*/ 804863 w 1007269"/>
              <a:gd name="connsiteY3-80" fmla="*/ 807242 h 807242"/>
              <a:gd name="connsiteX4-81" fmla="*/ 5556 w 1007269"/>
              <a:gd name="connsiteY4-82" fmla="*/ 800099 h 807242"/>
              <a:gd name="connsiteX5-83" fmla="*/ 0 w 1007269"/>
              <a:gd name="connsiteY5-84" fmla="*/ 0 h 807242"/>
              <a:gd name="connsiteX0-85" fmla="*/ 1611 w 1001736"/>
              <a:gd name="connsiteY0-86" fmla="*/ 2383 h 804862"/>
              <a:gd name="connsiteX1-87" fmla="*/ 792186 w 1001736"/>
              <a:gd name="connsiteY1-88" fmla="*/ 0 h 804862"/>
              <a:gd name="connsiteX2-89" fmla="*/ 1001736 w 1001736"/>
              <a:gd name="connsiteY2-90" fmla="*/ 400050 h 804862"/>
              <a:gd name="connsiteX3-91" fmla="*/ 799330 w 1001736"/>
              <a:gd name="connsiteY3-92" fmla="*/ 804862 h 804862"/>
              <a:gd name="connsiteX4-93" fmla="*/ 23 w 1001736"/>
              <a:gd name="connsiteY4-94" fmla="*/ 797719 h 804862"/>
              <a:gd name="connsiteX5-95" fmla="*/ 1611 w 1001736"/>
              <a:gd name="connsiteY5-96" fmla="*/ 2383 h 8048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001736" h="804862">
                <a:moveTo>
                  <a:pt x="1611" y="2383"/>
                </a:moveTo>
                <a:lnTo>
                  <a:pt x="792186" y="0"/>
                </a:lnTo>
                <a:lnTo>
                  <a:pt x="1001736" y="400050"/>
                </a:lnTo>
                <a:lnTo>
                  <a:pt x="799330" y="804862"/>
                </a:lnTo>
                <a:lnTo>
                  <a:pt x="23" y="797719"/>
                </a:lnTo>
                <a:cubicBezTo>
                  <a:pt x="-242" y="524669"/>
                  <a:pt x="1876" y="275433"/>
                  <a:pt x="1611" y="2383"/>
                </a:cubicBezTo>
                <a:close/>
              </a:path>
            </a:pathLst>
          </a:custGeom>
          <a:solidFill>
            <a:srgbClr val="FFB23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059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95">
              <a:solidFill>
                <a:prstClr val="white"/>
              </a:solidFill>
              <a:latin typeface="Palatino Linotype" panose="02040502050505030304"/>
            </a:endParaRPr>
          </a:p>
        </p:txBody>
      </p:sp>
      <p:sp>
        <p:nvSpPr>
          <p:cNvPr id="38" name="Rectangle 31"/>
          <p:cNvSpPr/>
          <p:nvPr/>
        </p:nvSpPr>
        <p:spPr>
          <a:xfrm>
            <a:off x="1820213" y="6057947"/>
            <a:ext cx="1622243" cy="800053"/>
          </a:xfrm>
          <a:custGeom>
            <a:avLst/>
            <a:gdLst>
              <a:gd name="connsiteX0" fmla="*/ 0 w 3250175"/>
              <a:gd name="connsiteY0" fmla="*/ 0 h 802711"/>
              <a:gd name="connsiteX1" fmla="*/ 3250175 w 3250175"/>
              <a:gd name="connsiteY1" fmla="*/ 0 h 802711"/>
              <a:gd name="connsiteX2" fmla="*/ 3250175 w 3250175"/>
              <a:gd name="connsiteY2" fmla="*/ 802711 h 802711"/>
              <a:gd name="connsiteX3" fmla="*/ 0 w 3250175"/>
              <a:gd name="connsiteY3" fmla="*/ 802711 h 802711"/>
              <a:gd name="connsiteX4" fmla="*/ 0 w 3250175"/>
              <a:gd name="connsiteY4" fmla="*/ 0 h 802711"/>
              <a:gd name="connsiteX0-1" fmla="*/ 0 w 3250175"/>
              <a:gd name="connsiteY0-2" fmla="*/ 0 h 802711"/>
              <a:gd name="connsiteX1-3" fmla="*/ 3250175 w 3250175"/>
              <a:gd name="connsiteY1-4" fmla="*/ 0 h 802711"/>
              <a:gd name="connsiteX2-5" fmla="*/ 3250175 w 3250175"/>
              <a:gd name="connsiteY2-6" fmla="*/ 802711 h 802711"/>
              <a:gd name="connsiteX3-7" fmla="*/ 823681 w 3250175"/>
              <a:gd name="connsiteY3-8" fmla="*/ 802482 h 802711"/>
              <a:gd name="connsiteX4-9" fmla="*/ 0 w 3250175"/>
              <a:gd name="connsiteY4-10" fmla="*/ 802711 h 802711"/>
              <a:gd name="connsiteX5" fmla="*/ 0 w 3250175"/>
              <a:gd name="connsiteY5" fmla="*/ 0 h 802711"/>
              <a:gd name="connsiteX0-11" fmla="*/ 0 w 3250175"/>
              <a:gd name="connsiteY0-12" fmla="*/ 2380 h 805091"/>
              <a:gd name="connsiteX1-13" fmla="*/ 814156 w 3250175"/>
              <a:gd name="connsiteY1-14" fmla="*/ 0 h 805091"/>
              <a:gd name="connsiteX2-15" fmla="*/ 3250175 w 3250175"/>
              <a:gd name="connsiteY2-16" fmla="*/ 2380 h 805091"/>
              <a:gd name="connsiteX3-17" fmla="*/ 3250175 w 3250175"/>
              <a:gd name="connsiteY3-18" fmla="*/ 805091 h 805091"/>
              <a:gd name="connsiteX4-19" fmla="*/ 823681 w 3250175"/>
              <a:gd name="connsiteY4-20" fmla="*/ 804862 h 805091"/>
              <a:gd name="connsiteX5-21" fmla="*/ 0 w 3250175"/>
              <a:gd name="connsiteY5-22" fmla="*/ 805091 h 805091"/>
              <a:gd name="connsiteX6" fmla="*/ 0 w 3250175"/>
              <a:gd name="connsiteY6" fmla="*/ 2380 h 805091"/>
              <a:gd name="connsiteX0-23" fmla="*/ 0 w 3250175"/>
              <a:gd name="connsiteY0-24" fmla="*/ 805091 h 805091"/>
              <a:gd name="connsiteX1-25" fmla="*/ 814156 w 3250175"/>
              <a:gd name="connsiteY1-26" fmla="*/ 0 h 805091"/>
              <a:gd name="connsiteX2-27" fmla="*/ 3250175 w 3250175"/>
              <a:gd name="connsiteY2-28" fmla="*/ 2380 h 805091"/>
              <a:gd name="connsiteX3-29" fmla="*/ 3250175 w 3250175"/>
              <a:gd name="connsiteY3-30" fmla="*/ 805091 h 805091"/>
              <a:gd name="connsiteX4-31" fmla="*/ 823681 w 3250175"/>
              <a:gd name="connsiteY4-32" fmla="*/ 804862 h 805091"/>
              <a:gd name="connsiteX5-33" fmla="*/ 0 w 3250175"/>
              <a:gd name="connsiteY5-34" fmla="*/ 805091 h 805091"/>
              <a:gd name="connsiteX0-35" fmla="*/ 9525 w 2436019"/>
              <a:gd name="connsiteY0-36" fmla="*/ 804862 h 805091"/>
              <a:gd name="connsiteX1-37" fmla="*/ 0 w 2436019"/>
              <a:gd name="connsiteY1-38" fmla="*/ 0 h 805091"/>
              <a:gd name="connsiteX2-39" fmla="*/ 2436019 w 2436019"/>
              <a:gd name="connsiteY2-40" fmla="*/ 2380 h 805091"/>
              <a:gd name="connsiteX3-41" fmla="*/ 2436019 w 2436019"/>
              <a:gd name="connsiteY3-42" fmla="*/ 805091 h 805091"/>
              <a:gd name="connsiteX4-43" fmla="*/ 9525 w 2436019"/>
              <a:gd name="connsiteY4-44" fmla="*/ 804862 h 805091"/>
              <a:gd name="connsiteX0-45" fmla="*/ 2381 w 2436019"/>
              <a:gd name="connsiteY0-46" fmla="*/ 800100 h 805091"/>
              <a:gd name="connsiteX1-47" fmla="*/ 0 w 2436019"/>
              <a:gd name="connsiteY1-48" fmla="*/ 0 h 805091"/>
              <a:gd name="connsiteX2-49" fmla="*/ 2436019 w 2436019"/>
              <a:gd name="connsiteY2-50" fmla="*/ 2380 h 805091"/>
              <a:gd name="connsiteX3-51" fmla="*/ 2436019 w 2436019"/>
              <a:gd name="connsiteY3-52" fmla="*/ 805091 h 805091"/>
              <a:gd name="connsiteX4-53" fmla="*/ 2381 w 2436019"/>
              <a:gd name="connsiteY4-54" fmla="*/ 800100 h 805091"/>
              <a:gd name="connsiteX0-55" fmla="*/ 2381 w 2436019"/>
              <a:gd name="connsiteY0-56" fmla="*/ 800100 h 805091"/>
              <a:gd name="connsiteX1-57" fmla="*/ 0 w 2436019"/>
              <a:gd name="connsiteY1-58" fmla="*/ 0 h 805091"/>
              <a:gd name="connsiteX2-59" fmla="*/ 2436019 w 2436019"/>
              <a:gd name="connsiteY2-60" fmla="*/ 2380 h 805091"/>
              <a:gd name="connsiteX3-61" fmla="*/ 2436019 w 2436019"/>
              <a:gd name="connsiteY3-62" fmla="*/ 805091 h 805091"/>
              <a:gd name="connsiteX4-63" fmla="*/ 807244 w 2436019"/>
              <a:gd name="connsiteY4-64" fmla="*/ 802252 h 805091"/>
              <a:gd name="connsiteX5-65" fmla="*/ 2381 w 2436019"/>
              <a:gd name="connsiteY5-66" fmla="*/ 800100 h 805091"/>
              <a:gd name="connsiteX0-67" fmla="*/ 2381 w 2436019"/>
              <a:gd name="connsiteY0-68" fmla="*/ 800100 h 805091"/>
              <a:gd name="connsiteX1-69" fmla="*/ 0 w 2436019"/>
              <a:gd name="connsiteY1-70" fmla="*/ 0 h 805091"/>
              <a:gd name="connsiteX2-71" fmla="*/ 807244 w 2436019"/>
              <a:gd name="connsiteY2-72" fmla="*/ 2152 h 805091"/>
              <a:gd name="connsiteX3-73" fmla="*/ 2436019 w 2436019"/>
              <a:gd name="connsiteY3-74" fmla="*/ 2380 h 805091"/>
              <a:gd name="connsiteX4-75" fmla="*/ 2436019 w 2436019"/>
              <a:gd name="connsiteY4-76" fmla="*/ 805091 h 805091"/>
              <a:gd name="connsiteX5-77" fmla="*/ 807244 w 2436019"/>
              <a:gd name="connsiteY5-78" fmla="*/ 802252 h 805091"/>
              <a:gd name="connsiteX6-79" fmla="*/ 2381 w 2436019"/>
              <a:gd name="connsiteY6-80" fmla="*/ 800100 h 805091"/>
              <a:gd name="connsiteX0-81" fmla="*/ 0 w 2433638"/>
              <a:gd name="connsiteY0-82" fmla="*/ 797948 h 802939"/>
              <a:gd name="connsiteX1-83" fmla="*/ 804863 w 2433638"/>
              <a:gd name="connsiteY1-84" fmla="*/ 0 h 802939"/>
              <a:gd name="connsiteX2-85" fmla="*/ 2433638 w 2433638"/>
              <a:gd name="connsiteY2-86" fmla="*/ 228 h 802939"/>
              <a:gd name="connsiteX3-87" fmla="*/ 2433638 w 2433638"/>
              <a:gd name="connsiteY3-88" fmla="*/ 802939 h 802939"/>
              <a:gd name="connsiteX4-89" fmla="*/ 804863 w 2433638"/>
              <a:gd name="connsiteY4-90" fmla="*/ 800100 h 802939"/>
              <a:gd name="connsiteX5-91" fmla="*/ 0 w 2433638"/>
              <a:gd name="connsiteY5-92" fmla="*/ 797948 h 802939"/>
              <a:gd name="connsiteX0-93" fmla="*/ 0 w 1628775"/>
              <a:gd name="connsiteY0-94" fmla="*/ 800100 h 802939"/>
              <a:gd name="connsiteX1-95" fmla="*/ 0 w 1628775"/>
              <a:gd name="connsiteY1-96" fmla="*/ 0 h 802939"/>
              <a:gd name="connsiteX2-97" fmla="*/ 1628775 w 1628775"/>
              <a:gd name="connsiteY2-98" fmla="*/ 228 h 802939"/>
              <a:gd name="connsiteX3-99" fmla="*/ 1628775 w 1628775"/>
              <a:gd name="connsiteY3-100" fmla="*/ 802939 h 802939"/>
              <a:gd name="connsiteX4-101" fmla="*/ 0 w 1628775"/>
              <a:gd name="connsiteY4-102" fmla="*/ 800100 h 8029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628775" h="802939">
                <a:moveTo>
                  <a:pt x="0" y="800100"/>
                </a:moveTo>
                <a:lnTo>
                  <a:pt x="0" y="0"/>
                </a:lnTo>
                <a:lnTo>
                  <a:pt x="1628775" y="228"/>
                </a:lnTo>
                <a:lnTo>
                  <a:pt x="1628775" y="802939"/>
                </a:lnTo>
                <a:lnTo>
                  <a:pt x="0" y="800100"/>
                </a:lnTo>
                <a:close/>
              </a:path>
            </a:pathLst>
          </a:custGeom>
          <a:gradFill flip="none" rotWithShape="1">
            <a:gsLst>
              <a:gs pos="20000">
                <a:srgbClr val="505050">
                  <a:shade val="30000"/>
                  <a:satMod val="115000"/>
                  <a:lumMod val="80000"/>
                </a:srgbClr>
              </a:gs>
              <a:gs pos="100000">
                <a:srgbClr val="505050">
                  <a:shade val="100000"/>
                  <a:satMod val="115000"/>
                </a:srgbClr>
              </a:gs>
            </a:gsLst>
            <a:lin ang="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059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95">
              <a:solidFill>
                <a:prstClr val="white"/>
              </a:solidFill>
              <a:latin typeface="Palatino Linotype" panose="02040502050505030304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3837739" y="5047602"/>
            <a:ext cx="997696" cy="801635"/>
          </a:xfrm>
          <a:custGeom>
            <a:avLst/>
            <a:gdLst>
              <a:gd name="connsiteX0" fmla="*/ 0 w 1009650"/>
              <a:gd name="connsiteY0" fmla="*/ 0 h 819150"/>
              <a:gd name="connsiteX1" fmla="*/ 800100 w 1009650"/>
              <a:gd name="connsiteY1" fmla="*/ 0 h 819150"/>
              <a:gd name="connsiteX2" fmla="*/ 1009650 w 1009650"/>
              <a:gd name="connsiteY2" fmla="*/ 400050 h 819150"/>
              <a:gd name="connsiteX3" fmla="*/ 800100 w 1009650"/>
              <a:gd name="connsiteY3" fmla="*/ 819150 h 819150"/>
              <a:gd name="connsiteX4" fmla="*/ 12700 w 1009650"/>
              <a:gd name="connsiteY4" fmla="*/ 819150 h 819150"/>
              <a:gd name="connsiteX5" fmla="*/ 0 w 1009650"/>
              <a:gd name="connsiteY5" fmla="*/ 0 h 819150"/>
              <a:gd name="connsiteX0-1" fmla="*/ 0 w 1002506"/>
              <a:gd name="connsiteY0-2" fmla="*/ 0 h 823912"/>
              <a:gd name="connsiteX1-3" fmla="*/ 792956 w 1002506"/>
              <a:gd name="connsiteY1-4" fmla="*/ 4762 h 823912"/>
              <a:gd name="connsiteX2-5" fmla="*/ 1002506 w 1002506"/>
              <a:gd name="connsiteY2-6" fmla="*/ 404812 h 823912"/>
              <a:gd name="connsiteX3-7" fmla="*/ 792956 w 1002506"/>
              <a:gd name="connsiteY3-8" fmla="*/ 823912 h 823912"/>
              <a:gd name="connsiteX4-9" fmla="*/ 5556 w 1002506"/>
              <a:gd name="connsiteY4-10" fmla="*/ 823912 h 823912"/>
              <a:gd name="connsiteX5-11" fmla="*/ 0 w 1002506"/>
              <a:gd name="connsiteY5-12" fmla="*/ 0 h 823912"/>
              <a:gd name="connsiteX0-13" fmla="*/ 0 w 997744"/>
              <a:gd name="connsiteY0-14" fmla="*/ 1 h 819150"/>
              <a:gd name="connsiteX1-15" fmla="*/ 788194 w 997744"/>
              <a:gd name="connsiteY1-16" fmla="*/ 0 h 819150"/>
              <a:gd name="connsiteX2-17" fmla="*/ 997744 w 997744"/>
              <a:gd name="connsiteY2-18" fmla="*/ 400050 h 819150"/>
              <a:gd name="connsiteX3-19" fmla="*/ 788194 w 997744"/>
              <a:gd name="connsiteY3-20" fmla="*/ 819150 h 819150"/>
              <a:gd name="connsiteX4-21" fmla="*/ 794 w 997744"/>
              <a:gd name="connsiteY4-22" fmla="*/ 819150 h 819150"/>
              <a:gd name="connsiteX5-23" fmla="*/ 0 w 997744"/>
              <a:gd name="connsiteY5-24" fmla="*/ 1 h 819150"/>
              <a:gd name="connsiteX0-25" fmla="*/ 3980 w 1001724"/>
              <a:gd name="connsiteY0-26" fmla="*/ 1 h 819150"/>
              <a:gd name="connsiteX1-27" fmla="*/ 792174 w 1001724"/>
              <a:gd name="connsiteY1-28" fmla="*/ 0 h 819150"/>
              <a:gd name="connsiteX2-29" fmla="*/ 1001724 w 1001724"/>
              <a:gd name="connsiteY2-30" fmla="*/ 400050 h 819150"/>
              <a:gd name="connsiteX3-31" fmla="*/ 792174 w 1001724"/>
              <a:gd name="connsiteY3-32" fmla="*/ 819150 h 819150"/>
              <a:gd name="connsiteX4-33" fmla="*/ 11 w 1001724"/>
              <a:gd name="connsiteY4-34" fmla="*/ 797719 h 819150"/>
              <a:gd name="connsiteX5-35" fmla="*/ 3980 w 1001724"/>
              <a:gd name="connsiteY5-36" fmla="*/ 1 h 819150"/>
              <a:gd name="connsiteX0-37" fmla="*/ 3980 w 1001724"/>
              <a:gd name="connsiteY0-38" fmla="*/ 1 h 804862"/>
              <a:gd name="connsiteX1-39" fmla="*/ 792174 w 1001724"/>
              <a:gd name="connsiteY1-40" fmla="*/ 0 h 804862"/>
              <a:gd name="connsiteX2-41" fmla="*/ 1001724 w 1001724"/>
              <a:gd name="connsiteY2-42" fmla="*/ 400050 h 804862"/>
              <a:gd name="connsiteX3-43" fmla="*/ 799318 w 1001724"/>
              <a:gd name="connsiteY3-44" fmla="*/ 804862 h 804862"/>
              <a:gd name="connsiteX4-45" fmla="*/ 11 w 1001724"/>
              <a:gd name="connsiteY4-46" fmla="*/ 797719 h 804862"/>
              <a:gd name="connsiteX5-47" fmla="*/ 3980 w 1001724"/>
              <a:gd name="connsiteY5-48" fmla="*/ 1 h 804862"/>
              <a:gd name="connsiteX0-49" fmla="*/ 0 w 1016794"/>
              <a:gd name="connsiteY0-50" fmla="*/ 0 h 807242"/>
              <a:gd name="connsiteX1-51" fmla="*/ 807244 w 1016794"/>
              <a:gd name="connsiteY1-52" fmla="*/ 2380 h 807242"/>
              <a:gd name="connsiteX2-53" fmla="*/ 1016794 w 1016794"/>
              <a:gd name="connsiteY2-54" fmla="*/ 402430 h 807242"/>
              <a:gd name="connsiteX3-55" fmla="*/ 814388 w 1016794"/>
              <a:gd name="connsiteY3-56" fmla="*/ 807242 h 807242"/>
              <a:gd name="connsiteX4-57" fmla="*/ 15081 w 1016794"/>
              <a:gd name="connsiteY4-58" fmla="*/ 800099 h 807242"/>
              <a:gd name="connsiteX5-59" fmla="*/ 0 w 1016794"/>
              <a:gd name="connsiteY5-60" fmla="*/ 0 h 807242"/>
              <a:gd name="connsiteX0-61" fmla="*/ 3981 w 1001725"/>
              <a:gd name="connsiteY0-62" fmla="*/ 0 h 807242"/>
              <a:gd name="connsiteX1-63" fmla="*/ 792175 w 1001725"/>
              <a:gd name="connsiteY1-64" fmla="*/ 2380 h 807242"/>
              <a:gd name="connsiteX2-65" fmla="*/ 1001725 w 1001725"/>
              <a:gd name="connsiteY2-66" fmla="*/ 402430 h 807242"/>
              <a:gd name="connsiteX3-67" fmla="*/ 799319 w 1001725"/>
              <a:gd name="connsiteY3-68" fmla="*/ 807242 h 807242"/>
              <a:gd name="connsiteX4-69" fmla="*/ 12 w 1001725"/>
              <a:gd name="connsiteY4-70" fmla="*/ 800099 h 807242"/>
              <a:gd name="connsiteX5-71" fmla="*/ 3981 w 1001725"/>
              <a:gd name="connsiteY5-72" fmla="*/ 0 h 807242"/>
              <a:gd name="connsiteX0-73" fmla="*/ 0 w 1007269"/>
              <a:gd name="connsiteY0-74" fmla="*/ 0 h 807242"/>
              <a:gd name="connsiteX1-75" fmla="*/ 797719 w 1007269"/>
              <a:gd name="connsiteY1-76" fmla="*/ 2380 h 807242"/>
              <a:gd name="connsiteX2-77" fmla="*/ 1007269 w 1007269"/>
              <a:gd name="connsiteY2-78" fmla="*/ 402430 h 807242"/>
              <a:gd name="connsiteX3-79" fmla="*/ 804863 w 1007269"/>
              <a:gd name="connsiteY3-80" fmla="*/ 807242 h 807242"/>
              <a:gd name="connsiteX4-81" fmla="*/ 5556 w 1007269"/>
              <a:gd name="connsiteY4-82" fmla="*/ 800099 h 807242"/>
              <a:gd name="connsiteX5-83" fmla="*/ 0 w 1007269"/>
              <a:gd name="connsiteY5-84" fmla="*/ 0 h 807242"/>
              <a:gd name="connsiteX0-85" fmla="*/ 1611 w 1001736"/>
              <a:gd name="connsiteY0-86" fmla="*/ 2383 h 804862"/>
              <a:gd name="connsiteX1-87" fmla="*/ 792186 w 1001736"/>
              <a:gd name="connsiteY1-88" fmla="*/ 0 h 804862"/>
              <a:gd name="connsiteX2-89" fmla="*/ 1001736 w 1001736"/>
              <a:gd name="connsiteY2-90" fmla="*/ 400050 h 804862"/>
              <a:gd name="connsiteX3-91" fmla="*/ 799330 w 1001736"/>
              <a:gd name="connsiteY3-92" fmla="*/ 804862 h 804862"/>
              <a:gd name="connsiteX4-93" fmla="*/ 23 w 1001736"/>
              <a:gd name="connsiteY4-94" fmla="*/ 797719 h 804862"/>
              <a:gd name="connsiteX5-95" fmla="*/ 1611 w 1001736"/>
              <a:gd name="connsiteY5-96" fmla="*/ 2383 h 8048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001736" h="804862">
                <a:moveTo>
                  <a:pt x="1611" y="2383"/>
                </a:moveTo>
                <a:lnTo>
                  <a:pt x="792186" y="0"/>
                </a:lnTo>
                <a:lnTo>
                  <a:pt x="1001736" y="400050"/>
                </a:lnTo>
                <a:lnTo>
                  <a:pt x="799330" y="804862"/>
                </a:lnTo>
                <a:lnTo>
                  <a:pt x="23" y="797719"/>
                </a:lnTo>
                <a:cubicBezTo>
                  <a:pt x="-242" y="524669"/>
                  <a:pt x="1876" y="275433"/>
                  <a:pt x="1611" y="2383"/>
                </a:cubicBezTo>
                <a:close/>
              </a:path>
            </a:pathLst>
          </a:custGeom>
          <a:solidFill>
            <a:srgbClr val="505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059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95">
              <a:solidFill>
                <a:prstClr val="white"/>
              </a:solidFill>
              <a:latin typeface="Palatino Linotype" panose="02040502050505030304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1818631" y="5047601"/>
            <a:ext cx="2025432" cy="1807236"/>
          </a:xfrm>
          <a:custGeom>
            <a:avLst/>
            <a:gdLst>
              <a:gd name="connsiteX0" fmla="*/ 0 w 3657600"/>
              <a:gd name="connsiteY0" fmla="*/ 2610464 h 2610464"/>
              <a:gd name="connsiteX1" fmla="*/ 0 w 3657600"/>
              <a:gd name="connsiteY1" fmla="*/ 1828800 h 2610464"/>
              <a:gd name="connsiteX2" fmla="*/ 3657600 w 3657600"/>
              <a:gd name="connsiteY2" fmla="*/ 0 h 2610464"/>
              <a:gd name="connsiteX3" fmla="*/ 3657600 w 3657600"/>
              <a:gd name="connsiteY3" fmla="*/ 796413 h 2610464"/>
              <a:gd name="connsiteX4" fmla="*/ 0 w 3657600"/>
              <a:gd name="connsiteY4" fmla="*/ 2610464 h 2610464"/>
              <a:gd name="connsiteX0-1" fmla="*/ 4762 w 3657600"/>
              <a:gd name="connsiteY0-2" fmla="*/ 2629514 h 2629514"/>
              <a:gd name="connsiteX1-3" fmla="*/ 0 w 3657600"/>
              <a:gd name="connsiteY1-4" fmla="*/ 1828800 h 2629514"/>
              <a:gd name="connsiteX2-5" fmla="*/ 3657600 w 3657600"/>
              <a:gd name="connsiteY2-6" fmla="*/ 0 h 2629514"/>
              <a:gd name="connsiteX3-7" fmla="*/ 3657600 w 3657600"/>
              <a:gd name="connsiteY3-8" fmla="*/ 796413 h 2629514"/>
              <a:gd name="connsiteX4-9" fmla="*/ 4762 w 3657600"/>
              <a:gd name="connsiteY4-10" fmla="*/ 2629514 h 2629514"/>
              <a:gd name="connsiteX0-11" fmla="*/ 137 w 3667263"/>
              <a:gd name="connsiteY0-12" fmla="*/ 2624751 h 2624751"/>
              <a:gd name="connsiteX1-13" fmla="*/ 9663 w 3667263"/>
              <a:gd name="connsiteY1-14" fmla="*/ 1828800 h 2624751"/>
              <a:gd name="connsiteX2-15" fmla="*/ 3667263 w 3667263"/>
              <a:gd name="connsiteY2-16" fmla="*/ 0 h 2624751"/>
              <a:gd name="connsiteX3-17" fmla="*/ 3667263 w 3667263"/>
              <a:gd name="connsiteY3-18" fmla="*/ 796413 h 2624751"/>
              <a:gd name="connsiteX4-19" fmla="*/ 137 w 3667263"/>
              <a:gd name="connsiteY4-20" fmla="*/ 2624751 h 2624751"/>
              <a:gd name="connsiteX0-21" fmla="*/ 4761 w 3657600"/>
              <a:gd name="connsiteY0-22" fmla="*/ 2634276 h 2634276"/>
              <a:gd name="connsiteX1-23" fmla="*/ 0 w 3657600"/>
              <a:gd name="connsiteY1-24" fmla="*/ 1828800 h 2634276"/>
              <a:gd name="connsiteX2-25" fmla="*/ 3657600 w 3657600"/>
              <a:gd name="connsiteY2-26" fmla="*/ 0 h 2634276"/>
              <a:gd name="connsiteX3-27" fmla="*/ 3657600 w 3657600"/>
              <a:gd name="connsiteY3-28" fmla="*/ 796413 h 2634276"/>
              <a:gd name="connsiteX4-29" fmla="*/ 4761 w 3657600"/>
              <a:gd name="connsiteY4-30" fmla="*/ 2634276 h 2634276"/>
              <a:gd name="connsiteX0-31" fmla="*/ 459 w 3653298"/>
              <a:gd name="connsiteY0-32" fmla="*/ 2634276 h 2634276"/>
              <a:gd name="connsiteX1-33" fmla="*/ 460 w 3653298"/>
              <a:gd name="connsiteY1-34" fmla="*/ 1828800 h 2634276"/>
              <a:gd name="connsiteX2-35" fmla="*/ 3653298 w 3653298"/>
              <a:gd name="connsiteY2-36" fmla="*/ 0 h 2634276"/>
              <a:gd name="connsiteX3-37" fmla="*/ 3653298 w 3653298"/>
              <a:gd name="connsiteY3-38" fmla="*/ 796413 h 2634276"/>
              <a:gd name="connsiteX4-39" fmla="*/ 459 w 3653298"/>
              <a:gd name="connsiteY4-40" fmla="*/ 2634276 h 2634276"/>
              <a:gd name="connsiteX0-41" fmla="*/ 459 w 3653298"/>
              <a:gd name="connsiteY0-42" fmla="*/ 2634276 h 2634276"/>
              <a:gd name="connsiteX1-43" fmla="*/ 460 w 3653298"/>
              <a:gd name="connsiteY1-44" fmla="*/ 1828800 h 2634276"/>
              <a:gd name="connsiteX2-45" fmla="*/ 3653298 w 3653298"/>
              <a:gd name="connsiteY2-46" fmla="*/ 0 h 2634276"/>
              <a:gd name="connsiteX3-47" fmla="*/ 3653298 w 3653298"/>
              <a:gd name="connsiteY3-48" fmla="*/ 796413 h 2634276"/>
              <a:gd name="connsiteX4-49" fmla="*/ 816538 w 3653298"/>
              <a:gd name="connsiteY4-50" fmla="*/ 2219708 h 2634276"/>
              <a:gd name="connsiteX5" fmla="*/ 459 w 3653298"/>
              <a:gd name="connsiteY5" fmla="*/ 2634276 h 2634276"/>
              <a:gd name="connsiteX0-51" fmla="*/ 459 w 3653298"/>
              <a:gd name="connsiteY0-52" fmla="*/ 2634276 h 2634276"/>
              <a:gd name="connsiteX1-53" fmla="*/ 460 w 3653298"/>
              <a:gd name="connsiteY1-54" fmla="*/ 1828800 h 2634276"/>
              <a:gd name="connsiteX2-55" fmla="*/ 814156 w 3653298"/>
              <a:gd name="connsiteY2-56" fmla="*/ 1419608 h 2634276"/>
              <a:gd name="connsiteX3-57" fmla="*/ 3653298 w 3653298"/>
              <a:gd name="connsiteY3-58" fmla="*/ 0 h 2634276"/>
              <a:gd name="connsiteX4-59" fmla="*/ 3653298 w 3653298"/>
              <a:gd name="connsiteY4-60" fmla="*/ 796413 h 2634276"/>
              <a:gd name="connsiteX5-61" fmla="*/ 816538 w 3653298"/>
              <a:gd name="connsiteY5-62" fmla="*/ 2219708 h 2634276"/>
              <a:gd name="connsiteX6" fmla="*/ 459 w 3653298"/>
              <a:gd name="connsiteY6" fmla="*/ 2634276 h 2634276"/>
              <a:gd name="connsiteX0-63" fmla="*/ 1 w 3652840"/>
              <a:gd name="connsiteY0-64" fmla="*/ 2634276 h 2634276"/>
              <a:gd name="connsiteX1-65" fmla="*/ 813698 w 3652840"/>
              <a:gd name="connsiteY1-66" fmla="*/ 1419608 h 2634276"/>
              <a:gd name="connsiteX2-67" fmla="*/ 3652840 w 3652840"/>
              <a:gd name="connsiteY2-68" fmla="*/ 0 h 2634276"/>
              <a:gd name="connsiteX3-69" fmla="*/ 3652840 w 3652840"/>
              <a:gd name="connsiteY3-70" fmla="*/ 796413 h 2634276"/>
              <a:gd name="connsiteX4-71" fmla="*/ 816080 w 3652840"/>
              <a:gd name="connsiteY4-72" fmla="*/ 2219708 h 2634276"/>
              <a:gd name="connsiteX5-73" fmla="*/ 1 w 3652840"/>
              <a:gd name="connsiteY5-74" fmla="*/ 2634276 h 2634276"/>
              <a:gd name="connsiteX0-75" fmla="*/ 2382 w 2839142"/>
              <a:gd name="connsiteY0-76" fmla="*/ 2219708 h 2219708"/>
              <a:gd name="connsiteX1-77" fmla="*/ 0 w 2839142"/>
              <a:gd name="connsiteY1-78" fmla="*/ 1419608 h 2219708"/>
              <a:gd name="connsiteX2-79" fmla="*/ 2839142 w 2839142"/>
              <a:gd name="connsiteY2-80" fmla="*/ 0 h 2219708"/>
              <a:gd name="connsiteX3-81" fmla="*/ 2839142 w 2839142"/>
              <a:gd name="connsiteY3-82" fmla="*/ 796413 h 2219708"/>
              <a:gd name="connsiteX4-83" fmla="*/ 2382 w 2839142"/>
              <a:gd name="connsiteY4-84" fmla="*/ 2219708 h 2219708"/>
              <a:gd name="connsiteX0-85" fmla="*/ 2382 w 2839142"/>
              <a:gd name="connsiteY0-86" fmla="*/ 2219708 h 2219708"/>
              <a:gd name="connsiteX1-87" fmla="*/ 0 w 2839142"/>
              <a:gd name="connsiteY1-88" fmla="*/ 1419608 h 2219708"/>
              <a:gd name="connsiteX2-89" fmla="*/ 804863 w 2839142"/>
              <a:gd name="connsiteY2-90" fmla="*/ 1014411 h 2219708"/>
              <a:gd name="connsiteX3-91" fmla="*/ 2839142 w 2839142"/>
              <a:gd name="connsiteY3-92" fmla="*/ 0 h 2219708"/>
              <a:gd name="connsiteX4-93" fmla="*/ 2839142 w 2839142"/>
              <a:gd name="connsiteY4-94" fmla="*/ 796413 h 2219708"/>
              <a:gd name="connsiteX5-95" fmla="*/ 2382 w 2839142"/>
              <a:gd name="connsiteY5-96" fmla="*/ 2219708 h 2219708"/>
              <a:gd name="connsiteX0-97" fmla="*/ 2382 w 2839142"/>
              <a:gd name="connsiteY0-98" fmla="*/ 2219708 h 2219708"/>
              <a:gd name="connsiteX1-99" fmla="*/ 0 w 2839142"/>
              <a:gd name="connsiteY1-100" fmla="*/ 1419608 h 2219708"/>
              <a:gd name="connsiteX2-101" fmla="*/ 804863 w 2839142"/>
              <a:gd name="connsiteY2-102" fmla="*/ 1014411 h 2219708"/>
              <a:gd name="connsiteX3-103" fmla="*/ 2839142 w 2839142"/>
              <a:gd name="connsiteY3-104" fmla="*/ 0 h 2219708"/>
              <a:gd name="connsiteX4-105" fmla="*/ 2839142 w 2839142"/>
              <a:gd name="connsiteY4-106" fmla="*/ 796413 h 2219708"/>
              <a:gd name="connsiteX5-107" fmla="*/ 807244 w 2839142"/>
              <a:gd name="connsiteY5-108" fmla="*/ 1814511 h 2219708"/>
              <a:gd name="connsiteX6-109" fmla="*/ 2382 w 2839142"/>
              <a:gd name="connsiteY6-110" fmla="*/ 2219708 h 2219708"/>
              <a:gd name="connsiteX0-111" fmla="*/ 0 w 2836760"/>
              <a:gd name="connsiteY0-112" fmla="*/ 2219708 h 2219708"/>
              <a:gd name="connsiteX1-113" fmla="*/ 802481 w 2836760"/>
              <a:gd name="connsiteY1-114" fmla="*/ 1014411 h 2219708"/>
              <a:gd name="connsiteX2-115" fmla="*/ 2836760 w 2836760"/>
              <a:gd name="connsiteY2-116" fmla="*/ 0 h 2219708"/>
              <a:gd name="connsiteX3-117" fmla="*/ 2836760 w 2836760"/>
              <a:gd name="connsiteY3-118" fmla="*/ 796413 h 2219708"/>
              <a:gd name="connsiteX4-119" fmla="*/ 804862 w 2836760"/>
              <a:gd name="connsiteY4-120" fmla="*/ 1814511 h 2219708"/>
              <a:gd name="connsiteX5-121" fmla="*/ 0 w 2836760"/>
              <a:gd name="connsiteY5-122" fmla="*/ 2219708 h 2219708"/>
              <a:gd name="connsiteX0-123" fmla="*/ 2381 w 2034279"/>
              <a:gd name="connsiteY0-124" fmla="*/ 1814511 h 1814511"/>
              <a:gd name="connsiteX1-125" fmla="*/ 0 w 2034279"/>
              <a:gd name="connsiteY1-126" fmla="*/ 1014411 h 1814511"/>
              <a:gd name="connsiteX2-127" fmla="*/ 2034279 w 2034279"/>
              <a:gd name="connsiteY2-128" fmla="*/ 0 h 1814511"/>
              <a:gd name="connsiteX3-129" fmla="*/ 2034279 w 2034279"/>
              <a:gd name="connsiteY3-130" fmla="*/ 796413 h 1814511"/>
              <a:gd name="connsiteX4-131" fmla="*/ 2381 w 2034279"/>
              <a:gd name="connsiteY4-132" fmla="*/ 1814511 h 181451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034279" h="1814511">
                <a:moveTo>
                  <a:pt x="2381" y="1814511"/>
                </a:moveTo>
                <a:cubicBezTo>
                  <a:pt x="1587" y="1547811"/>
                  <a:pt x="794" y="1281111"/>
                  <a:pt x="0" y="1014411"/>
                </a:cubicBezTo>
                <a:lnTo>
                  <a:pt x="2034279" y="0"/>
                </a:lnTo>
                <a:lnTo>
                  <a:pt x="2034279" y="796413"/>
                </a:lnTo>
                <a:lnTo>
                  <a:pt x="2381" y="1814511"/>
                </a:lnTo>
                <a:close/>
              </a:path>
            </a:pathLst>
          </a:custGeom>
          <a:gradFill flip="none" rotWithShape="1">
            <a:gsLst>
              <a:gs pos="0">
                <a:srgbClr val="505050">
                  <a:lumMod val="80000"/>
                </a:srgbClr>
              </a:gs>
              <a:gs pos="35000">
                <a:srgbClr val="505050">
                  <a:shade val="67500"/>
                  <a:satMod val="115000"/>
                </a:srgbClr>
              </a:gs>
              <a:gs pos="70000">
                <a:srgbClr val="505050">
                  <a:shade val="100000"/>
                  <a:satMod val="115000"/>
                </a:srgbClr>
              </a:gs>
            </a:gsLst>
            <a:lin ang="81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059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95">
              <a:solidFill>
                <a:prstClr val="white"/>
              </a:solidFill>
              <a:latin typeface="Palatino Linotype" panose="02040502050505030304"/>
            </a:endParaRPr>
          </a:p>
        </p:txBody>
      </p:sp>
      <p:sp>
        <p:nvSpPr>
          <p:cNvPr id="5138" name="TextBox 42"/>
          <p:cNvSpPr txBox="1">
            <a:spLocks noChangeArrowheads="1"/>
          </p:cNvSpPr>
          <p:nvPr/>
        </p:nvSpPr>
        <p:spPr bwMode="auto">
          <a:xfrm>
            <a:off x="3841877" y="1246089"/>
            <a:ext cx="838691" cy="644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defTabSz="91059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3585" b="1">
                <a:solidFill>
                  <a:prstClr val="white"/>
                </a:solidFill>
                <a:latin typeface="Verdana" panose="020B0604030504040204" pitchFamily="34" charset="0"/>
                <a:ea typeface="+mn-ea"/>
              </a:rPr>
              <a:t>01</a:t>
            </a:r>
          </a:p>
        </p:txBody>
      </p:sp>
      <p:sp>
        <p:nvSpPr>
          <p:cNvPr id="5139" name="TextBox 48"/>
          <p:cNvSpPr txBox="1">
            <a:spLocks noChangeArrowheads="1"/>
          </p:cNvSpPr>
          <p:nvPr/>
        </p:nvSpPr>
        <p:spPr bwMode="auto">
          <a:xfrm>
            <a:off x="3855905" y="3577308"/>
            <a:ext cx="838691" cy="644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defTabSz="91059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3585" b="1">
                <a:solidFill>
                  <a:prstClr val="white"/>
                </a:solidFill>
                <a:latin typeface="Verdana" panose="020B0604030504040204" pitchFamily="34" charset="0"/>
                <a:ea typeface="+mn-ea"/>
              </a:rPr>
              <a:t>02</a:t>
            </a:r>
          </a:p>
        </p:txBody>
      </p:sp>
      <p:sp>
        <p:nvSpPr>
          <p:cNvPr id="5140" name="TextBox 49"/>
          <p:cNvSpPr txBox="1">
            <a:spLocks noChangeArrowheads="1"/>
          </p:cNvSpPr>
          <p:nvPr/>
        </p:nvSpPr>
        <p:spPr bwMode="auto">
          <a:xfrm>
            <a:off x="3883592" y="5126657"/>
            <a:ext cx="838691" cy="644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defTabSz="91059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3585" b="1" dirty="0">
                <a:solidFill>
                  <a:prstClr val="white"/>
                </a:solidFill>
                <a:latin typeface="Verdana" panose="020B0604030504040204" pitchFamily="34" charset="0"/>
                <a:ea typeface="+mn-ea"/>
              </a:rPr>
              <a:t>03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50888" y="2241737"/>
            <a:ext cx="2324675" cy="766685"/>
          </a:xfrm>
          <a:prstGeom prst="rect">
            <a:avLst/>
          </a:prstGeom>
        </p:spPr>
        <p:txBody>
          <a:bodyPr wrap="none">
            <a:spAutoFit/>
            <a:scene3d>
              <a:camera prst="perspectiveContrastingRightFacing">
                <a:rot lat="1584000" lon="19024694" rev="232106"/>
              </a:camera>
              <a:lightRig rig="threePt" dir="t"/>
            </a:scene3d>
          </a:bodyPr>
          <a:lstStyle/>
          <a:p>
            <a:pPr algn="ctr" defTabSz="9105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380" b="1" dirty="0" err="1">
                <a:solidFill>
                  <a:srgbClr val="00B050"/>
                </a:solidFill>
                <a:effectLst>
                  <a:glow rad="114300">
                    <a:srgbClr val="095979">
                      <a:alpha val="80000"/>
                    </a:srgbClr>
                  </a:glo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</a:t>
            </a:r>
            <a:r>
              <a:rPr lang="en-US" sz="4380" b="1" dirty="0">
                <a:solidFill>
                  <a:srgbClr val="00B050"/>
                </a:solidFill>
                <a:effectLst>
                  <a:glow rad="114300">
                    <a:srgbClr val="095979">
                      <a:alpha val="80000"/>
                    </a:srgbClr>
                  </a:glo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380" b="1" dirty="0" err="1">
                <a:solidFill>
                  <a:srgbClr val="00B050"/>
                </a:solidFill>
                <a:effectLst>
                  <a:glow rad="114300">
                    <a:srgbClr val="095979">
                      <a:alpha val="80000"/>
                    </a:srgbClr>
                  </a:glo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tiêu</a:t>
            </a:r>
            <a:endParaRPr lang="en-US" sz="4380" b="1" dirty="0">
              <a:solidFill>
                <a:srgbClr val="00B050"/>
              </a:solidFill>
              <a:effectLst>
                <a:glow rad="114300">
                  <a:srgbClr val="095979">
                    <a:alpha val="80000"/>
                  </a:srgbClr>
                </a:glo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944767" y="4165503"/>
            <a:ext cx="2876626" cy="766685"/>
          </a:xfrm>
          <a:prstGeom prst="rect">
            <a:avLst/>
          </a:prstGeom>
        </p:spPr>
        <p:txBody>
          <a:bodyPr>
            <a:spAutoFit/>
            <a:scene3d>
              <a:camera prst="perspectiveContrastingRightFacing">
                <a:rot lat="1584000" lon="19024694" rev="232106"/>
              </a:camera>
              <a:lightRig rig="threePt" dir="t"/>
            </a:scene3d>
          </a:bodyPr>
          <a:lstStyle/>
          <a:p>
            <a:pPr algn="ctr" defTabSz="9105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380" b="1" dirty="0" err="1">
                <a:solidFill>
                  <a:srgbClr val="00B050"/>
                </a:solidFill>
                <a:effectLst>
                  <a:glow rad="114300">
                    <a:srgbClr val="8E5800">
                      <a:alpha val="80000"/>
                    </a:srgbClr>
                  </a:glo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</a:t>
            </a:r>
            <a:r>
              <a:rPr lang="en-US" sz="4380" b="1" dirty="0">
                <a:solidFill>
                  <a:srgbClr val="00B050"/>
                </a:solidFill>
                <a:effectLst>
                  <a:glow rad="114300">
                    <a:srgbClr val="8E5800">
                      <a:alpha val="80000"/>
                    </a:srgbClr>
                  </a:glo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380" b="1" dirty="0" err="1">
                <a:solidFill>
                  <a:srgbClr val="00B050"/>
                </a:solidFill>
                <a:effectLst>
                  <a:glow rad="114300">
                    <a:srgbClr val="8E5800">
                      <a:alpha val="80000"/>
                    </a:srgbClr>
                  </a:glo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tiêu</a:t>
            </a:r>
            <a:endParaRPr lang="en-US" sz="4380" b="1" dirty="0">
              <a:solidFill>
                <a:srgbClr val="00B050"/>
              </a:solidFill>
              <a:effectLst>
                <a:glow rad="114300">
                  <a:srgbClr val="8E5800">
                    <a:alpha val="80000"/>
                  </a:srgbClr>
                </a:glo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447867" y="5501565"/>
            <a:ext cx="2792024" cy="766685"/>
          </a:xfrm>
          <a:prstGeom prst="rect">
            <a:avLst/>
          </a:prstGeom>
        </p:spPr>
        <p:txBody>
          <a:bodyPr>
            <a:spAutoFit/>
            <a:scene3d>
              <a:camera prst="perspectiveContrastingRightFacing">
                <a:rot lat="1584000" lon="19024694" rev="232106"/>
              </a:camera>
              <a:lightRig rig="threePt" dir="t"/>
            </a:scene3d>
          </a:bodyPr>
          <a:lstStyle/>
          <a:p>
            <a:pPr algn="ctr" defTabSz="9105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380" b="1" dirty="0" err="1">
                <a:solidFill>
                  <a:srgbClr val="00B050"/>
                </a:solidFill>
                <a:effectLst>
                  <a:glow rad="114300">
                    <a:srgbClr val="3F3F3F">
                      <a:alpha val="80000"/>
                    </a:srgbClr>
                  </a:glo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</a:t>
            </a:r>
            <a:r>
              <a:rPr lang="en-US" sz="4380" b="1" dirty="0">
                <a:solidFill>
                  <a:srgbClr val="00B050"/>
                </a:solidFill>
                <a:effectLst>
                  <a:glow rad="114300">
                    <a:srgbClr val="3F3F3F">
                      <a:alpha val="80000"/>
                    </a:srgbClr>
                  </a:glo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380" b="1" dirty="0" err="1">
                <a:solidFill>
                  <a:srgbClr val="00B050"/>
                </a:solidFill>
                <a:effectLst>
                  <a:glow rad="114300">
                    <a:srgbClr val="3F3F3F">
                      <a:alpha val="80000"/>
                    </a:srgbClr>
                  </a:glo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tiêu</a:t>
            </a:r>
            <a:endParaRPr lang="en-US" sz="4380" b="1" dirty="0">
              <a:solidFill>
                <a:srgbClr val="00B050"/>
              </a:solidFill>
              <a:effectLst>
                <a:glow rad="114300">
                  <a:srgbClr val="3F3F3F">
                    <a:alpha val="80000"/>
                  </a:srgbClr>
                </a:glo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46" name="Rectangle 57"/>
          <p:cNvSpPr>
            <a:spLocks noChangeArrowheads="1"/>
          </p:cNvSpPr>
          <p:nvPr/>
        </p:nvSpPr>
        <p:spPr bwMode="auto">
          <a:xfrm>
            <a:off x="4955200" y="1143250"/>
            <a:ext cx="709564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en-US" sz="24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Nhớ</a:t>
            </a:r>
            <a:r>
              <a:rPr lang="en-US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lại</a:t>
            </a:r>
            <a:r>
              <a:rPr lang="en-US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các</a:t>
            </a:r>
            <a:r>
              <a:rPr lang="en-US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bước</a:t>
            </a:r>
            <a:r>
              <a:rPr lang="en-US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làm</a:t>
            </a:r>
            <a:r>
              <a:rPr lang="en-US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bài</a:t>
            </a:r>
            <a:r>
              <a:rPr lang="en-US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đối</a:t>
            </a:r>
            <a:r>
              <a:rPr lang="en-US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với</a:t>
            </a:r>
            <a:r>
              <a:rPr lang="en-US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từng</a:t>
            </a:r>
            <a:r>
              <a:rPr lang="en-US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dạng</a:t>
            </a:r>
            <a:r>
              <a:rPr lang="en-US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bài</a:t>
            </a:r>
            <a:r>
              <a:rPr lang="en-US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nghị</a:t>
            </a:r>
            <a:r>
              <a:rPr lang="en-US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luận</a:t>
            </a:r>
            <a:endParaRPr lang="en-US" sz="2400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b="1" kern="100" dirty="0" err="1" smtClean="0">
                <a:solidFill>
                  <a:srgbClr val="002060"/>
                </a:solidFill>
                <a:latin typeface="Cambria" panose="02040503050406030204" pitchFamily="18" charset="0"/>
                <a:ea typeface="SimSun" panose="02010600030101010101" pitchFamily="2" charset="-122"/>
              </a:rPr>
              <a:t>Vận</a:t>
            </a:r>
            <a:r>
              <a:rPr lang="en-US" sz="2400" b="1" kern="100" dirty="0" smtClean="0">
                <a:solidFill>
                  <a:srgbClr val="002060"/>
                </a:solidFill>
                <a:latin typeface="Cambria" panose="020405030504060302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 smtClean="0">
                <a:solidFill>
                  <a:srgbClr val="002060"/>
                </a:solidFill>
                <a:latin typeface="Cambria" panose="02040503050406030204" pitchFamily="18" charset="0"/>
                <a:ea typeface="SimSun" panose="02010600030101010101" pitchFamily="2" charset="-122"/>
              </a:rPr>
              <a:t>dụng</a:t>
            </a:r>
            <a:r>
              <a:rPr lang="en-US" sz="2400" b="1" kern="100" dirty="0" smtClean="0">
                <a:solidFill>
                  <a:srgbClr val="002060"/>
                </a:solidFill>
                <a:latin typeface="Cambria" panose="020405030504060302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 smtClean="0">
                <a:solidFill>
                  <a:srgbClr val="002060"/>
                </a:solidFill>
                <a:latin typeface="Cambria" panose="02040503050406030204" pitchFamily="18" charset="0"/>
                <a:ea typeface="SimSun" panose="02010600030101010101" pitchFamily="2" charset="-122"/>
              </a:rPr>
              <a:t>kiến</a:t>
            </a:r>
            <a:r>
              <a:rPr lang="en-US" sz="2400" b="1" kern="100" dirty="0" smtClean="0">
                <a:solidFill>
                  <a:srgbClr val="002060"/>
                </a:solidFill>
                <a:latin typeface="Cambria" panose="020405030504060302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 smtClean="0">
                <a:solidFill>
                  <a:srgbClr val="002060"/>
                </a:solidFill>
                <a:latin typeface="Cambria" panose="02040503050406030204" pitchFamily="18" charset="0"/>
                <a:ea typeface="SimSun" panose="02010600030101010101" pitchFamily="2" charset="-122"/>
              </a:rPr>
              <a:t>thức</a:t>
            </a:r>
            <a:r>
              <a:rPr lang="en-US" sz="2400" b="1" kern="100" dirty="0" smtClean="0">
                <a:solidFill>
                  <a:srgbClr val="002060"/>
                </a:solidFill>
                <a:latin typeface="Cambria" panose="020405030504060302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để</a:t>
            </a:r>
            <a:r>
              <a:rPr lang="en-US" sz="2400" b="1" kern="1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400" b="1" kern="100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làm</a:t>
            </a:r>
            <a:r>
              <a:rPr lang="en-US" sz="2400" b="1" kern="1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400" b="1" kern="100" dirty="0" err="1" smtClean="0">
                <a:solidFill>
                  <a:srgbClr val="002060"/>
                </a:solidFill>
                <a:latin typeface="Cambria" panose="02040503050406030204" pitchFamily="18" charset="0"/>
                <a:ea typeface="SimSun" panose="02010600030101010101" pitchFamily="2" charset="-122"/>
              </a:rPr>
              <a:t>bài</a:t>
            </a:r>
            <a:r>
              <a:rPr lang="en-US" sz="2400" b="1" kern="100" dirty="0" smtClean="0">
                <a:solidFill>
                  <a:srgbClr val="002060"/>
                </a:solidFill>
                <a:latin typeface="Cambria" panose="020405030504060302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 smtClean="0">
                <a:solidFill>
                  <a:srgbClr val="002060"/>
                </a:solidFill>
                <a:latin typeface="Cambria" panose="02040503050406030204" pitchFamily="18" charset="0"/>
                <a:ea typeface="SimSun" panose="02010600030101010101" pitchFamily="2" charset="-122"/>
              </a:rPr>
              <a:t>tập</a:t>
            </a:r>
            <a:r>
              <a:rPr lang="en-US" sz="2400" b="1" kern="100" dirty="0" smtClean="0">
                <a:solidFill>
                  <a:srgbClr val="002060"/>
                </a:solidFill>
                <a:latin typeface="Cambria" panose="020405030504060302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 smtClean="0">
                <a:solidFill>
                  <a:srgbClr val="002060"/>
                </a:solidFill>
                <a:latin typeface="Cambria" panose="02040503050406030204" pitchFamily="18" charset="0"/>
                <a:ea typeface="SimSun" panose="02010600030101010101" pitchFamily="2" charset="-122"/>
              </a:rPr>
              <a:t>viết</a:t>
            </a:r>
            <a:r>
              <a:rPr lang="en-US" sz="2400" b="1" kern="100" dirty="0" smtClean="0">
                <a:solidFill>
                  <a:srgbClr val="002060"/>
                </a:solidFill>
                <a:latin typeface="Cambria" panose="020405030504060302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 smtClean="0">
                <a:solidFill>
                  <a:srgbClr val="002060"/>
                </a:solidFill>
                <a:latin typeface="Cambria" panose="02040503050406030204" pitchFamily="18" charset="0"/>
                <a:ea typeface="SimSun" panose="02010600030101010101" pitchFamily="2" charset="-122"/>
              </a:rPr>
              <a:t>đoạn</a:t>
            </a:r>
            <a:r>
              <a:rPr lang="en-US" sz="2400" b="1" kern="100" dirty="0" smtClean="0">
                <a:solidFill>
                  <a:srgbClr val="002060"/>
                </a:solidFill>
                <a:latin typeface="Cambria" panose="02040503050406030204" pitchFamily="18" charset="0"/>
                <a:ea typeface="SimSun" panose="02010600030101010101" pitchFamily="2" charset="-122"/>
              </a:rPr>
              <a:t> </a:t>
            </a:r>
            <a:r>
              <a:rPr lang="en-US" sz="2400" b="1" kern="100" dirty="0" err="1" smtClean="0">
                <a:solidFill>
                  <a:srgbClr val="002060"/>
                </a:solidFill>
                <a:latin typeface="Cambria" panose="02040503050406030204" pitchFamily="18" charset="0"/>
                <a:ea typeface="SimSun" panose="02010600030101010101" pitchFamily="2" charset="-122"/>
              </a:rPr>
              <a:t>văn</a:t>
            </a:r>
            <a:endParaRPr lang="nl-NL" sz="2400" b="1" kern="100" dirty="0" smtClean="0">
              <a:solidFill>
                <a:srgbClr val="002060"/>
              </a:solidFill>
              <a:latin typeface="Cambria" panose="02040503050406030204" pitchFamily="18" charset="0"/>
              <a:ea typeface="SimSun" panose="02010600030101010101" pitchFamily="2" charset="-122"/>
            </a:endParaRPr>
          </a:p>
          <a:p>
            <a:pPr algn="just">
              <a:spcAft>
                <a:spcPts val="0"/>
              </a:spcAft>
            </a:pPr>
            <a:endParaRPr lang="vi-VN" sz="2400" b="1" kern="100" dirty="0">
              <a:solidFill>
                <a:srgbClr val="002060"/>
              </a:solidFill>
              <a:effectLst/>
              <a:latin typeface="Cambria" panose="02040503050406030204" pitchFamily="18" charset="0"/>
              <a:ea typeface="SimSun" panose="02010600030101010101" pitchFamily="2" charset="-122"/>
            </a:endParaRPr>
          </a:p>
        </p:txBody>
      </p:sp>
      <p:sp>
        <p:nvSpPr>
          <p:cNvPr id="5147" name="Rectangle 59"/>
          <p:cNvSpPr>
            <a:spLocks noChangeArrowheads="1"/>
          </p:cNvSpPr>
          <p:nvPr/>
        </p:nvSpPr>
        <p:spPr bwMode="auto">
          <a:xfrm>
            <a:off x="4954905" y="3277235"/>
            <a:ext cx="6711315" cy="1245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just" defTabSz="91059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5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5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Rèn kĩ năng phân tích, trình bày, đánh giá và nhận xét.</a:t>
            </a:r>
          </a:p>
          <a:p>
            <a:pPr algn="just" defTabSz="91059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altLang="en-US" sz="25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Kỹ năng làm việc nhóm.</a:t>
            </a:r>
          </a:p>
        </p:txBody>
      </p:sp>
      <p:sp>
        <p:nvSpPr>
          <p:cNvPr id="5148" name="Rectangle 61"/>
          <p:cNvSpPr>
            <a:spLocks noChangeArrowheads="1"/>
          </p:cNvSpPr>
          <p:nvPr/>
        </p:nvSpPr>
        <p:spPr bwMode="auto">
          <a:xfrm>
            <a:off x="5103884" y="4836586"/>
            <a:ext cx="673793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nl-NL" sz="2400" b="1" kern="100" smtClean="0">
                <a:latin typeface="Cambria" panose="02040503050406030204" pitchFamily="18" charset="0"/>
                <a:ea typeface="SimSun" panose="02010600030101010101" pitchFamily="2" charset="-122"/>
              </a:rPr>
              <a:t>- </a:t>
            </a:r>
            <a:r>
              <a:rPr lang="vi-VN" altLang="nl-NL" sz="2400" b="1" kern="100" smtClean="0">
                <a:latin typeface="Cambria" panose="02040503050406030204" pitchFamily="18" charset="0"/>
                <a:ea typeface="SimSun" panose="02010600030101010101" pitchFamily="2" charset="-122"/>
              </a:rPr>
              <a:t>Ham học, tích cực, hợp tác và chủ động.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364660" y="2819400"/>
            <a:ext cx="87018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 fontAlgn="auto">
              <a:spcBef>
                <a:spcPts val="0"/>
              </a:spcBef>
              <a:spcAft>
                <a:spcPts val="0"/>
              </a:spcAft>
            </a:pPr>
            <a:r>
              <a:rPr lang="en-US" sz="6600" b="1" dirty="0" smtClean="0">
                <a:solidFill>
                  <a:srgbClr val="C00000"/>
                </a:solidFill>
                <a:latin typeface="Cambria" panose="02040503050406030204" pitchFamily="18" charset="0"/>
                <a:ea typeface="黑体"/>
                <a:cs typeface="Times New Roman" panose="02020603050405020304" pitchFamily="18" charset="0"/>
              </a:rPr>
              <a:t>I. CỦNG CỐ LÍ THUYẾT</a:t>
            </a:r>
            <a:endParaRPr lang="en-US" sz="6600" b="1" dirty="0">
              <a:solidFill>
                <a:srgbClr val="C00000"/>
              </a:solidFill>
              <a:latin typeface="Cambria" panose="02040503050406030204" pitchFamily="18" charset="0"/>
              <a:ea typeface="黑体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9781" y="914400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691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Káº¿t quáº£ hÃ¬nh áº£nh cho hÃ¬nh áº£nh hoáº¡t Äá»ng nhÃ³m"/>
          <p:cNvSpPr>
            <a:spLocks noChangeAspect="1" noChangeArrowheads="1"/>
          </p:cNvSpPr>
          <p:nvPr/>
        </p:nvSpPr>
        <p:spPr bwMode="auto">
          <a:xfrm>
            <a:off x="15795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400">
              <a:solidFill>
                <a:prstClr val="black"/>
              </a:solidFill>
              <a:latin typeface="Cambria" panose="02040503050406030204" pitchFamily="18" charset="0"/>
              <a:ea typeface="+mn-ea"/>
            </a:endParaRPr>
          </a:p>
        </p:txBody>
      </p:sp>
      <p:sp>
        <p:nvSpPr>
          <p:cNvPr id="5" name="AutoShape 4" descr="Káº¿t quáº£ hÃ¬nh áº£nh cho hÃ¬nh áº£nh hoáº¡t Äá»ng nhÃ³m"/>
          <p:cNvSpPr>
            <a:spLocks noChangeAspect="1" noChangeArrowheads="1"/>
          </p:cNvSpPr>
          <p:nvPr/>
        </p:nvSpPr>
        <p:spPr bwMode="auto">
          <a:xfrm>
            <a:off x="310356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400">
              <a:solidFill>
                <a:prstClr val="black"/>
              </a:solidFill>
              <a:latin typeface="Cambria" panose="02040503050406030204" pitchFamily="18" charset="0"/>
              <a:ea typeface="+mn-ea"/>
            </a:endParaRPr>
          </a:p>
        </p:txBody>
      </p:sp>
      <p:sp>
        <p:nvSpPr>
          <p:cNvPr id="6" name="AutoShape 6" descr="Káº¿t quáº£ hÃ¬nh áº£nh cho hÃ¬nh áº£nh hoáº¡t Äá»ng nhÃ³m"/>
          <p:cNvSpPr>
            <a:spLocks noChangeAspect="1" noChangeArrowheads="1"/>
          </p:cNvSpPr>
          <p:nvPr/>
        </p:nvSpPr>
        <p:spPr bwMode="auto">
          <a:xfrm>
            <a:off x="462756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400">
              <a:solidFill>
                <a:prstClr val="black"/>
              </a:solidFill>
              <a:latin typeface="Cambria" panose="02040503050406030204" pitchFamily="18" charset="0"/>
              <a:ea typeface="+mn-ea"/>
            </a:endParaRPr>
          </a:p>
        </p:txBody>
      </p:sp>
      <p:pic>
        <p:nvPicPr>
          <p:cNvPr id="2056" name="Picture 8" descr="Káº¿t quáº£ hÃ¬nh áº£nh cho hÃ¬nh áº£nh hoáº¡t Äá»ng nhÃ³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0740" y="762000"/>
            <a:ext cx="3006090" cy="228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5560" y="58420"/>
            <a:ext cx="4596130" cy="300915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1065"/>
              </a:spcAft>
            </a:pPr>
            <a:r>
              <a:rPr lang="en-US" sz="32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1-20: </a:t>
            </a:r>
          </a:p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1065"/>
              </a:spcAft>
            </a:pPr>
            <a:r>
              <a:rPr lang="en-US" sz="3200" b="1" kern="100" dirty="0" smtClean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sz="3200" b="1" kern="100" dirty="0" err="1" smtClean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3200" b="1" kern="100" dirty="0" smtClean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kern="100" dirty="0" err="1" smtClean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bước</a:t>
            </a:r>
            <a:r>
              <a:rPr lang="en-US" sz="3200" b="1" kern="100" dirty="0" smtClean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kern="100" dirty="0" err="1" smtClean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làm</a:t>
            </a:r>
            <a:r>
              <a:rPr lang="en-US" sz="3200" b="1" kern="100" dirty="0" smtClean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kern="100" dirty="0" err="1" smtClean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3200" b="1" kern="100" dirty="0" smtClean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kern="100" dirty="0" err="1" smtClean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nghị</a:t>
            </a:r>
            <a:r>
              <a:rPr lang="en-US" sz="3200" b="1" kern="100" dirty="0" smtClean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kern="100" dirty="0" err="1" smtClean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luận</a:t>
            </a:r>
            <a:r>
              <a:rPr lang="en-US" sz="3200" b="1" kern="100" dirty="0" smtClean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kern="100" dirty="0" err="1" smtClean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sz="3200" b="1" kern="100" dirty="0" smtClean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kern="100" dirty="0" err="1" smtClean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sự</a:t>
            </a:r>
            <a:r>
              <a:rPr lang="en-US" sz="3200" b="1" kern="100" dirty="0" smtClean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kern="100" dirty="0" err="1" smtClean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việc</a:t>
            </a:r>
            <a:r>
              <a:rPr lang="en-US" sz="3200" b="1" kern="100" dirty="0" smtClean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200" b="1" kern="100" dirty="0" err="1" smtClean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hiện</a:t>
            </a:r>
            <a:r>
              <a:rPr lang="en-US" sz="3200" b="1" kern="100" dirty="0" smtClean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kern="100" dirty="0" err="1" smtClean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tượng</a:t>
            </a:r>
            <a:endParaRPr lang="en-US" sz="3200" b="1" kern="100" dirty="0" smtClean="0">
              <a:latin typeface="Cambria" panose="0204050305040603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 fontAlgn="auto">
              <a:lnSpc>
                <a:spcPct val="107000"/>
              </a:lnSpc>
              <a:spcBef>
                <a:spcPts val="0"/>
              </a:spcBef>
              <a:spcAft>
                <a:spcPts val="1065"/>
              </a:spcAft>
            </a:pPr>
            <a:endParaRPr lang="en-US" sz="3200" b="1" kern="100" dirty="0" smtClean="0">
              <a:latin typeface="Cambria" panose="0204050305040603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12"/>
          <p:cNvSpPr/>
          <p:nvPr/>
        </p:nvSpPr>
        <p:spPr>
          <a:xfrm>
            <a:off x="7586663" y="59803"/>
            <a:ext cx="4610100" cy="248221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1065"/>
              </a:spcAft>
            </a:pP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21-42: 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107000"/>
              </a:lnSpc>
              <a:spcBef>
                <a:spcPts val="0"/>
              </a:spcBef>
              <a:spcAft>
                <a:spcPts val="1065"/>
              </a:spcAft>
            </a:pPr>
            <a:r>
              <a:rPr lang="en-US" sz="3200" b="1" kern="100" dirty="0" smtClean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</a:t>
            </a:r>
          </a:p>
          <a:p>
            <a:pPr algn="just" fontAlgn="auto">
              <a:lnSpc>
                <a:spcPct val="107000"/>
              </a:lnSpc>
              <a:spcBef>
                <a:spcPts val="0"/>
              </a:spcBef>
              <a:spcAft>
                <a:spcPts val="1065"/>
              </a:spcAft>
            </a:pPr>
            <a:r>
              <a:rPr lang="en-US" sz="3200" b="1" kern="100" dirty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3200" b="1" kern="100" dirty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bước</a:t>
            </a:r>
            <a:r>
              <a:rPr lang="en-US" sz="3200" b="1" kern="100" dirty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làm</a:t>
            </a:r>
            <a:r>
              <a:rPr lang="en-US" sz="3200" b="1" kern="100" dirty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3200" b="1" kern="100" dirty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nghị</a:t>
            </a:r>
            <a:r>
              <a:rPr lang="en-US" sz="3200" b="1" kern="100" dirty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luận</a:t>
            </a:r>
            <a:r>
              <a:rPr lang="en-US" sz="3200" b="1" kern="100" dirty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sz="3200" b="1" kern="100" dirty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kern="100" dirty="0" err="1" smtClean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tư</a:t>
            </a:r>
            <a:r>
              <a:rPr lang="en-US" sz="3200" b="1" kern="100" dirty="0" smtClean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kern="100" dirty="0" err="1" smtClean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tưởng</a:t>
            </a:r>
            <a:r>
              <a:rPr lang="en-US" sz="3200" b="1" kern="100" dirty="0" smtClean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200" b="1" kern="100" dirty="0" err="1" smtClean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đạo</a:t>
            </a:r>
            <a:r>
              <a:rPr lang="en-US" sz="3200" b="1" kern="100" dirty="0" smtClean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kern="100" dirty="0" err="1" smtClean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lí</a:t>
            </a:r>
            <a:endParaRPr lang="en-US" sz="3200" b="1" kern="100" dirty="0" smtClean="0">
              <a:latin typeface="Cambria" panose="0204050305040603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cover dir="d"/>
      </p:transition>
    </mc:Choice>
    <mc:Fallback>
      <p:transition spd="med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11760804"/>
              </p:ext>
            </p:extLst>
          </p:nvPr>
        </p:nvGraphicFramePr>
        <p:xfrm>
          <a:off x="329102" y="685800"/>
          <a:ext cx="11891963" cy="81259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91963"/>
              </a:tblGrid>
              <a:tr h="4265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800" dirty="0" smtClean="0">
                          <a:solidFill>
                            <a:srgbClr val="F8F8F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Các</a:t>
                      </a:r>
                      <a:r>
                        <a:rPr lang="nb-NO" sz="2800" baseline="0" dirty="0" smtClean="0">
                          <a:solidFill>
                            <a:srgbClr val="F8F8F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bước làm bài</a:t>
                      </a:r>
                      <a:endParaRPr lang="nb-NO" sz="2800" dirty="0" smtClean="0">
                        <a:solidFill>
                          <a:srgbClr val="F8F8F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800" dirty="0" smtClean="0">
                          <a:solidFill>
                            <a:srgbClr val="F8F8F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a. Nghị </a:t>
                      </a:r>
                      <a:r>
                        <a:rPr lang="en-US" sz="2800" b="1" kern="100" dirty="0" err="1" smtClean="0">
                          <a:solidFill>
                            <a:srgbClr val="F8F8F8"/>
                          </a:solidFill>
                          <a:latin typeface="Cambria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800" b="1" kern="100" dirty="0" smtClean="0">
                          <a:solidFill>
                            <a:srgbClr val="F8F8F8"/>
                          </a:solidFill>
                          <a:latin typeface="Cambria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 smtClean="0">
                          <a:solidFill>
                            <a:srgbClr val="F8F8F8"/>
                          </a:solidFill>
                          <a:latin typeface="Cambria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1" kern="100" dirty="0" smtClean="0">
                          <a:solidFill>
                            <a:srgbClr val="F8F8F8"/>
                          </a:solidFill>
                          <a:latin typeface="Cambria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 smtClean="0">
                          <a:solidFill>
                            <a:srgbClr val="F8F8F8"/>
                          </a:solidFill>
                          <a:latin typeface="Cambria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1" kern="100" dirty="0" smtClean="0">
                          <a:solidFill>
                            <a:srgbClr val="F8F8F8"/>
                          </a:solidFill>
                          <a:latin typeface="Cambria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 smtClean="0">
                          <a:solidFill>
                            <a:srgbClr val="F8F8F8"/>
                          </a:solidFill>
                          <a:latin typeface="Cambria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800" b="1" kern="100" dirty="0" smtClean="0">
                          <a:solidFill>
                            <a:srgbClr val="F8F8F8"/>
                          </a:solidFill>
                          <a:latin typeface="Cambria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kern="100" dirty="0" err="1" smtClean="0">
                          <a:solidFill>
                            <a:srgbClr val="F8F8F8"/>
                          </a:solidFill>
                          <a:latin typeface="Cambria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b="1" kern="100" dirty="0" smtClean="0">
                          <a:solidFill>
                            <a:srgbClr val="F8F8F8"/>
                          </a:solidFill>
                          <a:latin typeface="Cambria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00" dirty="0" err="1" smtClean="0">
                          <a:solidFill>
                            <a:srgbClr val="F8F8F8"/>
                          </a:solidFill>
                          <a:latin typeface="Cambria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tượng</a:t>
                      </a:r>
                      <a:endParaRPr lang="nb-NO" sz="2800" dirty="0" smtClean="0">
                        <a:solidFill>
                          <a:srgbClr val="F8F8F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2800" dirty="0" smtClean="0">
                          <a:solidFill>
                            <a:srgbClr val="F8F8F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Nêu </a:t>
                      </a:r>
                      <a:r>
                        <a:rPr lang="nb-NO" sz="2800" dirty="0">
                          <a:solidFill>
                            <a:srgbClr val="F8F8F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vấn đề</a:t>
                      </a:r>
                      <a:endParaRPr lang="en-US" sz="2800" dirty="0">
                        <a:solidFill>
                          <a:srgbClr val="F8F8F8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51621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2800" dirty="0" smtClean="0">
                          <a:solidFill>
                            <a:srgbClr val="F8F8F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Giải </a:t>
                      </a:r>
                      <a:r>
                        <a:rPr lang="nb-NO" sz="2800" dirty="0">
                          <a:solidFill>
                            <a:srgbClr val="F8F8F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thích sự việc hiện </a:t>
                      </a:r>
                      <a:r>
                        <a:rPr lang="nb-NO" sz="2800" dirty="0" smtClean="0">
                          <a:solidFill>
                            <a:srgbClr val="F8F8F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tượng (với </a:t>
                      </a:r>
                      <a:r>
                        <a:rPr lang="nb-NO" sz="2800" dirty="0">
                          <a:solidFill>
                            <a:srgbClr val="F8F8F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sự việc hiện tượng khó hiểu hoặc xa lạ)</a:t>
                      </a:r>
                      <a:endParaRPr lang="en-US" sz="2800" dirty="0">
                        <a:solidFill>
                          <a:srgbClr val="F8F8F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2800" dirty="0" smtClean="0">
                          <a:solidFill>
                            <a:srgbClr val="F8F8F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Trình </a:t>
                      </a:r>
                      <a:r>
                        <a:rPr lang="nb-NO" sz="2800" dirty="0">
                          <a:solidFill>
                            <a:srgbClr val="F8F8F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bày thực trạng, biểu hiện thực tế vấn đề</a:t>
                      </a:r>
                      <a:endParaRPr lang="en-US" sz="2800" dirty="0">
                        <a:solidFill>
                          <a:srgbClr val="F8F8F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2800" dirty="0" smtClean="0">
                          <a:solidFill>
                            <a:srgbClr val="F8F8F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Phân </a:t>
                      </a:r>
                      <a:r>
                        <a:rPr lang="nb-NO" sz="2800" dirty="0">
                          <a:solidFill>
                            <a:srgbClr val="F8F8F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tích tác </a:t>
                      </a:r>
                      <a:r>
                        <a:rPr lang="nb-NO" sz="2800" dirty="0" smtClean="0">
                          <a:solidFill>
                            <a:srgbClr val="F8F8F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hại/ hiệu</a:t>
                      </a:r>
                      <a:r>
                        <a:rPr lang="nb-NO" sz="2800" baseline="0" dirty="0" smtClean="0">
                          <a:solidFill>
                            <a:srgbClr val="F8F8F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quả</a:t>
                      </a:r>
                      <a:endParaRPr lang="en-US" sz="2800" dirty="0">
                        <a:solidFill>
                          <a:srgbClr val="F8F8F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2800" dirty="0" smtClean="0">
                          <a:solidFill>
                            <a:srgbClr val="F8F8F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Chỉ </a:t>
                      </a:r>
                      <a:r>
                        <a:rPr lang="nb-NO" sz="2800" dirty="0">
                          <a:solidFill>
                            <a:srgbClr val="F8F8F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 nguyên </a:t>
                      </a:r>
                      <a:r>
                        <a:rPr lang="nb-NO" sz="2800" dirty="0" smtClean="0">
                          <a:solidFill>
                            <a:srgbClr val="F8F8F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800" dirty="0" smtClean="0">
                          <a:solidFill>
                            <a:srgbClr val="F8F8F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2800" dirty="0" err="1" smtClean="0">
                          <a:solidFill>
                            <a:srgbClr val="F8F8F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khách</a:t>
                      </a:r>
                      <a:r>
                        <a:rPr lang="en-US" sz="2800" baseline="0" dirty="0" smtClean="0">
                          <a:solidFill>
                            <a:srgbClr val="F8F8F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8F8F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2800" baseline="0" dirty="0" smtClean="0">
                          <a:solidFill>
                            <a:srgbClr val="F8F8F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2800" baseline="0" dirty="0" err="1" smtClean="0">
                          <a:solidFill>
                            <a:srgbClr val="F8F8F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chủ</a:t>
                      </a:r>
                      <a:r>
                        <a:rPr lang="en-US" sz="2800" baseline="0" dirty="0" smtClean="0">
                          <a:solidFill>
                            <a:srgbClr val="F8F8F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8F8F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2800" baseline="0" dirty="0" smtClean="0">
                          <a:solidFill>
                            <a:srgbClr val="F8F8F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800" dirty="0">
                        <a:solidFill>
                          <a:srgbClr val="F8F8F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2800" dirty="0" smtClean="0">
                          <a:solidFill>
                            <a:srgbClr val="F8F8F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Biện pháp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2800" dirty="0" smtClean="0">
                          <a:solidFill>
                            <a:srgbClr val="F8F8F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nb-NO" sz="2800" baseline="0" dirty="0" smtClean="0">
                          <a:solidFill>
                            <a:srgbClr val="F8F8F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nb-NO" sz="2800" dirty="0" smtClean="0">
                          <a:solidFill>
                            <a:srgbClr val="F8F8F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Bài </a:t>
                      </a:r>
                      <a:r>
                        <a:rPr lang="nb-NO" sz="2800" dirty="0">
                          <a:solidFill>
                            <a:srgbClr val="F8F8F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 cho bản thân</a:t>
                      </a:r>
                      <a:endParaRPr lang="en-US" sz="2800" dirty="0">
                        <a:solidFill>
                          <a:srgbClr val="F8F8F8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8952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7835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5381" y="381000"/>
            <a:ext cx="10134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lý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(…).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(…)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…):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280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771971f2a7c438cfc395e51151f1c4179d8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heme/theme1.xml><?xml version="1.0" encoding="utf-8"?>
<a:theme xmlns:a="http://schemas.openxmlformats.org/drawingml/2006/main" name="1_默认设计模板">
  <a:themeElements>
    <a:clrScheme name="自定义 1">
      <a:dk1>
        <a:srgbClr val="AF251C"/>
      </a:dk1>
      <a:lt1>
        <a:srgbClr val="000000"/>
      </a:lt1>
      <a:dk2>
        <a:srgbClr val="383431"/>
      </a:dk2>
      <a:lt2>
        <a:srgbClr val="969660"/>
      </a:lt2>
      <a:accent1>
        <a:srgbClr val="544836"/>
      </a:accent1>
      <a:accent2>
        <a:srgbClr val="AF251C"/>
      </a:accent2>
      <a:accent3>
        <a:srgbClr val="544836"/>
      </a:accent3>
      <a:accent4>
        <a:srgbClr val="544836"/>
      </a:accent4>
      <a:accent5>
        <a:srgbClr val="FFFFFF"/>
      </a:accent5>
      <a:accent6>
        <a:srgbClr val="383431"/>
      </a:accent6>
      <a:hlink>
        <a:srgbClr val="C9B897"/>
      </a:hlink>
      <a:folHlink>
        <a:srgbClr val="7F7F7F"/>
      </a:folHlink>
    </a:clrScheme>
    <a:fontScheme name="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Calligraphy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defRPr sz="170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默认设计模板">
  <a:themeElements>
    <a:clrScheme name="自定义 1">
      <a:dk1>
        <a:srgbClr val="AF251C"/>
      </a:dk1>
      <a:lt1>
        <a:srgbClr val="000000"/>
      </a:lt1>
      <a:dk2>
        <a:srgbClr val="383431"/>
      </a:dk2>
      <a:lt2>
        <a:srgbClr val="969660"/>
      </a:lt2>
      <a:accent1>
        <a:srgbClr val="544836"/>
      </a:accent1>
      <a:accent2>
        <a:srgbClr val="AF251C"/>
      </a:accent2>
      <a:accent3>
        <a:srgbClr val="544836"/>
      </a:accent3>
      <a:accent4>
        <a:srgbClr val="544836"/>
      </a:accent4>
      <a:accent5>
        <a:srgbClr val="FFFFFF"/>
      </a:accent5>
      <a:accent6>
        <a:srgbClr val="383431"/>
      </a:accent6>
      <a:hlink>
        <a:srgbClr val="C9B897"/>
      </a:hlink>
      <a:folHlink>
        <a:srgbClr val="7F7F7F"/>
      </a:folHlink>
    </a:clrScheme>
    <a:fontScheme name="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1402</Words>
  <Application>Microsoft Office PowerPoint</Application>
  <PresentationFormat>Custom</PresentationFormat>
  <Paragraphs>113</Paragraphs>
  <Slides>20</Slides>
  <Notes>6</Notes>
  <HiddenSlides>0</HiddenSlides>
  <MMClips>2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1_默认设计模板</vt:lpstr>
      <vt:lpstr>Office 主题​​</vt:lpstr>
      <vt:lpstr>Theme1</vt:lpstr>
      <vt:lpstr>3_默认设计模板</vt:lpstr>
      <vt:lpstr>Slide 1</vt:lpstr>
      <vt:lpstr>KHỞI ĐỘNG TRÒ CHƠI “AI NHANH NHẤT”  Câu hỏi: Em hãy kể tên các dạng đề nghị luận xã hội?</vt:lpstr>
      <vt:lpstr>   Dạng 1: Nghị luận về 1 vấn đề tư tưởng, đạo lí Dạng 1: Nghị luận về sự việc, hiện tượng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BÀI TẬP VỀ NHÀ</vt:lpstr>
      <vt:lpstr>Slide 18</vt:lpstr>
      <vt:lpstr>Slide 19</vt:lpstr>
      <vt:lpstr>Slide 20</vt:lpstr>
    </vt:vector>
  </TitlesOfParts>
  <LinksUpToDate>false</LinksUpToDate>
  <SharedDoc>false</SharedDoc>
  <HyperlinkBase>https://dxpu.taobao.com/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大侠素材铺</dc:title>
  <dc:creator>大侠素材铺</dc:creator>
  <dc:description>大侠素材铺_x000d__x000d__x000d__x000d__x000d_
淘宝店：https://dxpu.taobao.com/</dc:description>
  <cp:lastModifiedBy>21AK22</cp:lastModifiedBy>
  <cp:revision>446</cp:revision>
  <dcterms:created xsi:type="dcterms:W3CDTF">2013-01-25T01:44:00Z</dcterms:created>
  <dcterms:modified xsi:type="dcterms:W3CDTF">2021-02-18T03:15:49Z</dcterms:modified>
  <cp:category>https://dxpu.taobao.com/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1033-11.2.0.9906</vt:lpwstr>
  </property>
</Properties>
</file>