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3"/>
  </p:notesMasterIdLst>
  <p:sldIdLst>
    <p:sldId id="266" r:id="rId2"/>
    <p:sldId id="271" r:id="rId3"/>
    <p:sldId id="277" r:id="rId4"/>
    <p:sldId id="267" r:id="rId5"/>
    <p:sldId id="269" r:id="rId6"/>
    <p:sldId id="270" r:id="rId7"/>
    <p:sldId id="279" r:id="rId8"/>
    <p:sldId id="280" r:id="rId9"/>
    <p:sldId id="281" r:id="rId10"/>
    <p:sldId id="282" r:id="rId11"/>
    <p:sldId id="283" r:id="rId12"/>
  </p:sldIdLst>
  <p:sldSz cx="14630400" cy="8229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1pPr>
    <a:lvl2pPr marL="65311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2pPr>
    <a:lvl3pPr marL="130622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3pPr>
    <a:lvl4pPr marL="1959331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4pPr>
    <a:lvl5pPr marL="2612441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5pPr>
    <a:lvl6pPr marL="3265551" algn="l" defTabSz="1306220" rtl="0" eaLnBrk="1" latinLnBrk="0" hangingPunct="1">
      <a:defRPr b="1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6pPr>
    <a:lvl7pPr marL="3918661" algn="l" defTabSz="1306220" rtl="0" eaLnBrk="1" latinLnBrk="0" hangingPunct="1">
      <a:defRPr b="1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7pPr>
    <a:lvl8pPr marL="4571771" algn="l" defTabSz="1306220" rtl="0" eaLnBrk="1" latinLnBrk="0" hangingPunct="1">
      <a:defRPr b="1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8pPr>
    <a:lvl9pPr marL="5224882" algn="l" defTabSz="1306220" rtl="0" eaLnBrk="1" latinLnBrk="0" hangingPunct="1">
      <a:defRPr b="1" kern="1200">
        <a:solidFill>
          <a:schemeClr val="tx1"/>
        </a:solidFill>
        <a:latin typeface="Arial Rounded MT Bold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CC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56" y="72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EBD6505E-7B4C-4D3F-8A37-420A12CE68C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653110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306220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959331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612441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326555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FDCFDA-CFD8-4630-B24A-4108E4A6BC72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-10160" y="24766"/>
            <a:ext cx="14630400" cy="8229600"/>
            <a:chOff x="0" y="0"/>
            <a:chExt cx="5760" cy="4320"/>
          </a:xfrm>
        </p:grpSpPr>
        <p:sp>
          <p:nvSpPr>
            <p:cNvPr id="1433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1" name="Freeform 5"/>
          <p:cNvSpPr>
            <a:spLocks/>
          </p:cNvSpPr>
          <p:nvPr/>
        </p:nvSpPr>
        <p:spPr bwMode="hidden">
          <a:xfrm>
            <a:off x="9987280" y="7522846"/>
            <a:ext cx="4632960" cy="73152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lIns="130622" tIns="65311" rIns="130622" bIns="65311"/>
          <a:lstStyle/>
          <a:p>
            <a:endParaRPr lang="en-US"/>
          </a:p>
        </p:txBody>
      </p:sp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-2541" y="7240906"/>
            <a:ext cx="12552682" cy="1021080"/>
            <a:chOff x="0" y="3792"/>
            <a:chExt cx="4942" cy="536"/>
          </a:xfrm>
        </p:grpSpPr>
        <p:sp>
          <p:nvSpPr>
            <p:cNvPr id="1434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4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434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5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51" name="Group 15"/>
          <p:cNvGrpSpPr>
            <a:grpSpLocks/>
          </p:cNvGrpSpPr>
          <p:nvPr/>
        </p:nvGrpSpPr>
        <p:grpSpPr bwMode="auto">
          <a:xfrm>
            <a:off x="1003302" y="7225666"/>
            <a:ext cx="9095739" cy="1019174"/>
            <a:chOff x="395" y="3793"/>
            <a:chExt cx="3581" cy="535"/>
          </a:xfrm>
        </p:grpSpPr>
        <p:sp>
          <p:nvSpPr>
            <p:cNvPr id="14352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58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731520" y="1737361"/>
            <a:ext cx="13167360" cy="2084070"/>
          </a:xfrm>
        </p:spPr>
        <p:txBody>
          <a:bodyPr/>
          <a:lstStyle>
            <a:lvl1pPr>
              <a:defRPr sz="7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59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194560" y="4114800"/>
            <a:ext cx="10241280" cy="210312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360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4361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1BF1C9D-FF0A-4B74-9ED3-EFD928999F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362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707AB-C7D7-4DE6-9408-D5AE564D05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10607040" y="274320"/>
            <a:ext cx="3291840" cy="7040880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731520" y="274320"/>
            <a:ext cx="9631680" cy="7040880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08F5F-96ED-4FBC-A80D-7CAF771FC2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êu đề, Nội dung và 2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31520" y="274320"/>
            <a:ext cx="13167360" cy="13716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394960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quarter" idx="2"/>
          </p:nvPr>
        </p:nvSpPr>
        <p:spPr>
          <a:xfrm>
            <a:off x="7437120" y="1920240"/>
            <a:ext cx="6461760" cy="2606040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ội dung 4"/>
          <p:cNvSpPr>
            <a:spLocks noGrp="1"/>
          </p:cNvSpPr>
          <p:nvPr>
            <p:ph sz="quarter" idx="3"/>
          </p:nvPr>
        </p:nvSpPr>
        <p:spPr>
          <a:xfrm>
            <a:off x="7437120" y="4709160"/>
            <a:ext cx="6461760" cy="2606040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Nơi giữ chỗ cho Ngày tháng 5"/>
          <p:cNvSpPr>
            <a:spLocks noGrp="1"/>
          </p:cNvSpPr>
          <p:nvPr>
            <p:ph type="dt" sz="half" idx="10"/>
          </p:nvPr>
        </p:nvSpPr>
        <p:spPr>
          <a:xfrm>
            <a:off x="731520" y="7498080"/>
            <a:ext cx="3413760" cy="54864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Nơi giữ chỗ cho Chân trang 6"/>
          <p:cNvSpPr>
            <a:spLocks noGrp="1"/>
          </p:cNvSpPr>
          <p:nvPr>
            <p:ph type="ftr" sz="quarter" idx="11"/>
          </p:nvPr>
        </p:nvSpPr>
        <p:spPr>
          <a:xfrm>
            <a:off x="4998720" y="7498080"/>
            <a:ext cx="4632960" cy="54864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Nơi giữ chỗ cho Số hiệu Bản chiếu 7"/>
          <p:cNvSpPr>
            <a:spLocks noGrp="1"/>
          </p:cNvSpPr>
          <p:nvPr>
            <p:ph type="sldNum" sz="quarter" idx="12"/>
          </p:nvPr>
        </p:nvSpPr>
        <p:spPr>
          <a:xfrm>
            <a:off x="10485120" y="7498080"/>
            <a:ext cx="3413760" cy="548640"/>
          </a:xfrm>
        </p:spPr>
        <p:txBody>
          <a:bodyPr/>
          <a:lstStyle>
            <a:lvl1pPr>
              <a:defRPr/>
            </a:lvl1pPr>
          </a:lstStyle>
          <a:p>
            <a:fld id="{0D661970-8B59-47E4-8E3C-01409B03A8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529D5-12CC-4314-862C-0DF4BD5410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/>
            </a:lvl1pPr>
            <a:lvl2pPr marL="653110" indent="0">
              <a:buNone/>
              <a:defRPr sz="2600"/>
            </a:lvl2pPr>
            <a:lvl3pPr marL="1306220" indent="0">
              <a:buNone/>
              <a:defRPr sz="2300"/>
            </a:lvl3pPr>
            <a:lvl4pPr marL="1959331" indent="0">
              <a:buNone/>
              <a:defRPr sz="2000"/>
            </a:lvl4pPr>
            <a:lvl5pPr marL="2612441" indent="0">
              <a:buNone/>
              <a:defRPr sz="2000"/>
            </a:lvl5pPr>
            <a:lvl6pPr marL="3265551" indent="0">
              <a:buNone/>
              <a:defRPr sz="2000"/>
            </a:lvl6pPr>
            <a:lvl7pPr marL="3918661" indent="0">
              <a:buNone/>
              <a:defRPr sz="2000"/>
            </a:lvl7pPr>
            <a:lvl8pPr marL="4571771" indent="0">
              <a:buNone/>
              <a:defRPr sz="2000"/>
            </a:lvl8pPr>
            <a:lvl9pPr marL="5224882" indent="0">
              <a:buNone/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B5A47-3414-44DC-A952-43DF77F344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3949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3949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7F076-B1CC-4C90-80EC-B3672BAB20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D0D75-C97F-49FE-9685-FCA75D73BB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D5FC9-5826-41B8-8542-8A65EA9CA6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06E3D-AB80-4DB8-9F91-D1A92B7356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A3BC4-E54B-4349-A9D8-A15DDB8659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405A9-3BBE-4FE6-B370-C5946FB947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14630400" cy="8229600"/>
            <a:chOff x="0" y="0"/>
            <a:chExt cx="5760" cy="4320"/>
          </a:xfrm>
        </p:grpSpPr>
        <p:sp>
          <p:nvSpPr>
            <p:cNvPr id="1331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7" name="Freeform 5"/>
          <p:cNvSpPr>
            <a:spLocks/>
          </p:cNvSpPr>
          <p:nvPr/>
        </p:nvSpPr>
        <p:spPr bwMode="hidden">
          <a:xfrm>
            <a:off x="9997440" y="7515226"/>
            <a:ext cx="4632960" cy="73152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lIns="130622" tIns="65311" rIns="130622" bIns="65311"/>
          <a:lstStyle/>
          <a:p>
            <a:endParaRPr lang="en-US"/>
          </a:p>
        </p:txBody>
      </p:sp>
      <p:grpSp>
        <p:nvGrpSpPr>
          <p:cNvPr id="13318" name="Group 6"/>
          <p:cNvGrpSpPr>
            <a:grpSpLocks/>
          </p:cNvGrpSpPr>
          <p:nvPr/>
        </p:nvGrpSpPr>
        <p:grpSpPr bwMode="auto">
          <a:xfrm>
            <a:off x="0" y="7223760"/>
            <a:ext cx="12557760" cy="1028700"/>
            <a:chOff x="0" y="3792"/>
            <a:chExt cx="4944" cy="540"/>
          </a:xfrm>
        </p:grpSpPr>
        <p:sp>
          <p:nvSpPr>
            <p:cNvPr id="1331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32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3321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2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3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4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5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26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27" name="Group 15"/>
          <p:cNvGrpSpPr>
            <a:grpSpLocks/>
          </p:cNvGrpSpPr>
          <p:nvPr/>
        </p:nvGrpSpPr>
        <p:grpSpPr bwMode="auto">
          <a:xfrm>
            <a:off x="1003302" y="7225666"/>
            <a:ext cx="9095739" cy="1019174"/>
            <a:chOff x="395" y="3793"/>
            <a:chExt cx="3581" cy="535"/>
          </a:xfrm>
        </p:grpSpPr>
        <p:sp>
          <p:nvSpPr>
            <p:cNvPr id="13328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3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731520" y="274320"/>
            <a:ext cx="131673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3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1920240"/>
            <a:ext cx="13167360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8080"/>
            <a:ext cx="341376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l">
              <a:defRPr sz="17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8080"/>
            <a:ext cx="463296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>
              <a:defRPr sz="17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338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8080"/>
            <a:ext cx="341376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r">
              <a:defRPr sz="17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EE7B4B7C-6088-439E-8353-BDCC0FF0B469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65311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130622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959331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2612441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489833" indent="-489833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rtl="0" fontAlgn="base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cs typeface="+mn-cs"/>
        </a:defRPr>
      </a:lvl2pPr>
      <a:lvl3pPr marL="1632776" indent="-326555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400">
          <a:solidFill>
            <a:schemeClr val="tx1"/>
          </a:solidFill>
          <a:latin typeface="+mn-lt"/>
          <a:cs typeface="+mn-cs"/>
        </a:defRPr>
      </a:lvl3pPr>
      <a:lvl4pPr marL="2285886" indent="-326555" algn="l" rtl="0" fontAlgn="base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cs typeface="+mn-cs"/>
        </a:defRPr>
      </a:lvl4pPr>
      <a:lvl5pPr marL="2938996" indent="-326555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900">
          <a:solidFill>
            <a:schemeClr val="tx1"/>
          </a:solidFill>
          <a:latin typeface="+mn-lt"/>
          <a:cs typeface="+mn-cs"/>
        </a:defRPr>
      </a:lvl5pPr>
      <a:lvl6pPr marL="3592106" indent="-326555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900">
          <a:solidFill>
            <a:schemeClr val="tx1"/>
          </a:solidFill>
          <a:latin typeface="+mn-lt"/>
          <a:cs typeface="+mn-cs"/>
        </a:defRPr>
      </a:lvl6pPr>
      <a:lvl7pPr marL="4245216" indent="-326555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900">
          <a:solidFill>
            <a:schemeClr val="tx1"/>
          </a:solidFill>
          <a:latin typeface="+mn-lt"/>
          <a:cs typeface="+mn-cs"/>
        </a:defRPr>
      </a:lvl7pPr>
      <a:lvl8pPr marL="4898327" indent="-326555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900">
          <a:solidFill>
            <a:schemeClr val="tx1"/>
          </a:solidFill>
          <a:latin typeface="+mn-lt"/>
          <a:cs typeface="+mn-cs"/>
        </a:defRPr>
      </a:lvl8pPr>
      <a:lvl9pPr marL="5551437" indent="-326555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9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audio" Target="../media/audio1.wav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74321" y="4023360"/>
            <a:ext cx="14180821" cy="201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Hãy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nêu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định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nghĩa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đơn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thức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,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đa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thức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5100" i="1" dirty="0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Cho </a:t>
            </a:r>
            <a:r>
              <a:rPr lang="en-US" sz="5100" i="1" dirty="0" err="1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ví</a:t>
            </a:r>
            <a:r>
              <a:rPr lang="en-US" sz="5100" i="1" dirty="0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5100" i="1" dirty="0" err="1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dụ</a:t>
            </a:r>
            <a:r>
              <a:rPr lang="en-US" sz="5100" i="1" dirty="0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5100" i="1" dirty="0" err="1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đơn</a:t>
            </a:r>
            <a:r>
              <a:rPr lang="en-US" sz="5100" i="1" dirty="0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5100" i="1" dirty="0" err="1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thức</a:t>
            </a:r>
            <a:r>
              <a:rPr lang="en-US" sz="5100" i="1" dirty="0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, </a:t>
            </a:r>
            <a:r>
              <a:rPr lang="en-US" sz="5100" i="1" dirty="0" err="1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đa</a:t>
            </a:r>
            <a:r>
              <a:rPr lang="en-US" sz="5100" i="1" dirty="0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5100" i="1" dirty="0" err="1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thức</a:t>
            </a:r>
            <a:r>
              <a:rPr lang="en-US" sz="5100" i="1" dirty="0">
                <a:solidFill>
                  <a:srgbClr val="FFFF00"/>
                </a:solidFill>
                <a:latin typeface="Times New Roman" pitchFamily="18" charset="0"/>
                <a:sym typeface="Wingdings" pitchFamily="2" charset="2"/>
              </a:rPr>
              <a:t>?</a:t>
            </a:r>
          </a:p>
        </p:txBody>
      </p:sp>
      <p:sp>
        <p:nvSpPr>
          <p:cNvPr id="23555" name="AutoShape 3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776960" y="7955280"/>
            <a:ext cx="609600" cy="27432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682241" y="3017521"/>
            <a:ext cx="9230360" cy="100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700" u="sng" dirty="0" err="1">
                <a:solidFill>
                  <a:srgbClr val="FFFF00"/>
                </a:solidFill>
                <a:latin typeface="Times New Roman" pitchFamily="18" charset="0"/>
              </a:rPr>
              <a:t>Kiểm</a:t>
            </a:r>
            <a:r>
              <a:rPr lang="en-US" sz="5700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5700" u="sng" dirty="0" err="1">
                <a:solidFill>
                  <a:srgbClr val="FFFF00"/>
                </a:solidFill>
                <a:latin typeface="Times New Roman" pitchFamily="18" charset="0"/>
              </a:rPr>
              <a:t>tra</a:t>
            </a:r>
            <a:r>
              <a:rPr lang="en-US" sz="5700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5700" u="sng" dirty="0" err="1">
                <a:solidFill>
                  <a:srgbClr val="FFFF00"/>
                </a:solidFill>
                <a:latin typeface="Times New Roman" pitchFamily="18" charset="0"/>
              </a:rPr>
              <a:t>bài</a:t>
            </a:r>
            <a:r>
              <a:rPr lang="en-US" sz="5700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5700" u="sng" dirty="0" err="1">
                <a:solidFill>
                  <a:srgbClr val="FFFF00"/>
                </a:solidFill>
                <a:latin typeface="Times New Roman" pitchFamily="18" charset="0"/>
              </a:rPr>
              <a:t>cũ</a:t>
            </a:r>
            <a:r>
              <a:rPr lang="en-US" sz="5700" u="sng" dirty="0">
                <a:solidFill>
                  <a:srgbClr val="FFFF00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23557" name="Picture 5" descr="Chuoi ngoc lam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3535681" y="0"/>
            <a:ext cx="6977381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8" name="Group 6"/>
          <p:cNvGrpSpPr>
            <a:grpSpLocks/>
          </p:cNvGrpSpPr>
          <p:nvPr/>
        </p:nvGrpSpPr>
        <p:grpSpPr bwMode="auto">
          <a:xfrm>
            <a:off x="-15239" y="-15240"/>
            <a:ext cx="14737080" cy="8261986"/>
            <a:chOff x="-6" y="-8"/>
            <a:chExt cx="6285" cy="4337"/>
          </a:xfrm>
        </p:grpSpPr>
        <p:grpSp>
          <p:nvGrpSpPr>
            <p:cNvPr id="23559" name="Group 7"/>
            <p:cNvGrpSpPr>
              <a:grpSpLocks/>
            </p:cNvGrpSpPr>
            <p:nvPr/>
          </p:nvGrpSpPr>
          <p:grpSpPr bwMode="auto">
            <a:xfrm rot="21406789">
              <a:off x="5" y="3749"/>
              <a:ext cx="528" cy="580"/>
              <a:chOff x="2332" y="1554"/>
              <a:chExt cx="1105" cy="1218"/>
            </a:xfrm>
          </p:grpSpPr>
          <p:sp>
            <p:nvSpPr>
              <p:cNvPr id="23560" name="Freeform 8"/>
              <p:cNvSpPr>
                <a:spLocks/>
              </p:cNvSpPr>
              <p:nvPr/>
            </p:nvSpPr>
            <p:spPr bwMode="auto">
              <a:xfrm>
                <a:off x="2450" y="2113"/>
                <a:ext cx="30" cy="30"/>
              </a:xfrm>
              <a:custGeom>
                <a:avLst/>
                <a:gdLst/>
                <a:ahLst/>
                <a:cxnLst>
                  <a:cxn ang="0">
                    <a:pos x="31" y="60"/>
                  </a:cxn>
                  <a:cxn ang="0">
                    <a:pos x="18" y="57"/>
                  </a:cxn>
                  <a:cxn ang="0">
                    <a:pos x="9" y="50"/>
                  </a:cxn>
                  <a:cxn ang="0">
                    <a:pos x="2" y="41"/>
                  </a:cxn>
                  <a:cxn ang="0">
                    <a:pos x="0" y="30"/>
                  </a:cxn>
                  <a:cxn ang="0">
                    <a:pos x="2" y="18"/>
                  </a:cxn>
                  <a:cxn ang="0">
                    <a:pos x="9" y="8"/>
                  </a:cxn>
                  <a:cxn ang="0">
                    <a:pos x="18" y="2"/>
                  </a:cxn>
                  <a:cxn ang="0">
                    <a:pos x="31" y="0"/>
                  </a:cxn>
                  <a:cxn ang="0">
                    <a:pos x="42" y="2"/>
                  </a:cxn>
                  <a:cxn ang="0">
                    <a:pos x="52" y="8"/>
                  </a:cxn>
                  <a:cxn ang="0">
                    <a:pos x="58" y="18"/>
                  </a:cxn>
                  <a:cxn ang="0">
                    <a:pos x="61" y="30"/>
                  </a:cxn>
                  <a:cxn ang="0">
                    <a:pos x="58" y="41"/>
                  </a:cxn>
                  <a:cxn ang="0">
                    <a:pos x="52" y="50"/>
                  </a:cxn>
                  <a:cxn ang="0">
                    <a:pos x="42" y="57"/>
                  </a:cxn>
                  <a:cxn ang="0">
                    <a:pos x="31" y="60"/>
                  </a:cxn>
                </a:cxnLst>
                <a:rect l="0" t="0" r="r" b="b"/>
                <a:pathLst>
                  <a:path w="61" h="60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1" name="Freeform 9"/>
              <p:cNvSpPr>
                <a:spLocks/>
              </p:cNvSpPr>
              <p:nvPr/>
            </p:nvSpPr>
            <p:spPr bwMode="auto">
              <a:xfrm>
                <a:off x="2431" y="2013"/>
                <a:ext cx="67" cy="91"/>
              </a:xfrm>
              <a:custGeom>
                <a:avLst/>
                <a:gdLst/>
                <a:ahLst/>
                <a:cxnLst>
                  <a:cxn ang="0">
                    <a:pos x="50" y="182"/>
                  </a:cxn>
                  <a:cxn ang="0">
                    <a:pos x="80" y="182"/>
                  </a:cxn>
                  <a:cxn ang="0">
                    <a:pos x="85" y="174"/>
                  </a:cxn>
                  <a:cxn ang="0">
                    <a:pos x="98" y="154"/>
                  </a:cxn>
                  <a:cxn ang="0">
                    <a:pos x="113" y="125"/>
                  </a:cxn>
                  <a:cxn ang="0">
                    <a:pos x="125" y="91"/>
                  </a:cxn>
                  <a:cxn ang="0">
                    <a:pos x="132" y="58"/>
                  </a:cxn>
                  <a:cxn ang="0">
                    <a:pos x="128" y="29"/>
                  </a:cxn>
                  <a:cxn ang="0">
                    <a:pos x="107" y="9"/>
                  </a:cxn>
                  <a:cxn ang="0">
                    <a:pos x="67" y="0"/>
                  </a:cxn>
                  <a:cxn ang="0">
                    <a:pos x="25" y="9"/>
                  </a:cxn>
                  <a:cxn ang="0">
                    <a:pos x="4" y="29"/>
                  </a:cxn>
                  <a:cxn ang="0">
                    <a:pos x="0" y="58"/>
                  </a:cxn>
                  <a:cxn ang="0">
                    <a:pos x="6" y="91"/>
                  </a:cxn>
                  <a:cxn ang="0">
                    <a:pos x="18" y="125"/>
                  </a:cxn>
                  <a:cxn ang="0">
                    <a:pos x="33" y="154"/>
                  </a:cxn>
                  <a:cxn ang="0">
                    <a:pos x="46" y="174"/>
                  </a:cxn>
                  <a:cxn ang="0">
                    <a:pos x="50" y="182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2" name="Freeform 10"/>
              <p:cNvSpPr>
                <a:spLocks/>
              </p:cNvSpPr>
              <p:nvPr/>
            </p:nvSpPr>
            <p:spPr bwMode="auto">
              <a:xfrm>
                <a:off x="2431" y="2013"/>
                <a:ext cx="67" cy="91"/>
              </a:xfrm>
              <a:custGeom>
                <a:avLst/>
                <a:gdLst/>
                <a:ahLst/>
                <a:cxnLst>
                  <a:cxn ang="0">
                    <a:pos x="50" y="182"/>
                  </a:cxn>
                  <a:cxn ang="0">
                    <a:pos x="80" y="182"/>
                  </a:cxn>
                  <a:cxn ang="0">
                    <a:pos x="85" y="174"/>
                  </a:cxn>
                  <a:cxn ang="0">
                    <a:pos x="98" y="154"/>
                  </a:cxn>
                  <a:cxn ang="0">
                    <a:pos x="113" y="125"/>
                  </a:cxn>
                  <a:cxn ang="0">
                    <a:pos x="125" y="91"/>
                  </a:cxn>
                  <a:cxn ang="0">
                    <a:pos x="132" y="58"/>
                  </a:cxn>
                  <a:cxn ang="0">
                    <a:pos x="128" y="29"/>
                  </a:cxn>
                  <a:cxn ang="0">
                    <a:pos x="107" y="9"/>
                  </a:cxn>
                  <a:cxn ang="0">
                    <a:pos x="67" y="0"/>
                  </a:cxn>
                  <a:cxn ang="0">
                    <a:pos x="25" y="9"/>
                  </a:cxn>
                  <a:cxn ang="0">
                    <a:pos x="4" y="29"/>
                  </a:cxn>
                  <a:cxn ang="0">
                    <a:pos x="0" y="58"/>
                  </a:cxn>
                  <a:cxn ang="0">
                    <a:pos x="6" y="91"/>
                  </a:cxn>
                  <a:cxn ang="0">
                    <a:pos x="18" y="125"/>
                  </a:cxn>
                  <a:cxn ang="0">
                    <a:pos x="33" y="154"/>
                  </a:cxn>
                  <a:cxn ang="0">
                    <a:pos x="46" y="174"/>
                  </a:cxn>
                  <a:cxn ang="0">
                    <a:pos x="50" y="182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3" name="Freeform 11"/>
              <p:cNvSpPr>
                <a:spLocks/>
              </p:cNvSpPr>
              <p:nvPr/>
            </p:nvSpPr>
            <p:spPr bwMode="auto">
              <a:xfrm>
                <a:off x="2359" y="2051"/>
                <a:ext cx="89" cy="73"/>
              </a:xfrm>
              <a:custGeom>
                <a:avLst/>
                <a:gdLst/>
                <a:ahLst/>
                <a:cxnLst>
                  <a:cxn ang="0">
                    <a:pos x="163" y="144"/>
                  </a:cxn>
                  <a:cxn ang="0">
                    <a:pos x="177" y="118"/>
                  </a:cxn>
                  <a:cxn ang="0">
                    <a:pos x="172" y="110"/>
                  </a:cxn>
                  <a:cxn ang="0">
                    <a:pos x="161" y="89"/>
                  </a:cxn>
                  <a:cxn ang="0">
                    <a:pos x="144" y="62"/>
                  </a:cxn>
                  <a:cxn ang="0">
                    <a:pos x="122" y="33"/>
                  </a:cxn>
                  <a:cxn ang="0">
                    <a:pos x="95" y="11"/>
                  </a:cxn>
                  <a:cxn ang="0">
                    <a:pos x="69" y="0"/>
                  </a:cxn>
                  <a:cxn ang="0">
                    <a:pos x="40" y="7"/>
                  </a:cxn>
                  <a:cxn ang="0">
                    <a:pos x="14" y="38"/>
                  </a:cxn>
                  <a:cxn ang="0">
                    <a:pos x="3" y="60"/>
                  </a:cxn>
                  <a:cxn ang="0">
                    <a:pos x="0" y="78"/>
                  </a:cxn>
                  <a:cxn ang="0">
                    <a:pos x="1" y="94"/>
                  </a:cxn>
                  <a:cxn ang="0">
                    <a:pos x="8" y="106"/>
                  </a:cxn>
                  <a:cxn ang="0">
                    <a:pos x="17" y="117"/>
                  </a:cxn>
                  <a:cxn ang="0">
                    <a:pos x="30" y="126"/>
                  </a:cxn>
                  <a:cxn ang="0">
                    <a:pos x="46" y="132"/>
                  </a:cxn>
                  <a:cxn ang="0">
                    <a:pos x="62" y="138"/>
                  </a:cxn>
                  <a:cxn ang="0">
                    <a:pos x="79" y="141"/>
                  </a:cxn>
                  <a:cxn ang="0">
                    <a:pos x="98" y="143"/>
                  </a:cxn>
                  <a:cxn ang="0">
                    <a:pos x="115" y="144"/>
                  </a:cxn>
                  <a:cxn ang="0">
                    <a:pos x="130" y="146"/>
                  </a:cxn>
                  <a:cxn ang="0">
                    <a:pos x="144" y="146"/>
                  </a:cxn>
                  <a:cxn ang="0">
                    <a:pos x="154" y="144"/>
                  </a:cxn>
                  <a:cxn ang="0">
                    <a:pos x="161" y="144"/>
                  </a:cxn>
                  <a:cxn ang="0">
                    <a:pos x="163" y="144"/>
                  </a:cxn>
                </a:cxnLst>
                <a:rect l="0" t="0" r="r" b="b"/>
                <a:pathLst>
                  <a:path w="177" h="146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4" name="Freeform 12"/>
              <p:cNvSpPr>
                <a:spLocks/>
              </p:cNvSpPr>
              <p:nvPr/>
            </p:nvSpPr>
            <p:spPr bwMode="auto">
              <a:xfrm>
                <a:off x="2359" y="2133"/>
                <a:ext cx="89" cy="71"/>
              </a:xfrm>
              <a:custGeom>
                <a:avLst/>
                <a:gdLst/>
                <a:ahLst/>
                <a:cxnLst>
                  <a:cxn ang="0">
                    <a:pos x="178" y="27"/>
                  </a:cxn>
                  <a:cxn ang="0">
                    <a:pos x="164" y="1"/>
                  </a:cxn>
                  <a:cxn ang="0">
                    <a:pos x="162" y="1"/>
                  </a:cxn>
                  <a:cxn ang="0">
                    <a:pos x="155" y="1"/>
                  </a:cxn>
                  <a:cxn ang="0">
                    <a:pos x="145" y="0"/>
                  </a:cxn>
                  <a:cxn ang="0">
                    <a:pos x="131" y="0"/>
                  </a:cxn>
                  <a:cxn ang="0">
                    <a:pos x="116" y="1"/>
                  </a:cxn>
                  <a:cxn ang="0">
                    <a:pos x="99" y="2"/>
                  </a:cxn>
                  <a:cxn ang="0">
                    <a:pos x="80" y="5"/>
                  </a:cxn>
                  <a:cxn ang="0">
                    <a:pos x="63" y="7"/>
                  </a:cxn>
                  <a:cxn ang="0">
                    <a:pos x="46" y="13"/>
                  </a:cxn>
                  <a:cxn ang="0">
                    <a:pos x="31" y="18"/>
                  </a:cxn>
                  <a:cxn ang="0">
                    <a:pos x="18" y="27"/>
                  </a:cxn>
                  <a:cxn ang="0">
                    <a:pos x="8" y="37"/>
                  </a:cxn>
                  <a:cxn ang="0">
                    <a:pos x="2" y="50"/>
                  </a:cxn>
                  <a:cxn ang="0">
                    <a:pos x="0" y="65"/>
                  </a:cxn>
                  <a:cxn ang="0">
                    <a:pos x="4" y="83"/>
                  </a:cxn>
                  <a:cxn ang="0">
                    <a:pos x="14" y="104"/>
                  </a:cxn>
                  <a:cxn ang="0">
                    <a:pos x="41" y="135"/>
                  </a:cxn>
                  <a:cxn ang="0">
                    <a:pos x="69" y="143"/>
                  </a:cxn>
                  <a:cxn ang="0">
                    <a:pos x="96" y="132"/>
                  </a:cxn>
                  <a:cxn ang="0">
                    <a:pos x="122" y="111"/>
                  </a:cxn>
                  <a:cxn ang="0">
                    <a:pos x="145" y="83"/>
                  </a:cxn>
                  <a:cxn ang="0">
                    <a:pos x="162" y="55"/>
                  </a:cxn>
                  <a:cxn ang="0">
                    <a:pos x="174" y="35"/>
                  </a:cxn>
                  <a:cxn ang="0">
                    <a:pos x="178" y="27"/>
                  </a:cxn>
                </a:cxnLst>
                <a:rect l="0" t="0" r="r" b="b"/>
                <a:pathLst>
                  <a:path w="178" h="143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5" name="Freeform 13"/>
              <p:cNvSpPr>
                <a:spLocks/>
              </p:cNvSpPr>
              <p:nvPr/>
            </p:nvSpPr>
            <p:spPr bwMode="auto">
              <a:xfrm>
                <a:off x="2432" y="2151"/>
                <a:ext cx="66" cy="90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52" y="0"/>
                  </a:cxn>
                  <a:cxn ang="0">
                    <a:pos x="47" y="8"/>
                  </a:cxn>
                  <a:cxn ang="0">
                    <a:pos x="35" y="29"/>
                  </a:cxn>
                  <a:cxn ang="0">
                    <a:pos x="20" y="57"/>
                  </a:cxn>
                  <a:cxn ang="0">
                    <a:pos x="7" y="90"/>
                  </a:cxn>
                  <a:cxn ang="0">
                    <a:pos x="0" y="123"/>
                  </a:cxn>
                  <a:cxn ang="0">
                    <a:pos x="5" y="152"/>
                  </a:cxn>
                  <a:cxn ang="0">
                    <a:pos x="24" y="172"/>
                  </a:cxn>
                  <a:cxn ang="0">
                    <a:pos x="64" y="181"/>
                  </a:cxn>
                  <a:cxn ang="0">
                    <a:pos x="106" y="172"/>
                  </a:cxn>
                  <a:cxn ang="0">
                    <a:pos x="127" y="152"/>
                  </a:cxn>
                  <a:cxn ang="0">
                    <a:pos x="132" y="123"/>
                  </a:cxn>
                  <a:cxn ang="0">
                    <a:pos x="127" y="90"/>
                  </a:cxn>
                  <a:cxn ang="0">
                    <a:pos x="114" y="57"/>
                  </a:cxn>
                  <a:cxn ang="0">
                    <a:pos x="99" y="29"/>
                  </a:cxn>
                  <a:cxn ang="0">
                    <a:pos x="86" y="8"/>
                  </a:cxn>
                  <a:cxn ang="0">
                    <a:pos x="82" y="0"/>
                  </a:cxn>
                </a:cxnLst>
                <a:rect l="0" t="0" r="r" b="b"/>
                <a:pathLst>
                  <a:path w="132" h="181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Freeform 14"/>
              <p:cNvSpPr>
                <a:spLocks/>
              </p:cNvSpPr>
              <p:nvPr/>
            </p:nvSpPr>
            <p:spPr bwMode="auto">
              <a:xfrm>
                <a:off x="2482" y="2132"/>
                <a:ext cx="88" cy="72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0" y="26"/>
                  </a:cxn>
                  <a:cxn ang="0">
                    <a:pos x="5" y="34"/>
                  </a:cxn>
                  <a:cxn ang="0">
                    <a:pos x="16" y="55"/>
                  </a:cxn>
                  <a:cxn ang="0">
                    <a:pos x="33" y="83"/>
                  </a:cxn>
                  <a:cxn ang="0">
                    <a:pos x="56" y="110"/>
                  </a:cxn>
                  <a:cxn ang="0">
                    <a:pos x="82" y="132"/>
                  </a:cxn>
                  <a:cxn ang="0">
                    <a:pos x="109" y="144"/>
                  </a:cxn>
                  <a:cxn ang="0">
                    <a:pos x="137" y="137"/>
                  </a:cxn>
                  <a:cxn ang="0">
                    <a:pos x="164" y="106"/>
                  </a:cxn>
                  <a:cxn ang="0">
                    <a:pos x="174" y="85"/>
                  </a:cxn>
                  <a:cxn ang="0">
                    <a:pos x="177" y="67"/>
                  </a:cxn>
                  <a:cxn ang="0">
                    <a:pos x="176" y="50"/>
                  </a:cxn>
                  <a:cxn ang="0">
                    <a:pos x="170" y="38"/>
                  </a:cxn>
                  <a:cxn ang="0">
                    <a:pos x="161" y="27"/>
                  </a:cxn>
                  <a:cxn ang="0">
                    <a:pos x="147" y="19"/>
                  </a:cxn>
                  <a:cxn ang="0">
                    <a:pos x="132" y="12"/>
                  </a:cxn>
                  <a:cxn ang="0">
                    <a:pos x="116" y="8"/>
                  </a:cxn>
                  <a:cxn ang="0">
                    <a:pos x="98" y="4"/>
                  </a:cxn>
                  <a:cxn ang="0">
                    <a:pos x="81" y="2"/>
                  </a:cxn>
                  <a:cxn ang="0">
                    <a:pos x="63" y="1"/>
                  </a:cxn>
                  <a:cxn ang="0">
                    <a:pos x="48" y="0"/>
                  </a:cxn>
                  <a:cxn ang="0">
                    <a:pos x="35" y="0"/>
                  </a:cxn>
                  <a:cxn ang="0">
                    <a:pos x="24" y="1"/>
                  </a:cxn>
                  <a:cxn ang="0">
                    <a:pos x="17" y="1"/>
                  </a:cxn>
                  <a:cxn ang="0">
                    <a:pos x="15" y="1"/>
                  </a:cxn>
                </a:cxnLst>
                <a:rect l="0" t="0" r="r" b="b"/>
                <a:pathLst>
                  <a:path w="177" h="144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Freeform 15"/>
              <p:cNvSpPr>
                <a:spLocks/>
              </p:cNvSpPr>
              <p:nvPr/>
            </p:nvSpPr>
            <p:spPr bwMode="auto">
              <a:xfrm>
                <a:off x="2481" y="2051"/>
                <a:ext cx="90" cy="72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15" y="142"/>
                  </a:cxn>
                  <a:cxn ang="0">
                    <a:pos x="17" y="142"/>
                  </a:cxn>
                  <a:cxn ang="0">
                    <a:pos x="24" y="142"/>
                  </a:cxn>
                  <a:cxn ang="0">
                    <a:pos x="34" y="143"/>
                  </a:cxn>
                  <a:cxn ang="0">
                    <a:pos x="48" y="143"/>
                  </a:cxn>
                  <a:cxn ang="0">
                    <a:pos x="63" y="142"/>
                  </a:cxn>
                  <a:cxn ang="0">
                    <a:pos x="80" y="141"/>
                  </a:cxn>
                  <a:cxn ang="0">
                    <a:pos x="99" y="139"/>
                  </a:cxn>
                  <a:cxn ang="0">
                    <a:pos x="116" y="135"/>
                  </a:cxn>
                  <a:cxn ang="0">
                    <a:pos x="133" y="131"/>
                  </a:cxn>
                  <a:cxn ang="0">
                    <a:pos x="148" y="125"/>
                  </a:cxn>
                  <a:cxn ang="0">
                    <a:pos x="161" y="117"/>
                  </a:cxn>
                  <a:cxn ang="0">
                    <a:pos x="171" y="106"/>
                  </a:cxn>
                  <a:cxn ang="0">
                    <a:pos x="177" y="94"/>
                  </a:cxn>
                  <a:cxn ang="0">
                    <a:pos x="180" y="79"/>
                  </a:cxn>
                  <a:cxn ang="0">
                    <a:pos x="175" y="60"/>
                  </a:cxn>
                  <a:cxn ang="0">
                    <a:pos x="166" y="40"/>
                  </a:cxn>
                  <a:cxn ang="0">
                    <a:pos x="138" y="7"/>
                  </a:cxn>
                  <a:cxn ang="0">
                    <a:pos x="109" y="0"/>
                  </a:cxn>
                  <a:cxn ang="0">
                    <a:pos x="82" y="10"/>
                  </a:cxn>
                  <a:cxn ang="0">
                    <a:pos x="56" y="32"/>
                  </a:cxn>
                  <a:cxn ang="0">
                    <a:pos x="33" y="59"/>
                  </a:cxn>
                  <a:cxn ang="0">
                    <a:pos x="16" y="87"/>
                  </a:cxn>
                  <a:cxn ang="0">
                    <a:pos x="4" y="108"/>
                  </a:cxn>
                  <a:cxn ang="0">
                    <a:pos x="0" y="116"/>
                  </a:cxn>
                </a:cxnLst>
                <a:rect l="0" t="0" r="r" b="b"/>
                <a:pathLst>
                  <a:path w="180" h="143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8" name="Freeform 16"/>
              <p:cNvSpPr>
                <a:spLocks/>
              </p:cNvSpPr>
              <p:nvPr/>
            </p:nvSpPr>
            <p:spPr bwMode="auto">
              <a:xfrm>
                <a:off x="2654" y="1594"/>
                <a:ext cx="12" cy="12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8" y="23"/>
                  </a:cxn>
                  <a:cxn ang="0">
                    <a:pos x="3" y="21"/>
                  </a:cxn>
                  <a:cxn ang="0">
                    <a:pos x="1" y="16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3" y="3"/>
                  </a:cxn>
                  <a:cxn ang="0">
                    <a:pos x="8" y="1"/>
                  </a:cxn>
                  <a:cxn ang="0">
                    <a:pos x="12" y="0"/>
                  </a:cxn>
                  <a:cxn ang="0">
                    <a:pos x="17" y="1"/>
                  </a:cxn>
                  <a:cxn ang="0">
                    <a:pos x="20" y="3"/>
                  </a:cxn>
                  <a:cxn ang="0">
                    <a:pos x="23" y="7"/>
                  </a:cxn>
                  <a:cxn ang="0">
                    <a:pos x="24" y="11"/>
                  </a:cxn>
                  <a:cxn ang="0">
                    <a:pos x="23" y="16"/>
                  </a:cxn>
                  <a:cxn ang="0">
                    <a:pos x="20" y="21"/>
                  </a:cxn>
                  <a:cxn ang="0">
                    <a:pos x="17" y="23"/>
                  </a:cxn>
                  <a:cxn ang="0">
                    <a:pos x="12" y="24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9" name="Freeform 17"/>
              <p:cNvSpPr>
                <a:spLocks/>
              </p:cNvSpPr>
              <p:nvPr/>
            </p:nvSpPr>
            <p:spPr bwMode="auto">
              <a:xfrm>
                <a:off x="2647" y="1554"/>
                <a:ext cx="26" cy="37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1" y="73"/>
                  </a:cxn>
                  <a:cxn ang="0">
                    <a:pos x="33" y="70"/>
                  </a:cxn>
                  <a:cxn ang="0">
                    <a:pos x="38" y="62"/>
                  </a:cxn>
                  <a:cxn ang="0">
                    <a:pos x="43" y="50"/>
                  </a:cxn>
                  <a:cxn ang="0">
                    <a:pos x="49" y="36"/>
                  </a:cxn>
                  <a:cxn ang="0">
                    <a:pos x="52" y="24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4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2"/>
                  </a:cxn>
                  <a:cxn ang="0">
                    <a:pos x="17" y="70"/>
                  </a:cxn>
                  <a:cxn ang="0">
                    <a:pos x="19" y="73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0" name="Freeform 18"/>
              <p:cNvSpPr>
                <a:spLocks/>
              </p:cNvSpPr>
              <p:nvPr/>
            </p:nvSpPr>
            <p:spPr bwMode="auto">
              <a:xfrm>
                <a:off x="2647" y="1554"/>
                <a:ext cx="26" cy="37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1" y="73"/>
                  </a:cxn>
                  <a:cxn ang="0">
                    <a:pos x="33" y="70"/>
                  </a:cxn>
                  <a:cxn ang="0">
                    <a:pos x="38" y="62"/>
                  </a:cxn>
                  <a:cxn ang="0">
                    <a:pos x="43" y="50"/>
                  </a:cxn>
                  <a:cxn ang="0">
                    <a:pos x="49" y="36"/>
                  </a:cxn>
                  <a:cxn ang="0">
                    <a:pos x="52" y="24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4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2"/>
                  </a:cxn>
                  <a:cxn ang="0">
                    <a:pos x="17" y="70"/>
                  </a:cxn>
                  <a:cxn ang="0">
                    <a:pos x="19" y="73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1" name="Freeform 19"/>
              <p:cNvSpPr>
                <a:spLocks/>
              </p:cNvSpPr>
              <p:nvPr/>
            </p:nvSpPr>
            <p:spPr bwMode="auto">
              <a:xfrm>
                <a:off x="2618" y="1569"/>
                <a:ext cx="36" cy="29"/>
              </a:xfrm>
              <a:custGeom>
                <a:avLst/>
                <a:gdLst/>
                <a:ahLst/>
                <a:cxnLst>
                  <a:cxn ang="0">
                    <a:pos x="66" y="58"/>
                  </a:cxn>
                  <a:cxn ang="0">
                    <a:pos x="71" y="48"/>
                  </a:cxn>
                  <a:cxn ang="0">
                    <a:pos x="70" y="44"/>
                  </a:cxn>
                  <a:cxn ang="0">
                    <a:pos x="64" y="36"/>
                  </a:cxn>
                  <a:cxn ang="0">
                    <a:pos x="58" y="25"/>
                  </a:cxn>
                  <a:cxn ang="0">
                    <a:pos x="49" y="14"/>
                  </a:cxn>
                  <a:cxn ang="0">
                    <a:pos x="39" y="5"/>
                  </a:cxn>
                  <a:cxn ang="0">
                    <a:pos x="28" y="0"/>
                  </a:cxn>
                  <a:cxn ang="0">
                    <a:pos x="16" y="4"/>
                  </a:cxn>
                  <a:cxn ang="0">
                    <a:pos x="6" y="17"/>
                  </a:cxn>
                  <a:cxn ang="0">
                    <a:pos x="0" y="33"/>
                  </a:cxn>
                  <a:cxn ang="0">
                    <a:pos x="3" y="43"/>
                  </a:cxn>
                  <a:cxn ang="0">
                    <a:pos x="11" y="51"/>
                  </a:cxn>
                  <a:cxn ang="0">
                    <a:pos x="25" y="56"/>
                  </a:cxn>
                  <a:cxn ang="0">
                    <a:pos x="39" y="58"/>
                  </a:cxn>
                  <a:cxn ang="0">
                    <a:pos x="52" y="58"/>
                  </a:cxn>
                  <a:cxn ang="0">
                    <a:pos x="62" y="58"/>
                  </a:cxn>
                  <a:cxn ang="0">
                    <a:pos x="66" y="58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2" name="Freeform 20"/>
              <p:cNvSpPr>
                <a:spLocks/>
              </p:cNvSpPr>
              <p:nvPr/>
            </p:nvSpPr>
            <p:spPr bwMode="auto">
              <a:xfrm>
                <a:off x="2618" y="1602"/>
                <a:ext cx="36" cy="28"/>
              </a:xfrm>
              <a:custGeom>
                <a:avLst/>
                <a:gdLst/>
                <a:ahLst/>
                <a:cxnLst>
                  <a:cxn ang="0">
                    <a:pos x="71" y="10"/>
                  </a:cxn>
                  <a:cxn ang="0">
                    <a:pos x="66" y="0"/>
                  </a:cxn>
                  <a:cxn ang="0">
                    <a:pos x="62" y="0"/>
                  </a:cxn>
                  <a:cxn ang="0">
                    <a:pos x="53" y="0"/>
                  </a:cxn>
                  <a:cxn ang="0">
                    <a:pos x="39" y="0"/>
                  </a:cxn>
                  <a:cxn ang="0">
                    <a:pos x="25" y="2"/>
                  </a:cxn>
                  <a:cxn ang="0">
                    <a:pos x="13" y="7"/>
                  </a:cxn>
                  <a:cxn ang="0">
                    <a:pos x="3" y="15"/>
                  </a:cxn>
                  <a:cxn ang="0">
                    <a:pos x="0" y="25"/>
                  </a:cxn>
                  <a:cxn ang="0">
                    <a:pos x="6" y="42"/>
                  </a:cxn>
                  <a:cxn ang="0">
                    <a:pos x="16" y="54"/>
                  </a:cxn>
                  <a:cxn ang="0">
                    <a:pos x="28" y="57"/>
                  </a:cxn>
                  <a:cxn ang="0">
                    <a:pos x="39" y="53"/>
                  </a:cxn>
                  <a:cxn ang="0">
                    <a:pos x="49" y="44"/>
                  </a:cxn>
                  <a:cxn ang="0">
                    <a:pos x="58" y="33"/>
                  </a:cxn>
                  <a:cxn ang="0">
                    <a:pos x="64" y="22"/>
                  </a:cxn>
                  <a:cxn ang="0">
                    <a:pos x="70" y="14"/>
                  </a:cxn>
                  <a:cxn ang="0">
                    <a:pos x="71" y="10"/>
                  </a:cxn>
                </a:cxnLst>
                <a:rect l="0" t="0" r="r" b="b"/>
                <a:pathLst>
                  <a:path w="71" h="57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3" name="Freeform 21"/>
              <p:cNvSpPr>
                <a:spLocks/>
              </p:cNvSpPr>
              <p:nvPr/>
            </p:nvSpPr>
            <p:spPr bwMode="auto">
              <a:xfrm>
                <a:off x="2647" y="1610"/>
                <a:ext cx="26" cy="36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0" y="0"/>
                  </a:cxn>
                  <a:cxn ang="0">
                    <a:pos x="18" y="4"/>
                  </a:cxn>
                  <a:cxn ang="0">
                    <a:pos x="14" y="12"/>
                  </a:cxn>
                  <a:cxn ang="0">
                    <a:pos x="8" y="23"/>
                  </a:cxn>
                  <a:cxn ang="0">
                    <a:pos x="2" y="36"/>
                  </a:cxn>
                  <a:cxn ang="0">
                    <a:pos x="0" y="50"/>
                  </a:cxn>
                  <a:cxn ang="0">
                    <a:pos x="1" y="61"/>
                  </a:cxn>
                  <a:cxn ang="0">
                    <a:pos x="9" y="69"/>
                  </a:cxn>
                  <a:cxn ang="0">
                    <a:pos x="25" y="73"/>
                  </a:cxn>
                  <a:cxn ang="0">
                    <a:pos x="41" y="69"/>
                  </a:cxn>
                  <a:cxn ang="0">
                    <a:pos x="50" y="61"/>
                  </a:cxn>
                  <a:cxn ang="0">
                    <a:pos x="52" y="50"/>
                  </a:cxn>
                  <a:cxn ang="0">
                    <a:pos x="49" y="36"/>
                  </a:cxn>
                  <a:cxn ang="0">
                    <a:pos x="45" y="23"/>
                  </a:cxn>
                  <a:cxn ang="0">
                    <a:pos x="39" y="12"/>
                  </a:cxn>
                  <a:cxn ang="0">
                    <a:pos x="34" y="4"/>
                  </a:cxn>
                  <a:cxn ang="0">
                    <a:pos x="32" y="0"/>
                  </a:cxn>
                </a:cxnLst>
                <a:rect l="0" t="0" r="r" b="b"/>
                <a:pathLst>
                  <a:path w="52" h="73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4" name="Freeform 22"/>
              <p:cNvSpPr>
                <a:spLocks/>
              </p:cNvSpPr>
              <p:nvPr/>
            </p:nvSpPr>
            <p:spPr bwMode="auto">
              <a:xfrm>
                <a:off x="2667" y="1602"/>
                <a:ext cx="36" cy="2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7" y="22"/>
                  </a:cxn>
                  <a:cxn ang="0">
                    <a:pos x="14" y="33"/>
                  </a:cxn>
                  <a:cxn ang="0">
                    <a:pos x="23" y="44"/>
                  </a:cxn>
                  <a:cxn ang="0">
                    <a:pos x="32" y="53"/>
                  </a:cxn>
                  <a:cxn ang="0">
                    <a:pos x="44" y="57"/>
                  </a:cxn>
                  <a:cxn ang="0">
                    <a:pos x="55" y="54"/>
                  </a:cxn>
                  <a:cxn ang="0">
                    <a:pos x="66" y="42"/>
                  </a:cxn>
                  <a:cxn ang="0">
                    <a:pos x="71" y="25"/>
                  </a:cxn>
                  <a:cxn ang="0">
                    <a:pos x="68" y="15"/>
                  </a:cxn>
                  <a:cxn ang="0">
                    <a:pos x="60" y="7"/>
                  </a:cxn>
                  <a:cxn ang="0">
                    <a:pos x="46" y="2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9" y="0"/>
                  </a:cxn>
                  <a:cxn ang="0">
                    <a:pos x="6" y="0"/>
                  </a:cxn>
                </a:cxnLst>
                <a:rect l="0" t="0" r="r" b="b"/>
                <a:pathLst>
                  <a:path w="71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5" name="Freeform 23"/>
              <p:cNvSpPr>
                <a:spLocks/>
              </p:cNvSpPr>
              <p:nvPr/>
            </p:nvSpPr>
            <p:spPr bwMode="auto">
              <a:xfrm>
                <a:off x="2667" y="1569"/>
                <a:ext cx="36" cy="28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6" y="57"/>
                  </a:cxn>
                  <a:cxn ang="0">
                    <a:pos x="9" y="57"/>
                  </a:cxn>
                  <a:cxn ang="0">
                    <a:pos x="19" y="57"/>
                  </a:cxn>
                  <a:cxn ang="0">
                    <a:pos x="32" y="57"/>
                  </a:cxn>
                  <a:cxn ang="0">
                    <a:pos x="46" y="55"/>
                  </a:cxn>
                  <a:cxn ang="0">
                    <a:pos x="59" y="50"/>
                  </a:cxn>
                  <a:cxn ang="0">
                    <a:pos x="68" y="43"/>
                  </a:cxn>
                  <a:cxn ang="0">
                    <a:pos x="71" y="32"/>
                  </a:cxn>
                  <a:cxn ang="0">
                    <a:pos x="66" y="17"/>
                  </a:cxn>
                  <a:cxn ang="0">
                    <a:pos x="55" y="4"/>
                  </a:cxn>
                  <a:cxn ang="0">
                    <a:pos x="44" y="0"/>
                  </a:cxn>
                  <a:cxn ang="0">
                    <a:pos x="32" y="4"/>
                  </a:cxn>
                  <a:cxn ang="0">
                    <a:pos x="23" y="13"/>
                  </a:cxn>
                  <a:cxn ang="0">
                    <a:pos x="14" y="23"/>
                  </a:cxn>
                  <a:cxn ang="0">
                    <a:pos x="7" y="35"/>
                  </a:cxn>
                  <a:cxn ang="0">
                    <a:pos x="1" y="43"/>
                  </a:cxn>
                  <a:cxn ang="0">
                    <a:pos x="0" y="47"/>
                  </a:cxn>
                </a:cxnLst>
                <a:rect l="0" t="0" r="r" b="b"/>
                <a:pathLst>
                  <a:path w="71" h="57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6" name="Freeform 24"/>
              <p:cNvSpPr>
                <a:spLocks/>
              </p:cNvSpPr>
              <p:nvPr/>
            </p:nvSpPr>
            <p:spPr bwMode="auto">
              <a:xfrm>
                <a:off x="3368" y="2439"/>
                <a:ext cx="12" cy="12"/>
              </a:xfrm>
              <a:custGeom>
                <a:avLst/>
                <a:gdLst/>
                <a:ahLst/>
                <a:cxnLst>
                  <a:cxn ang="0">
                    <a:pos x="11" y="24"/>
                  </a:cxn>
                  <a:cxn ang="0">
                    <a:pos x="7" y="23"/>
                  </a:cxn>
                  <a:cxn ang="0">
                    <a:pos x="3" y="20"/>
                  </a:cxn>
                  <a:cxn ang="0">
                    <a:pos x="1" y="16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3" y="3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16" y="1"/>
                  </a:cxn>
                  <a:cxn ang="0">
                    <a:pos x="20" y="3"/>
                  </a:cxn>
                  <a:cxn ang="0">
                    <a:pos x="23" y="7"/>
                  </a:cxn>
                  <a:cxn ang="0">
                    <a:pos x="24" y="11"/>
                  </a:cxn>
                  <a:cxn ang="0">
                    <a:pos x="23" y="16"/>
                  </a:cxn>
                  <a:cxn ang="0">
                    <a:pos x="20" y="20"/>
                  </a:cxn>
                  <a:cxn ang="0">
                    <a:pos x="16" y="23"/>
                  </a:cxn>
                  <a:cxn ang="0">
                    <a:pos x="11" y="24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7" name="Freeform 25"/>
              <p:cNvSpPr>
                <a:spLocks/>
              </p:cNvSpPr>
              <p:nvPr/>
            </p:nvSpPr>
            <p:spPr bwMode="auto">
              <a:xfrm>
                <a:off x="3361" y="2399"/>
                <a:ext cx="26" cy="36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2" y="73"/>
                  </a:cxn>
                  <a:cxn ang="0">
                    <a:pos x="34" y="69"/>
                  </a:cxn>
                  <a:cxn ang="0">
                    <a:pos x="39" y="61"/>
                  </a:cxn>
                  <a:cxn ang="0">
                    <a:pos x="45" y="50"/>
                  </a:cxn>
                  <a:cxn ang="0">
                    <a:pos x="50" y="36"/>
                  </a:cxn>
                  <a:cxn ang="0">
                    <a:pos x="53" y="23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1"/>
                  </a:cxn>
                  <a:cxn ang="0">
                    <a:pos x="17" y="69"/>
                  </a:cxn>
                  <a:cxn ang="0">
                    <a:pos x="19" y="73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8" name="Freeform 26"/>
              <p:cNvSpPr>
                <a:spLocks/>
              </p:cNvSpPr>
              <p:nvPr/>
            </p:nvSpPr>
            <p:spPr bwMode="auto">
              <a:xfrm>
                <a:off x="3361" y="2399"/>
                <a:ext cx="26" cy="36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2" y="73"/>
                  </a:cxn>
                  <a:cxn ang="0">
                    <a:pos x="34" y="69"/>
                  </a:cxn>
                  <a:cxn ang="0">
                    <a:pos x="39" y="61"/>
                  </a:cxn>
                  <a:cxn ang="0">
                    <a:pos x="45" y="50"/>
                  </a:cxn>
                  <a:cxn ang="0">
                    <a:pos x="50" y="36"/>
                  </a:cxn>
                  <a:cxn ang="0">
                    <a:pos x="53" y="23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1"/>
                  </a:cxn>
                  <a:cxn ang="0">
                    <a:pos x="17" y="69"/>
                  </a:cxn>
                  <a:cxn ang="0">
                    <a:pos x="19" y="73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9" name="Freeform 27"/>
              <p:cNvSpPr>
                <a:spLocks/>
              </p:cNvSpPr>
              <p:nvPr/>
            </p:nvSpPr>
            <p:spPr bwMode="auto">
              <a:xfrm>
                <a:off x="3331" y="2414"/>
                <a:ext cx="36" cy="29"/>
              </a:xfrm>
              <a:custGeom>
                <a:avLst/>
                <a:gdLst/>
                <a:ahLst/>
                <a:cxnLst>
                  <a:cxn ang="0">
                    <a:pos x="66" y="58"/>
                  </a:cxn>
                  <a:cxn ang="0">
                    <a:pos x="71" y="47"/>
                  </a:cxn>
                  <a:cxn ang="0">
                    <a:pos x="70" y="44"/>
                  </a:cxn>
                  <a:cxn ang="0">
                    <a:pos x="64" y="36"/>
                  </a:cxn>
                  <a:cxn ang="0">
                    <a:pos x="58" y="24"/>
                  </a:cxn>
                  <a:cxn ang="0">
                    <a:pos x="49" y="14"/>
                  </a:cxn>
                  <a:cxn ang="0">
                    <a:pos x="39" y="5"/>
                  </a:cxn>
                  <a:cxn ang="0">
                    <a:pos x="28" y="0"/>
                  </a:cxn>
                  <a:cxn ang="0">
                    <a:pos x="16" y="4"/>
                  </a:cxn>
                  <a:cxn ang="0">
                    <a:pos x="6" y="16"/>
                  </a:cxn>
                  <a:cxn ang="0">
                    <a:pos x="0" y="32"/>
                  </a:cxn>
                  <a:cxn ang="0">
                    <a:pos x="3" y="43"/>
                  </a:cxn>
                  <a:cxn ang="0">
                    <a:pos x="13" y="51"/>
                  </a:cxn>
                  <a:cxn ang="0">
                    <a:pos x="25" y="55"/>
                  </a:cxn>
                  <a:cxn ang="0">
                    <a:pos x="39" y="58"/>
                  </a:cxn>
                  <a:cxn ang="0">
                    <a:pos x="53" y="58"/>
                  </a:cxn>
                  <a:cxn ang="0">
                    <a:pos x="62" y="58"/>
                  </a:cxn>
                  <a:cxn ang="0">
                    <a:pos x="66" y="58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0" name="Freeform 28"/>
              <p:cNvSpPr>
                <a:spLocks/>
              </p:cNvSpPr>
              <p:nvPr/>
            </p:nvSpPr>
            <p:spPr bwMode="auto">
              <a:xfrm>
                <a:off x="3331" y="2447"/>
                <a:ext cx="37" cy="28"/>
              </a:xfrm>
              <a:custGeom>
                <a:avLst/>
                <a:gdLst/>
                <a:ahLst/>
                <a:cxnLst>
                  <a:cxn ang="0">
                    <a:pos x="72" y="10"/>
                  </a:cxn>
                  <a:cxn ang="0">
                    <a:pos x="67" y="0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0" y="0"/>
                  </a:cxn>
                  <a:cxn ang="0">
                    <a:pos x="26" y="2"/>
                  </a:cxn>
                  <a:cxn ang="0">
                    <a:pos x="13" y="7"/>
                  </a:cxn>
                  <a:cxn ang="0">
                    <a:pos x="3" y="15"/>
                  </a:cxn>
                  <a:cxn ang="0">
                    <a:pos x="0" y="25"/>
                  </a:cxn>
                  <a:cxn ang="0">
                    <a:pos x="6" y="41"/>
                  </a:cxn>
                  <a:cxn ang="0">
                    <a:pos x="17" y="54"/>
                  </a:cxn>
                  <a:cxn ang="0">
                    <a:pos x="29" y="56"/>
                  </a:cxn>
                  <a:cxn ang="0">
                    <a:pos x="39" y="53"/>
                  </a:cxn>
                  <a:cxn ang="0">
                    <a:pos x="49" y="44"/>
                  </a:cxn>
                  <a:cxn ang="0">
                    <a:pos x="59" y="33"/>
                  </a:cxn>
                  <a:cxn ang="0">
                    <a:pos x="66" y="22"/>
                  </a:cxn>
                  <a:cxn ang="0">
                    <a:pos x="71" y="14"/>
                  </a:cxn>
                  <a:cxn ang="0">
                    <a:pos x="72" y="10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1" name="Freeform 29"/>
              <p:cNvSpPr>
                <a:spLocks/>
              </p:cNvSpPr>
              <p:nvPr/>
            </p:nvSpPr>
            <p:spPr bwMode="auto">
              <a:xfrm>
                <a:off x="3361" y="2454"/>
                <a:ext cx="26" cy="37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0" y="0"/>
                  </a:cxn>
                  <a:cxn ang="0">
                    <a:pos x="18" y="3"/>
                  </a:cxn>
                  <a:cxn ang="0">
                    <a:pos x="13" y="11"/>
                  </a:cxn>
                  <a:cxn ang="0">
                    <a:pos x="8" y="23"/>
                  </a:cxn>
                  <a:cxn ang="0">
                    <a:pos x="3" y="35"/>
                  </a:cxn>
                  <a:cxn ang="0">
                    <a:pos x="0" y="49"/>
                  </a:cxn>
                  <a:cxn ang="0">
                    <a:pos x="2" y="61"/>
                  </a:cxn>
                  <a:cxn ang="0">
                    <a:pos x="10" y="69"/>
                  </a:cxn>
                  <a:cxn ang="0">
                    <a:pos x="26" y="72"/>
                  </a:cxn>
                  <a:cxn ang="0">
                    <a:pos x="42" y="69"/>
                  </a:cxn>
                  <a:cxn ang="0">
                    <a:pos x="51" y="61"/>
                  </a:cxn>
                  <a:cxn ang="0">
                    <a:pos x="53" y="49"/>
                  </a:cxn>
                  <a:cxn ang="0">
                    <a:pos x="50" y="35"/>
                  </a:cxn>
                  <a:cxn ang="0">
                    <a:pos x="46" y="23"/>
                  </a:cxn>
                  <a:cxn ang="0">
                    <a:pos x="40" y="11"/>
                  </a:cxn>
                  <a:cxn ang="0">
                    <a:pos x="35" y="3"/>
                  </a:cxn>
                  <a:cxn ang="0">
                    <a:pos x="33" y="0"/>
                  </a:cxn>
                </a:cxnLst>
                <a:rect l="0" t="0" r="r" b="b"/>
                <a:pathLst>
                  <a:path w="53" h="72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2" name="Freeform 30"/>
              <p:cNvSpPr>
                <a:spLocks/>
              </p:cNvSpPr>
              <p:nvPr/>
            </p:nvSpPr>
            <p:spPr bwMode="auto">
              <a:xfrm>
                <a:off x="3381" y="2447"/>
                <a:ext cx="36" cy="2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7" y="22"/>
                  </a:cxn>
                  <a:cxn ang="0">
                    <a:pos x="14" y="33"/>
                  </a:cxn>
                  <a:cxn ang="0">
                    <a:pos x="23" y="44"/>
                  </a:cxn>
                  <a:cxn ang="0">
                    <a:pos x="32" y="53"/>
                  </a:cxn>
                  <a:cxn ang="0">
                    <a:pos x="44" y="56"/>
                  </a:cxn>
                  <a:cxn ang="0">
                    <a:pos x="55" y="54"/>
                  </a:cxn>
                  <a:cxn ang="0">
                    <a:pos x="66" y="41"/>
                  </a:cxn>
                  <a:cxn ang="0">
                    <a:pos x="71" y="25"/>
                  </a:cxn>
                  <a:cxn ang="0">
                    <a:pos x="68" y="15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2" y="0"/>
                  </a:cxn>
                  <a:cxn ang="0">
                    <a:pos x="20" y="0"/>
                  </a:cxn>
                  <a:cxn ang="0">
                    <a:pos x="9" y="0"/>
                  </a:cxn>
                  <a:cxn ang="0">
                    <a:pos x="6" y="0"/>
                  </a:cxn>
                </a:cxnLst>
                <a:rect l="0" t="0" r="r" b="b"/>
                <a:pathLst>
                  <a:path w="71" h="56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3" name="Freeform 31"/>
              <p:cNvSpPr>
                <a:spLocks/>
              </p:cNvSpPr>
              <p:nvPr/>
            </p:nvSpPr>
            <p:spPr bwMode="auto">
              <a:xfrm>
                <a:off x="3380" y="2414"/>
                <a:ext cx="37" cy="28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6" y="57"/>
                  </a:cxn>
                  <a:cxn ang="0">
                    <a:pos x="9" y="57"/>
                  </a:cxn>
                  <a:cxn ang="0">
                    <a:pos x="19" y="57"/>
                  </a:cxn>
                  <a:cxn ang="0">
                    <a:pos x="32" y="57"/>
                  </a:cxn>
                  <a:cxn ang="0">
                    <a:pos x="47" y="54"/>
                  </a:cxn>
                  <a:cxn ang="0">
                    <a:pos x="60" y="50"/>
                  </a:cxn>
                  <a:cxn ang="0">
                    <a:pos x="69" y="43"/>
                  </a:cxn>
                  <a:cxn ang="0">
                    <a:pos x="72" y="31"/>
                  </a:cxn>
                  <a:cxn ang="0">
                    <a:pos x="67" y="16"/>
                  </a:cxn>
                  <a:cxn ang="0">
                    <a:pos x="55" y="4"/>
                  </a:cxn>
                  <a:cxn ang="0">
                    <a:pos x="44" y="0"/>
                  </a:cxn>
                  <a:cxn ang="0">
                    <a:pos x="33" y="4"/>
                  </a:cxn>
                  <a:cxn ang="0">
                    <a:pos x="23" y="13"/>
                  </a:cxn>
                  <a:cxn ang="0">
                    <a:pos x="14" y="23"/>
                  </a:cxn>
                  <a:cxn ang="0">
                    <a:pos x="7" y="35"/>
                  </a:cxn>
                  <a:cxn ang="0">
                    <a:pos x="1" y="43"/>
                  </a:cxn>
                  <a:cxn ang="0">
                    <a:pos x="0" y="46"/>
                  </a:cxn>
                </a:cxnLst>
                <a:rect l="0" t="0" r="r" b="b"/>
                <a:pathLst>
                  <a:path w="72" h="57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4" name="Freeform 32"/>
              <p:cNvSpPr>
                <a:spLocks/>
              </p:cNvSpPr>
              <p:nvPr/>
            </p:nvSpPr>
            <p:spPr bwMode="auto">
              <a:xfrm>
                <a:off x="2672" y="2420"/>
                <a:ext cx="11" cy="12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7" y="23"/>
                  </a:cxn>
                  <a:cxn ang="0">
                    <a:pos x="4" y="20"/>
                  </a:cxn>
                  <a:cxn ang="0">
                    <a:pos x="1" y="17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4" y="3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16" y="1"/>
                  </a:cxn>
                  <a:cxn ang="0">
                    <a:pos x="20" y="3"/>
                  </a:cxn>
                  <a:cxn ang="0">
                    <a:pos x="22" y="8"/>
                  </a:cxn>
                  <a:cxn ang="0">
                    <a:pos x="23" y="12"/>
                  </a:cxn>
                  <a:cxn ang="0">
                    <a:pos x="22" y="17"/>
                  </a:cxn>
                  <a:cxn ang="0">
                    <a:pos x="20" y="20"/>
                  </a:cxn>
                  <a:cxn ang="0">
                    <a:pos x="16" y="23"/>
                  </a:cxn>
                  <a:cxn ang="0">
                    <a:pos x="12" y="24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5" name="Freeform 33"/>
              <p:cNvSpPr>
                <a:spLocks/>
              </p:cNvSpPr>
              <p:nvPr/>
            </p:nvSpPr>
            <p:spPr bwMode="auto">
              <a:xfrm>
                <a:off x="2664" y="2381"/>
                <a:ext cx="26" cy="36"/>
              </a:xfrm>
              <a:custGeom>
                <a:avLst/>
                <a:gdLst/>
                <a:ahLst/>
                <a:cxnLst>
                  <a:cxn ang="0">
                    <a:pos x="20" y="73"/>
                  </a:cxn>
                  <a:cxn ang="0">
                    <a:pos x="31" y="73"/>
                  </a:cxn>
                  <a:cxn ang="0">
                    <a:pos x="34" y="69"/>
                  </a:cxn>
                  <a:cxn ang="0">
                    <a:pos x="38" y="61"/>
                  </a:cxn>
                  <a:cxn ang="0">
                    <a:pos x="44" y="50"/>
                  </a:cxn>
                  <a:cxn ang="0">
                    <a:pos x="50" y="36"/>
                  </a:cxn>
                  <a:cxn ang="0">
                    <a:pos x="52" y="23"/>
                  </a:cxn>
                  <a:cxn ang="0">
                    <a:pos x="51" y="12"/>
                  </a:cxn>
                  <a:cxn ang="0">
                    <a:pos x="43" y="4"/>
                  </a:cxn>
                  <a:cxn ang="0">
                    <a:pos x="27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3" y="61"/>
                  </a:cxn>
                  <a:cxn ang="0">
                    <a:pos x="17" y="69"/>
                  </a:cxn>
                  <a:cxn ang="0">
                    <a:pos x="20" y="73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6" name="Freeform 34"/>
              <p:cNvSpPr>
                <a:spLocks/>
              </p:cNvSpPr>
              <p:nvPr/>
            </p:nvSpPr>
            <p:spPr bwMode="auto">
              <a:xfrm>
                <a:off x="2664" y="2381"/>
                <a:ext cx="26" cy="36"/>
              </a:xfrm>
              <a:custGeom>
                <a:avLst/>
                <a:gdLst/>
                <a:ahLst/>
                <a:cxnLst>
                  <a:cxn ang="0">
                    <a:pos x="20" y="73"/>
                  </a:cxn>
                  <a:cxn ang="0">
                    <a:pos x="31" y="73"/>
                  </a:cxn>
                  <a:cxn ang="0">
                    <a:pos x="34" y="69"/>
                  </a:cxn>
                  <a:cxn ang="0">
                    <a:pos x="38" y="61"/>
                  </a:cxn>
                  <a:cxn ang="0">
                    <a:pos x="44" y="50"/>
                  </a:cxn>
                  <a:cxn ang="0">
                    <a:pos x="50" y="36"/>
                  </a:cxn>
                  <a:cxn ang="0">
                    <a:pos x="52" y="23"/>
                  </a:cxn>
                  <a:cxn ang="0">
                    <a:pos x="51" y="12"/>
                  </a:cxn>
                  <a:cxn ang="0">
                    <a:pos x="43" y="4"/>
                  </a:cxn>
                  <a:cxn ang="0">
                    <a:pos x="27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3" y="61"/>
                  </a:cxn>
                  <a:cxn ang="0">
                    <a:pos x="17" y="69"/>
                  </a:cxn>
                  <a:cxn ang="0">
                    <a:pos x="20" y="73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7" name="Freeform 35"/>
              <p:cNvSpPr>
                <a:spLocks/>
              </p:cNvSpPr>
              <p:nvPr/>
            </p:nvSpPr>
            <p:spPr bwMode="auto">
              <a:xfrm>
                <a:off x="2635" y="2396"/>
                <a:ext cx="35" cy="28"/>
              </a:xfrm>
              <a:custGeom>
                <a:avLst/>
                <a:gdLst/>
                <a:ahLst/>
                <a:cxnLst>
                  <a:cxn ang="0">
                    <a:pos x="66" y="58"/>
                  </a:cxn>
                  <a:cxn ang="0">
                    <a:pos x="72" y="47"/>
                  </a:cxn>
                  <a:cxn ang="0">
                    <a:pos x="71" y="44"/>
                  </a:cxn>
                  <a:cxn ang="0">
                    <a:pos x="65" y="36"/>
                  </a:cxn>
                  <a:cxn ang="0">
                    <a:pos x="58" y="24"/>
                  </a:cxn>
                  <a:cxn ang="0">
                    <a:pos x="50" y="14"/>
                  </a:cxn>
                  <a:cxn ang="0">
                    <a:pos x="40" y="5"/>
                  </a:cxn>
                  <a:cxn ang="0">
                    <a:pos x="28" y="0"/>
                  </a:cxn>
                  <a:cxn ang="0">
                    <a:pos x="16" y="3"/>
                  </a:cxn>
                  <a:cxn ang="0">
                    <a:pos x="6" y="15"/>
                  </a:cxn>
                  <a:cxn ang="0">
                    <a:pos x="0" y="31"/>
                  </a:cxn>
                  <a:cxn ang="0">
                    <a:pos x="4" y="43"/>
                  </a:cxn>
                  <a:cxn ang="0">
                    <a:pos x="12" y="51"/>
                  </a:cxn>
                  <a:cxn ang="0">
                    <a:pos x="26" y="56"/>
                  </a:cxn>
                  <a:cxn ang="0">
                    <a:pos x="40" y="58"/>
                  </a:cxn>
                  <a:cxn ang="0">
                    <a:pos x="52" y="58"/>
                  </a:cxn>
                  <a:cxn ang="0">
                    <a:pos x="63" y="58"/>
                  </a:cxn>
                  <a:cxn ang="0">
                    <a:pos x="66" y="58"/>
                  </a:cxn>
                </a:cxnLst>
                <a:rect l="0" t="0" r="r" b="b"/>
                <a:pathLst>
                  <a:path w="72" h="58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8" name="Freeform 36"/>
              <p:cNvSpPr>
                <a:spLocks/>
              </p:cNvSpPr>
              <p:nvPr/>
            </p:nvSpPr>
            <p:spPr bwMode="auto">
              <a:xfrm>
                <a:off x="2635" y="2428"/>
                <a:ext cx="35" cy="29"/>
              </a:xfrm>
              <a:custGeom>
                <a:avLst/>
                <a:gdLst/>
                <a:ahLst/>
                <a:cxnLst>
                  <a:cxn ang="0">
                    <a:pos x="72" y="10"/>
                  </a:cxn>
                  <a:cxn ang="0">
                    <a:pos x="66" y="0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0" y="0"/>
                  </a:cxn>
                  <a:cxn ang="0">
                    <a:pos x="26" y="2"/>
                  </a:cxn>
                  <a:cxn ang="0">
                    <a:pos x="13" y="7"/>
                  </a:cxn>
                  <a:cxn ang="0">
                    <a:pos x="4" y="14"/>
                  </a:cxn>
                  <a:cxn ang="0">
                    <a:pos x="0" y="25"/>
                  </a:cxn>
                  <a:cxn ang="0">
                    <a:pos x="6" y="40"/>
                  </a:cxn>
                  <a:cxn ang="0">
                    <a:pos x="16" y="53"/>
                  </a:cxn>
                  <a:cxn ang="0">
                    <a:pos x="28" y="56"/>
                  </a:cxn>
                  <a:cxn ang="0">
                    <a:pos x="40" y="53"/>
                  </a:cxn>
                  <a:cxn ang="0">
                    <a:pos x="50" y="44"/>
                  </a:cxn>
                  <a:cxn ang="0">
                    <a:pos x="58" y="33"/>
                  </a:cxn>
                  <a:cxn ang="0">
                    <a:pos x="65" y="22"/>
                  </a:cxn>
                  <a:cxn ang="0">
                    <a:pos x="71" y="14"/>
                  </a:cxn>
                  <a:cxn ang="0">
                    <a:pos x="72" y="10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9" name="Freeform 37"/>
              <p:cNvSpPr>
                <a:spLocks/>
              </p:cNvSpPr>
              <p:nvPr/>
            </p:nvSpPr>
            <p:spPr bwMode="auto">
              <a:xfrm>
                <a:off x="2664" y="2435"/>
                <a:ext cx="27" cy="37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1" y="0"/>
                  </a:cxn>
                  <a:cxn ang="0">
                    <a:pos x="19" y="3"/>
                  </a:cxn>
                  <a:cxn ang="0">
                    <a:pos x="14" y="11"/>
                  </a:cxn>
                  <a:cxn ang="0">
                    <a:pos x="8" y="23"/>
                  </a:cxn>
                  <a:cxn ang="0">
                    <a:pos x="2" y="35"/>
                  </a:cxn>
                  <a:cxn ang="0">
                    <a:pos x="0" y="49"/>
                  </a:cxn>
                  <a:cxn ang="0">
                    <a:pos x="2" y="61"/>
                  </a:cxn>
                  <a:cxn ang="0">
                    <a:pos x="10" y="69"/>
                  </a:cxn>
                  <a:cxn ang="0">
                    <a:pos x="27" y="72"/>
                  </a:cxn>
                  <a:cxn ang="0">
                    <a:pos x="43" y="69"/>
                  </a:cxn>
                  <a:cxn ang="0">
                    <a:pos x="51" y="61"/>
                  </a:cxn>
                  <a:cxn ang="0">
                    <a:pos x="53" y="49"/>
                  </a:cxn>
                  <a:cxn ang="0">
                    <a:pos x="51" y="35"/>
                  </a:cxn>
                  <a:cxn ang="0">
                    <a:pos x="45" y="23"/>
                  </a:cxn>
                  <a:cxn ang="0">
                    <a:pos x="39" y="11"/>
                  </a:cxn>
                  <a:cxn ang="0">
                    <a:pos x="35" y="3"/>
                  </a:cxn>
                  <a:cxn ang="0">
                    <a:pos x="32" y="0"/>
                  </a:cxn>
                </a:cxnLst>
                <a:rect l="0" t="0" r="r" b="b"/>
                <a:pathLst>
                  <a:path w="53" h="72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0" name="Freeform 38"/>
              <p:cNvSpPr>
                <a:spLocks/>
              </p:cNvSpPr>
              <p:nvPr/>
            </p:nvSpPr>
            <p:spPr bwMode="auto">
              <a:xfrm>
                <a:off x="2684" y="2428"/>
                <a:ext cx="35" cy="29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7" y="22"/>
                  </a:cxn>
                  <a:cxn ang="0">
                    <a:pos x="14" y="33"/>
                  </a:cxn>
                  <a:cxn ang="0">
                    <a:pos x="23" y="43"/>
                  </a:cxn>
                  <a:cxn ang="0">
                    <a:pos x="33" y="53"/>
                  </a:cxn>
                  <a:cxn ang="0">
                    <a:pos x="44" y="57"/>
                  </a:cxn>
                  <a:cxn ang="0">
                    <a:pos x="56" y="55"/>
                  </a:cxn>
                  <a:cxn ang="0">
                    <a:pos x="66" y="42"/>
                  </a:cxn>
                  <a:cxn ang="0">
                    <a:pos x="72" y="26"/>
                  </a:cxn>
                  <a:cxn ang="0">
                    <a:pos x="68" y="15"/>
                  </a:cxn>
                  <a:cxn ang="0">
                    <a:pos x="60" y="7"/>
                  </a:cxn>
                  <a:cxn ang="0">
                    <a:pos x="46" y="2"/>
                  </a:cxn>
                  <a:cxn ang="0">
                    <a:pos x="33" y="0"/>
                  </a:cxn>
                  <a:cxn ang="0">
                    <a:pos x="20" y="0"/>
                  </a:cxn>
                  <a:cxn ang="0">
                    <a:pos x="9" y="0"/>
                  </a:cxn>
                  <a:cxn ang="0">
                    <a:pos x="6" y="0"/>
                  </a:cxn>
                </a:cxnLst>
                <a:rect l="0" t="0" r="r" b="b"/>
                <a:pathLst>
                  <a:path w="72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1" name="Freeform 39"/>
              <p:cNvSpPr>
                <a:spLocks/>
              </p:cNvSpPr>
              <p:nvPr/>
            </p:nvSpPr>
            <p:spPr bwMode="auto">
              <a:xfrm>
                <a:off x="2684" y="2395"/>
                <a:ext cx="35" cy="29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6" y="58"/>
                  </a:cxn>
                  <a:cxn ang="0">
                    <a:pos x="9" y="58"/>
                  </a:cxn>
                  <a:cxn ang="0">
                    <a:pos x="20" y="58"/>
                  </a:cxn>
                  <a:cxn ang="0">
                    <a:pos x="33" y="58"/>
                  </a:cxn>
                  <a:cxn ang="0">
                    <a:pos x="46" y="55"/>
                  </a:cxn>
                  <a:cxn ang="0">
                    <a:pos x="59" y="51"/>
                  </a:cxn>
                  <a:cxn ang="0">
                    <a:pos x="68" y="43"/>
                  </a:cxn>
                  <a:cxn ang="0">
                    <a:pos x="72" y="32"/>
                  </a:cxn>
                  <a:cxn ang="0">
                    <a:pos x="66" y="16"/>
                  </a:cxn>
                  <a:cxn ang="0">
                    <a:pos x="56" y="4"/>
                  </a:cxn>
                  <a:cxn ang="0">
                    <a:pos x="44" y="0"/>
                  </a:cxn>
                  <a:cxn ang="0">
                    <a:pos x="33" y="5"/>
                  </a:cxn>
                  <a:cxn ang="0">
                    <a:pos x="23" y="14"/>
                  </a:cxn>
                  <a:cxn ang="0">
                    <a:pos x="14" y="24"/>
                  </a:cxn>
                  <a:cxn ang="0">
                    <a:pos x="7" y="36"/>
                  </a:cxn>
                  <a:cxn ang="0">
                    <a:pos x="1" y="44"/>
                  </a:cxn>
                  <a:cxn ang="0">
                    <a:pos x="0" y="47"/>
                  </a:cxn>
                </a:cxnLst>
                <a:rect l="0" t="0" r="r" b="b"/>
                <a:pathLst>
                  <a:path w="72" h="58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2" name="Freeform 40"/>
              <p:cNvSpPr>
                <a:spLocks/>
              </p:cNvSpPr>
              <p:nvPr/>
            </p:nvSpPr>
            <p:spPr bwMode="auto">
              <a:xfrm>
                <a:off x="2471" y="1815"/>
                <a:ext cx="72" cy="8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3" y="28"/>
                  </a:cxn>
                  <a:cxn ang="0">
                    <a:pos x="138" y="57"/>
                  </a:cxn>
                  <a:cxn ang="0">
                    <a:pos x="129" y="84"/>
                  </a:cxn>
                  <a:cxn ang="0">
                    <a:pos x="116" y="111"/>
                  </a:cxn>
                  <a:cxn ang="0">
                    <a:pos x="100" y="135"/>
                  </a:cxn>
                  <a:cxn ang="0">
                    <a:pos x="82" y="152"/>
                  </a:cxn>
                  <a:cxn ang="0">
                    <a:pos x="60" y="164"/>
                  </a:cxn>
                  <a:cxn ang="0">
                    <a:pos x="36" y="167"/>
                  </a:cxn>
                  <a:cxn ang="0">
                    <a:pos x="16" y="163"/>
                  </a:cxn>
                  <a:cxn ang="0">
                    <a:pos x="5" y="152"/>
                  </a:cxn>
                  <a:cxn ang="0">
                    <a:pos x="0" y="140"/>
                  </a:cxn>
                  <a:cxn ang="0">
                    <a:pos x="2" y="123"/>
                  </a:cxn>
                  <a:cxn ang="0">
                    <a:pos x="12" y="109"/>
                  </a:cxn>
                  <a:cxn ang="0">
                    <a:pos x="24" y="96"/>
                  </a:cxn>
                  <a:cxn ang="0">
                    <a:pos x="42" y="85"/>
                  </a:cxn>
                  <a:cxn ang="0">
                    <a:pos x="62" y="82"/>
                  </a:cxn>
                  <a:cxn ang="0">
                    <a:pos x="80" y="79"/>
                  </a:cxn>
                  <a:cxn ang="0">
                    <a:pos x="95" y="69"/>
                  </a:cxn>
                  <a:cxn ang="0">
                    <a:pos x="108" y="57"/>
                  </a:cxn>
                  <a:cxn ang="0">
                    <a:pos x="121" y="41"/>
                  </a:cxn>
                  <a:cxn ang="0">
                    <a:pos x="130" y="26"/>
                  </a:cxn>
                  <a:cxn ang="0">
                    <a:pos x="138" y="13"/>
                  </a:cxn>
                  <a:cxn ang="0">
                    <a:pos x="143" y="4"/>
                  </a:cxn>
                  <a:cxn ang="0">
                    <a:pos x="144" y="0"/>
                  </a:cxn>
                </a:cxnLst>
                <a:rect l="0" t="0" r="r" b="b"/>
                <a:pathLst>
                  <a:path w="144" h="167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3" name="Freeform 41"/>
              <p:cNvSpPr>
                <a:spLocks/>
              </p:cNvSpPr>
              <p:nvPr/>
            </p:nvSpPr>
            <p:spPr bwMode="auto">
              <a:xfrm>
                <a:off x="2436" y="1811"/>
                <a:ext cx="102" cy="40"/>
              </a:xfrm>
              <a:custGeom>
                <a:avLst/>
                <a:gdLst/>
                <a:ahLst/>
                <a:cxnLst>
                  <a:cxn ang="0">
                    <a:pos x="204" y="0"/>
                  </a:cxn>
                  <a:cxn ang="0">
                    <a:pos x="196" y="10"/>
                  </a:cxn>
                  <a:cxn ang="0">
                    <a:pos x="187" y="21"/>
                  </a:cxn>
                  <a:cxn ang="0">
                    <a:pos x="175" y="31"/>
                  </a:cxn>
                  <a:cxn ang="0">
                    <a:pos x="165" y="40"/>
                  </a:cxn>
                  <a:cxn ang="0">
                    <a:pos x="152" y="50"/>
                  </a:cxn>
                  <a:cxn ang="0">
                    <a:pos x="139" y="58"/>
                  </a:cxn>
                  <a:cxn ang="0">
                    <a:pos x="127" y="65"/>
                  </a:cxn>
                  <a:cxn ang="0">
                    <a:pos x="114" y="70"/>
                  </a:cxn>
                  <a:cxn ang="0">
                    <a:pos x="100" y="76"/>
                  </a:cxn>
                  <a:cxn ang="0">
                    <a:pos x="88" y="80"/>
                  </a:cxn>
                  <a:cxn ang="0">
                    <a:pos x="74" y="81"/>
                  </a:cxn>
                  <a:cxn ang="0">
                    <a:pos x="61" y="82"/>
                  </a:cxn>
                  <a:cxn ang="0">
                    <a:pos x="48" y="81"/>
                  </a:cxn>
                  <a:cxn ang="0">
                    <a:pos x="37" y="77"/>
                  </a:cxn>
                  <a:cxn ang="0">
                    <a:pos x="25" y="71"/>
                  </a:cxn>
                  <a:cxn ang="0">
                    <a:pos x="15" y="65"/>
                  </a:cxn>
                  <a:cxn ang="0">
                    <a:pos x="2" y="48"/>
                  </a:cxn>
                  <a:cxn ang="0">
                    <a:pos x="0" y="33"/>
                  </a:cxn>
                  <a:cxn ang="0">
                    <a:pos x="6" y="21"/>
                  </a:cxn>
                  <a:cxn ang="0">
                    <a:pos x="17" y="10"/>
                  </a:cxn>
                  <a:cxn ang="0">
                    <a:pos x="33" y="3"/>
                  </a:cxn>
                  <a:cxn ang="0">
                    <a:pos x="52" y="1"/>
                  </a:cxn>
                  <a:cxn ang="0">
                    <a:pos x="71" y="5"/>
                  </a:cxn>
                  <a:cxn ang="0">
                    <a:pos x="90" y="15"/>
                  </a:cxn>
                  <a:cxn ang="0">
                    <a:pos x="105" y="22"/>
                  </a:cxn>
                  <a:cxn ang="0">
                    <a:pos x="123" y="24"/>
                  </a:cxn>
                  <a:cxn ang="0">
                    <a:pos x="142" y="22"/>
                  </a:cxn>
                  <a:cxn ang="0">
                    <a:pos x="160" y="17"/>
                  </a:cxn>
                  <a:cxn ang="0">
                    <a:pos x="177" y="12"/>
                  </a:cxn>
                  <a:cxn ang="0">
                    <a:pos x="191" y="6"/>
                  </a:cxn>
                  <a:cxn ang="0">
                    <a:pos x="200" y="2"/>
                  </a:cxn>
                  <a:cxn ang="0">
                    <a:pos x="204" y="0"/>
                  </a:cxn>
                </a:cxnLst>
                <a:rect l="0" t="0" r="r" b="b"/>
                <a:pathLst>
                  <a:path w="204" h="82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4" name="Freeform 42"/>
              <p:cNvSpPr>
                <a:spLocks/>
              </p:cNvSpPr>
              <p:nvPr/>
            </p:nvSpPr>
            <p:spPr bwMode="auto">
              <a:xfrm>
                <a:off x="2534" y="1815"/>
                <a:ext cx="42" cy="104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42" y="21"/>
                  </a:cxn>
                  <a:cxn ang="0">
                    <a:pos x="59" y="45"/>
                  </a:cxn>
                  <a:cxn ang="0">
                    <a:pos x="71" y="73"/>
                  </a:cxn>
                  <a:cxn ang="0">
                    <a:pos x="79" y="100"/>
                  </a:cxn>
                  <a:cxn ang="0">
                    <a:pos x="84" y="128"/>
                  </a:cxn>
                  <a:cxn ang="0">
                    <a:pos x="82" y="155"/>
                  </a:cxn>
                  <a:cxn ang="0">
                    <a:pos x="74" y="178"/>
                  </a:cxn>
                  <a:cxn ang="0">
                    <a:pos x="57" y="197"/>
                  </a:cxn>
                  <a:cxn ang="0">
                    <a:pos x="40" y="208"/>
                  </a:cxn>
                  <a:cxn ang="0">
                    <a:pos x="25" y="208"/>
                  </a:cxn>
                  <a:cxn ang="0">
                    <a:pos x="12" y="201"/>
                  </a:cxn>
                  <a:cxn ang="0">
                    <a:pos x="4" y="187"/>
                  </a:cxn>
                  <a:cxn ang="0">
                    <a:pos x="0" y="170"/>
                  </a:cxn>
                  <a:cxn ang="0">
                    <a:pos x="1" y="151"/>
                  </a:cxn>
                  <a:cxn ang="0">
                    <a:pos x="7" y="133"/>
                  </a:cxn>
                  <a:cxn ang="0">
                    <a:pos x="19" y="115"/>
                  </a:cxn>
                  <a:cxn ang="0">
                    <a:pos x="34" y="84"/>
                  </a:cxn>
                  <a:cxn ang="0">
                    <a:pos x="34" y="46"/>
                  </a:cxn>
                  <a:cxn ang="0">
                    <a:pos x="27" y="14"/>
                  </a:cxn>
                  <a:cxn ang="0">
                    <a:pos x="24" y="0"/>
                  </a:cxn>
                </a:cxnLst>
                <a:rect l="0" t="0" r="r" b="b"/>
                <a:pathLst>
                  <a:path w="84" h="208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5" name="Freeform 43"/>
              <p:cNvSpPr>
                <a:spLocks/>
              </p:cNvSpPr>
              <p:nvPr/>
            </p:nvSpPr>
            <p:spPr bwMode="auto">
              <a:xfrm>
                <a:off x="2551" y="1812"/>
                <a:ext cx="72" cy="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" y="7"/>
                  </a:cxn>
                  <a:cxn ang="0">
                    <a:pos x="54" y="18"/>
                  </a:cxn>
                  <a:cxn ang="0">
                    <a:pos x="81" y="33"/>
                  </a:cxn>
                  <a:cxn ang="0">
                    <a:pos x="104" y="50"/>
                  </a:cxn>
                  <a:cxn ang="0">
                    <a:pos x="123" y="71"/>
                  </a:cxn>
                  <a:cxn ang="0">
                    <a:pos x="137" y="92"/>
                  </a:cxn>
                  <a:cxn ang="0">
                    <a:pos x="144" y="117"/>
                  </a:cxn>
                  <a:cxn ang="0">
                    <a:pos x="142" y="141"/>
                  </a:cxn>
                  <a:cxn ang="0">
                    <a:pos x="134" y="159"/>
                  </a:cxn>
                  <a:cxn ang="0">
                    <a:pos x="121" y="168"/>
                  </a:cxn>
                  <a:cxn ang="0">
                    <a:pos x="107" y="170"/>
                  </a:cxn>
                  <a:cxn ang="0">
                    <a:pos x="94" y="164"/>
                  </a:cxn>
                  <a:cxn ang="0">
                    <a:pos x="80" y="152"/>
                  </a:cxn>
                  <a:cxn ang="0">
                    <a:pos x="69" y="136"/>
                  </a:cxn>
                  <a:cxn ang="0">
                    <a:pos x="64" y="118"/>
                  </a:cxn>
                  <a:cxn ang="0">
                    <a:pos x="65" y="97"/>
                  </a:cxn>
                  <a:cxn ang="0">
                    <a:pos x="65" y="80"/>
                  </a:cxn>
                  <a:cxn ang="0">
                    <a:pos x="59" y="63"/>
                  </a:cxn>
                  <a:cxn ang="0">
                    <a:pos x="49" y="46"/>
                  </a:cxn>
                  <a:cxn ang="0">
                    <a:pos x="36" y="31"/>
                  </a:cxn>
                  <a:cxn ang="0">
                    <a:pos x="23" y="19"/>
                  </a:cxn>
                  <a:cxn ang="0">
                    <a:pos x="12" y="1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144" h="170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6" name="Freeform 44"/>
              <p:cNvSpPr>
                <a:spLocks/>
              </p:cNvSpPr>
              <p:nvPr/>
            </p:nvSpPr>
            <p:spPr bwMode="auto">
              <a:xfrm>
                <a:off x="2558" y="1793"/>
                <a:ext cx="99" cy="5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3" y="13"/>
                  </a:cxn>
                  <a:cxn ang="0">
                    <a:pos x="27" y="8"/>
                  </a:cxn>
                  <a:cxn ang="0">
                    <a:pos x="40" y="5"/>
                  </a:cxn>
                  <a:cxn ang="0">
                    <a:pos x="54" y="3"/>
                  </a:cxn>
                  <a:cxn ang="0">
                    <a:pos x="69" y="0"/>
                  </a:cxn>
                  <a:cxn ang="0">
                    <a:pos x="84" y="0"/>
                  </a:cxn>
                  <a:cxn ang="0">
                    <a:pos x="99" y="0"/>
                  </a:cxn>
                  <a:cxn ang="0">
                    <a:pos x="114" y="1"/>
                  </a:cxn>
                  <a:cxn ang="0">
                    <a:pos x="128" y="4"/>
                  </a:cxn>
                  <a:cxn ang="0">
                    <a:pos x="141" y="8"/>
                  </a:cxn>
                  <a:cxn ang="0">
                    <a:pos x="153" y="13"/>
                  </a:cxn>
                  <a:cxn ang="0">
                    <a:pos x="165" y="19"/>
                  </a:cxn>
                  <a:cxn ang="0">
                    <a:pos x="175" y="27"/>
                  </a:cxn>
                  <a:cxn ang="0">
                    <a:pos x="183" y="35"/>
                  </a:cxn>
                  <a:cxn ang="0">
                    <a:pos x="190" y="45"/>
                  </a:cxn>
                  <a:cxn ang="0">
                    <a:pos x="196" y="57"/>
                  </a:cxn>
                  <a:cxn ang="0">
                    <a:pos x="199" y="76"/>
                  </a:cxn>
                  <a:cxn ang="0">
                    <a:pos x="194" y="91"/>
                  </a:cxn>
                  <a:cxn ang="0">
                    <a:pos x="182" y="99"/>
                  </a:cxn>
                  <a:cxn ang="0">
                    <a:pos x="167" y="103"/>
                  </a:cxn>
                  <a:cxn ang="0">
                    <a:pos x="150" y="101"/>
                  </a:cxn>
                  <a:cxn ang="0">
                    <a:pos x="132" y="92"/>
                  </a:cxn>
                  <a:cxn ang="0">
                    <a:pos x="118" y="80"/>
                  </a:cxn>
                  <a:cxn ang="0">
                    <a:pos x="106" y="63"/>
                  </a:cxn>
                  <a:cxn ang="0">
                    <a:pos x="97" y="49"/>
                  </a:cxn>
                  <a:cxn ang="0">
                    <a:pos x="82" y="37"/>
                  </a:cxn>
                  <a:cxn ang="0">
                    <a:pos x="65" y="29"/>
                  </a:cxn>
                  <a:cxn ang="0">
                    <a:pos x="46" y="25"/>
                  </a:cxn>
                  <a:cxn ang="0">
                    <a:pos x="29" y="21"/>
                  </a:cxn>
                  <a:cxn ang="0">
                    <a:pos x="14" y="19"/>
                  </a:cxn>
                  <a:cxn ang="0">
                    <a:pos x="4" y="18"/>
                  </a:cxn>
                  <a:cxn ang="0">
                    <a:pos x="0" y="18"/>
                  </a:cxn>
                </a:cxnLst>
                <a:rect l="0" t="0" r="r" b="b"/>
                <a:pathLst>
                  <a:path w="199" h="103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7" name="Freeform 45"/>
              <p:cNvSpPr>
                <a:spLocks/>
              </p:cNvSpPr>
              <p:nvPr/>
            </p:nvSpPr>
            <p:spPr bwMode="auto">
              <a:xfrm>
                <a:off x="2631" y="2659"/>
                <a:ext cx="53" cy="98"/>
              </a:xfrm>
              <a:custGeom>
                <a:avLst/>
                <a:gdLst/>
                <a:ahLst/>
                <a:cxnLst>
                  <a:cxn ang="0">
                    <a:pos x="95" y="0"/>
                  </a:cxn>
                  <a:cxn ang="0">
                    <a:pos x="103" y="26"/>
                  </a:cxn>
                  <a:cxn ang="0">
                    <a:pos x="107" y="55"/>
                  </a:cxn>
                  <a:cxn ang="0">
                    <a:pos x="107" y="85"/>
                  </a:cxn>
                  <a:cxn ang="0">
                    <a:pos x="104" y="114"/>
                  </a:cxn>
                  <a:cxn ang="0">
                    <a:pos x="96" y="141"/>
                  </a:cxn>
                  <a:cxn ang="0">
                    <a:pos x="83" y="164"/>
                  </a:cxn>
                  <a:cxn ang="0">
                    <a:pos x="66" y="183"/>
                  </a:cxn>
                  <a:cxn ang="0">
                    <a:pos x="44" y="193"/>
                  </a:cxn>
                  <a:cxn ang="0">
                    <a:pos x="24" y="195"/>
                  </a:cxn>
                  <a:cxn ang="0">
                    <a:pos x="10" y="190"/>
                  </a:cxn>
                  <a:cxn ang="0">
                    <a:pos x="3" y="177"/>
                  </a:cxn>
                  <a:cxn ang="0">
                    <a:pos x="0" y="162"/>
                  </a:cxn>
                  <a:cxn ang="0">
                    <a:pos x="3" y="145"/>
                  </a:cxn>
                  <a:cxn ang="0">
                    <a:pos x="12" y="127"/>
                  </a:cxn>
                  <a:cxn ang="0">
                    <a:pos x="24" y="114"/>
                  </a:cxn>
                  <a:cxn ang="0">
                    <a:pos x="43" y="103"/>
                  </a:cxn>
                  <a:cxn ang="0">
                    <a:pos x="58" y="94"/>
                  </a:cxn>
                  <a:cxn ang="0">
                    <a:pos x="69" y="80"/>
                  </a:cxn>
                  <a:cxn ang="0">
                    <a:pos x="79" y="64"/>
                  </a:cxn>
                  <a:cxn ang="0">
                    <a:pos x="86" y="46"/>
                  </a:cxn>
                  <a:cxn ang="0">
                    <a:pos x="90" y="28"/>
                  </a:cxn>
                  <a:cxn ang="0">
                    <a:pos x="92" y="13"/>
                  </a:cxn>
                  <a:cxn ang="0">
                    <a:pos x="95" y="3"/>
                  </a:cxn>
                  <a:cxn ang="0">
                    <a:pos x="95" y="0"/>
                  </a:cxn>
                </a:cxnLst>
                <a:rect l="0" t="0" r="r" b="b"/>
                <a:pathLst>
                  <a:path w="107" h="195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8" name="Freeform 46"/>
              <p:cNvSpPr>
                <a:spLocks/>
              </p:cNvSpPr>
              <p:nvPr/>
            </p:nvSpPr>
            <p:spPr bwMode="auto">
              <a:xfrm>
                <a:off x="2581" y="2656"/>
                <a:ext cx="91" cy="63"/>
              </a:xfrm>
              <a:custGeom>
                <a:avLst/>
                <a:gdLst/>
                <a:ahLst/>
                <a:cxnLst>
                  <a:cxn ang="0">
                    <a:pos x="183" y="0"/>
                  </a:cxn>
                  <a:cxn ang="0">
                    <a:pos x="173" y="25"/>
                  </a:cxn>
                  <a:cxn ang="0">
                    <a:pos x="159" y="51"/>
                  </a:cxn>
                  <a:cxn ang="0">
                    <a:pos x="141" y="74"/>
                  </a:cxn>
                  <a:cxn ang="0">
                    <a:pos x="120" y="94"/>
                  </a:cxn>
                  <a:cxn ang="0">
                    <a:pos x="97" y="111"/>
                  </a:cxn>
                  <a:cxn ang="0">
                    <a:pos x="73" y="122"/>
                  </a:cxn>
                  <a:cxn ang="0">
                    <a:pos x="48" y="126"/>
                  </a:cxn>
                  <a:cxn ang="0">
                    <a:pos x="24" y="120"/>
                  </a:cxn>
                  <a:cxn ang="0">
                    <a:pos x="7" y="109"/>
                  </a:cxn>
                  <a:cxn ang="0">
                    <a:pos x="0" y="96"/>
                  </a:cxn>
                  <a:cxn ang="0">
                    <a:pos x="1" y="82"/>
                  </a:cxn>
                  <a:cxn ang="0">
                    <a:pos x="8" y="69"/>
                  </a:cxn>
                  <a:cxn ang="0">
                    <a:pos x="22" y="58"/>
                  </a:cxn>
                  <a:cxn ang="0">
                    <a:pos x="39" y="50"/>
                  </a:cxn>
                  <a:cxn ang="0">
                    <a:pos x="58" y="46"/>
                  </a:cxn>
                  <a:cxn ang="0">
                    <a:pos x="78" y="50"/>
                  </a:cxn>
                  <a:cxn ang="0">
                    <a:pos x="96" y="52"/>
                  </a:cxn>
                  <a:cxn ang="0">
                    <a:pos x="113" y="48"/>
                  </a:cxn>
                  <a:cxn ang="0">
                    <a:pos x="130" y="40"/>
                  </a:cxn>
                  <a:cxn ang="0">
                    <a:pos x="148" y="30"/>
                  </a:cxn>
                  <a:cxn ang="0">
                    <a:pos x="161" y="20"/>
                  </a:cxn>
                  <a:cxn ang="0">
                    <a:pos x="173" y="10"/>
                  </a:cxn>
                  <a:cxn ang="0">
                    <a:pos x="181" y="2"/>
                  </a:cxn>
                  <a:cxn ang="0">
                    <a:pos x="183" y="0"/>
                  </a:cxn>
                </a:cxnLst>
                <a:rect l="0" t="0" r="r" b="b"/>
                <a:pathLst>
                  <a:path w="183" h="126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9" name="Freeform 47"/>
              <p:cNvSpPr>
                <a:spLocks/>
              </p:cNvSpPr>
              <p:nvPr/>
            </p:nvSpPr>
            <p:spPr bwMode="auto">
              <a:xfrm>
                <a:off x="2681" y="2658"/>
                <a:ext cx="52" cy="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14"/>
                  </a:cxn>
                  <a:cxn ang="0">
                    <a:pos x="46" y="33"/>
                  </a:cxn>
                  <a:cxn ang="0">
                    <a:pos x="66" y="54"/>
                  </a:cxn>
                  <a:cxn ang="0">
                    <a:pos x="83" y="77"/>
                  </a:cxn>
                  <a:cxn ang="0">
                    <a:pos x="95" y="103"/>
                  </a:cxn>
                  <a:cxn ang="0">
                    <a:pos x="102" y="128"/>
                  </a:cxn>
                  <a:cxn ang="0">
                    <a:pos x="102" y="153"/>
                  </a:cxn>
                  <a:cxn ang="0">
                    <a:pos x="93" y="177"/>
                  </a:cxn>
                  <a:cxn ang="0">
                    <a:pos x="79" y="191"/>
                  </a:cxn>
                  <a:cxn ang="0">
                    <a:pos x="65" y="197"/>
                  </a:cxn>
                  <a:cxn ang="0">
                    <a:pos x="51" y="194"/>
                  </a:cxn>
                  <a:cxn ang="0">
                    <a:pos x="39" y="183"/>
                  </a:cxn>
                  <a:cxn ang="0">
                    <a:pos x="30" y="170"/>
                  </a:cxn>
                  <a:cxn ang="0">
                    <a:pos x="25" y="151"/>
                  </a:cxn>
                  <a:cxn ang="0">
                    <a:pos x="25" y="132"/>
                  </a:cxn>
                  <a:cxn ang="0">
                    <a:pos x="32" y="112"/>
                  </a:cxn>
                  <a:cxn ang="0">
                    <a:pos x="37" y="96"/>
                  </a:cxn>
                  <a:cxn ang="0">
                    <a:pos x="35" y="77"/>
                  </a:cxn>
                  <a:cxn ang="0">
                    <a:pos x="31" y="59"/>
                  </a:cxn>
                  <a:cxn ang="0">
                    <a:pos x="24" y="41"/>
                  </a:cxn>
                  <a:cxn ang="0">
                    <a:pos x="16" y="24"/>
                  </a:cxn>
                  <a:cxn ang="0">
                    <a:pos x="8" y="12"/>
                  </a:cxn>
                  <a:cxn ang="0">
                    <a:pos x="2" y="4"/>
                  </a:cxn>
                  <a:cxn ang="0">
                    <a:pos x="0" y="0"/>
                  </a:cxn>
                </a:cxnLst>
                <a:rect l="0" t="0" r="r" b="b"/>
                <a:pathLst>
                  <a:path w="102" h="197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0" name="Freeform 48"/>
              <p:cNvSpPr>
                <a:spLocks/>
              </p:cNvSpPr>
              <p:nvPr/>
            </p:nvSpPr>
            <p:spPr bwMode="auto">
              <a:xfrm>
                <a:off x="2684" y="2652"/>
                <a:ext cx="90" cy="6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8" y="0"/>
                  </a:cxn>
                  <a:cxn ang="0">
                    <a:pos x="57" y="1"/>
                  </a:cxn>
                  <a:cxn ang="0">
                    <a:pos x="87" y="7"/>
                  </a:cxn>
                  <a:cxn ang="0">
                    <a:pos x="114" y="16"/>
                  </a:cxn>
                  <a:cxn ang="0">
                    <a:pos x="140" y="30"/>
                  </a:cxn>
                  <a:cxn ang="0">
                    <a:pos x="159" y="46"/>
                  </a:cxn>
                  <a:cxn ang="0">
                    <a:pos x="173" y="67"/>
                  </a:cxn>
                  <a:cxn ang="0">
                    <a:pos x="180" y="91"/>
                  </a:cxn>
                  <a:cxn ang="0">
                    <a:pos x="178" y="110"/>
                  </a:cxn>
                  <a:cxn ang="0">
                    <a:pos x="170" y="123"/>
                  </a:cxn>
                  <a:cxn ang="0">
                    <a:pos x="156" y="129"/>
                  </a:cxn>
                  <a:cxn ang="0">
                    <a:pos x="141" y="128"/>
                  </a:cxn>
                  <a:cxn ang="0">
                    <a:pos x="125" y="121"/>
                  </a:cxn>
                  <a:cxn ang="0">
                    <a:pos x="110" y="109"/>
                  </a:cxn>
                  <a:cxn ang="0">
                    <a:pos x="98" y="93"/>
                  </a:cxn>
                  <a:cxn ang="0">
                    <a:pos x="93" y="73"/>
                  </a:cxn>
                  <a:cxn ang="0">
                    <a:pos x="87" y="57"/>
                  </a:cxn>
                  <a:cxn ang="0">
                    <a:pos x="75" y="44"/>
                  </a:cxn>
                  <a:cxn ang="0">
                    <a:pos x="60" y="31"/>
                  </a:cxn>
                  <a:cxn ang="0">
                    <a:pos x="44" y="20"/>
                  </a:cxn>
                  <a:cxn ang="0">
                    <a:pos x="28" y="12"/>
                  </a:cxn>
                  <a:cxn ang="0">
                    <a:pos x="14" y="7"/>
                  </a:cxn>
                  <a:cxn ang="0">
                    <a:pos x="4" y="3"/>
                  </a:cxn>
                  <a:cxn ang="0">
                    <a:pos x="0" y="2"/>
                  </a:cxn>
                </a:cxnLst>
                <a:rect l="0" t="0" r="r" b="b"/>
                <a:pathLst>
                  <a:path w="180" h="129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1" name="Freeform 49"/>
              <p:cNvSpPr>
                <a:spLocks/>
              </p:cNvSpPr>
              <p:nvPr/>
            </p:nvSpPr>
            <p:spPr bwMode="auto">
              <a:xfrm>
                <a:off x="2688" y="2614"/>
                <a:ext cx="103" cy="4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1" y="45"/>
                  </a:cxn>
                  <a:cxn ang="0">
                    <a:pos x="22" y="37"/>
                  </a:cxn>
                  <a:cxn ang="0">
                    <a:pos x="34" y="30"/>
                  </a:cxn>
                  <a:cxn ang="0">
                    <a:pos x="46" y="23"/>
                  </a:cxn>
                  <a:cxn ang="0">
                    <a:pos x="60" y="16"/>
                  </a:cxn>
                  <a:cxn ang="0">
                    <a:pos x="74" y="11"/>
                  </a:cxn>
                  <a:cxn ang="0">
                    <a:pos x="88" y="7"/>
                  </a:cxn>
                  <a:cxn ang="0">
                    <a:pos x="103" y="3"/>
                  </a:cxn>
                  <a:cxn ang="0">
                    <a:pos x="117" y="1"/>
                  </a:cxn>
                  <a:cxn ang="0">
                    <a:pos x="130" y="0"/>
                  </a:cxn>
                  <a:cxn ang="0">
                    <a:pos x="143" y="1"/>
                  </a:cxn>
                  <a:cxn ang="0">
                    <a:pos x="156" y="3"/>
                  </a:cxn>
                  <a:cxn ang="0">
                    <a:pos x="168" y="7"/>
                  </a:cxn>
                  <a:cxn ang="0">
                    <a:pos x="179" y="12"/>
                  </a:cxn>
                  <a:cxn ang="0">
                    <a:pos x="189" y="19"/>
                  </a:cxn>
                  <a:cxn ang="0">
                    <a:pos x="197" y="29"/>
                  </a:cxn>
                  <a:cxn ang="0">
                    <a:pos x="206" y="47"/>
                  </a:cxn>
                  <a:cxn ang="0">
                    <a:pos x="206" y="62"/>
                  </a:cxn>
                  <a:cxn ang="0">
                    <a:pos x="198" y="73"/>
                  </a:cxn>
                  <a:cxn ang="0">
                    <a:pos x="185" y="82"/>
                  </a:cxn>
                  <a:cxn ang="0">
                    <a:pos x="167" y="85"/>
                  </a:cxn>
                  <a:cxn ang="0">
                    <a:pos x="149" y="84"/>
                  </a:cxn>
                  <a:cxn ang="0">
                    <a:pos x="132" y="76"/>
                  </a:cxn>
                  <a:cxn ang="0">
                    <a:pos x="116" y="63"/>
                  </a:cxn>
                  <a:cxn ang="0">
                    <a:pos x="102" y="53"/>
                  </a:cxn>
                  <a:cxn ang="0">
                    <a:pos x="84" y="47"/>
                  </a:cxn>
                  <a:cxn ang="0">
                    <a:pos x="66" y="45"/>
                  </a:cxn>
                  <a:cxn ang="0">
                    <a:pos x="46" y="46"/>
                  </a:cxn>
                  <a:cxn ang="0">
                    <a:pos x="29" y="48"/>
                  </a:cxn>
                  <a:cxn ang="0">
                    <a:pos x="14" y="50"/>
                  </a:cxn>
                  <a:cxn ang="0">
                    <a:pos x="4" y="53"/>
                  </a:cxn>
                  <a:cxn ang="0">
                    <a:pos x="0" y="54"/>
                  </a:cxn>
                </a:cxnLst>
                <a:rect l="0" t="0" r="r" b="b"/>
                <a:pathLst>
                  <a:path w="206" h="85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2" name="Freeform 50"/>
              <p:cNvSpPr>
                <a:spLocks/>
              </p:cNvSpPr>
              <p:nvPr/>
            </p:nvSpPr>
            <p:spPr bwMode="auto">
              <a:xfrm>
                <a:off x="2360" y="2408"/>
                <a:ext cx="74" cy="47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2" y="2"/>
                  </a:cxn>
                  <a:cxn ang="0">
                    <a:pos x="45" y="0"/>
                  </a:cxn>
                  <a:cxn ang="0">
                    <a:pos x="68" y="3"/>
                  </a:cxn>
                  <a:cxn ang="0">
                    <a:pos x="91" y="8"/>
                  </a:cxn>
                  <a:cxn ang="0">
                    <a:pos x="111" y="17"/>
                  </a:cxn>
                  <a:cxn ang="0">
                    <a:pos x="128" y="29"/>
                  </a:cxn>
                  <a:cxn ang="0">
                    <a:pos x="141" y="44"/>
                  </a:cxn>
                  <a:cxn ang="0">
                    <a:pos x="147" y="63"/>
                  </a:cxn>
                  <a:cxn ang="0">
                    <a:pos x="146" y="79"/>
                  </a:cxn>
                  <a:cxn ang="0">
                    <a:pos x="141" y="89"/>
                  </a:cxn>
                  <a:cxn ang="0">
                    <a:pos x="130" y="94"/>
                  </a:cxn>
                  <a:cxn ang="0">
                    <a:pos x="119" y="95"/>
                  </a:cxn>
                  <a:cxn ang="0">
                    <a:pos x="105" y="90"/>
                  </a:cxn>
                  <a:cxn ang="0">
                    <a:pos x="93" y="82"/>
                  </a:cxn>
                  <a:cxn ang="0">
                    <a:pos x="83" y="70"/>
                  </a:cxn>
                  <a:cxn ang="0">
                    <a:pos x="77" y="55"/>
                  </a:cxn>
                  <a:cxn ang="0">
                    <a:pos x="71" y="43"/>
                  </a:cxn>
                  <a:cxn ang="0">
                    <a:pos x="62" y="33"/>
                  </a:cxn>
                  <a:cxn ang="0">
                    <a:pos x="50" y="23"/>
                  </a:cxn>
                  <a:cxn ang="0">
                    <a:pos x="36" y="17"/>
                  </a:cxn>
                  <a:cxn ang="0">
                    <a:pos x="22" y="12"/>
                  </a:cxn>
                  <a:cxn ang="0">
                    <a:pos x="10" y="7"/>
                  </a:cxn>
                  <a:cxn ang="0">
                    <a:pos x="3" y="6"/>
                  </a:cxn>
                  <a:cxn ang="0">
                    <a:pos x="0" y="5"/>
                  </a:cxn>
                </a:cxnLst>
                <a:rect l="0" t="0" r="r" b="b"/>
                <a:pathLst>
                  <a:path w="147" h="95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3" name="Freeform 51"/>
              <p:cNvSpPr>
                <a:spLocks/>
              </p:cNvSpPr>
              <p:nvPr/>
            </p:nvSpPr>
            <p:spPr bwMode="auto">
              <a:xfrm>
                <a:off x="2357" y="2414"/>
                <a:ext cx="43" cy="7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10"/>
                  </a:cxn>
                  <a:cxn ang="0">
                    <a:pos x="38" y="24"/>
                  </a:cxn>
                  <a:cxn ang="0">
                    <a:pos x="56" y="40"/>
                  </a:cxn>
                  <a:cxn ang="0">
                    <a:pos x="69" y="59"/>
                  </a:cxn>
                  <a:cxn ang="0">
                    <a:pos x="81" y="78"/>
                  </a:cxn>
                  <a:cxn ang="0">
                    <a:pos x="87" y="98"/>
                  </a:cxn>
                  <a:cxn ang="0">
                    <a:pos x="87" y="119"/>
                  </a:cxn>
                  <a:cxn ang="0">
                    <a:pos x="81" y="137"/>
                  </a:cxn>
                  <a:cxn ang="0">
                    <a:pos x="71" y="150"/>
                  </a:cxn>
                  <a:cxn ang="0">
                    <a:pos x="59" y="154"/>
                  </a:cxn>
                  <a:cxn ang="0">
                    <a:pos x="49" y="152"/>
                  </a:cxn>
                  <a:cxn ang="0">
                    <a:pos x="38" y="144"/>
                  </a:cxn>
                  <a:cxn ang="0">
                    <a:pos x="30" y="133"/>
                  </a:cxn>
                  <a:cxn ang="0">
                    <a:pos x="26" y="119"/>
                  </a:cxn>
                  <a:cxn ang="0">
                    <a:pos x="26" y="103"/>
                  </a:cxn>
                  <a:cxn ang="0">
                    <a:pos x="30" y="88"/>
                  </a:cxn>
                  <a:cxn ang="0">
                    <a:pos x="34" y="74"/>
                  </a:cxn>
                  <a:cxn ang="0">
                    <a:pos x="31" y="60"/>
                  </a:cxn>
                  <a:cxn ang="0">
                    <a:pos x="27" y="45"/>
                  </a:cxn>
                  <a:cxn ang="0">
                    <a:pos x="21" y="31"/>
                  </a:cxn>
                  <a:cxn ang="0">
                    <a:pos x="14" y="19"/>
                  </a:cxn>
                  <a:cxn ang="0">
                    <a:pos x="7" y="9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87" h="154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4" name="Freeform 52"/>
              <p:cNvSpPr>
                <a:spLocks/>
              </p:cNvSpPr>
              <p:nvPr/>
            </p:nvSpPr>
            <p:spPr bwMode="auto">
              <a:xfrm>
                <a:off x="2359" y="2373"/>
                <a:ext cx="81" cy="34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14" y="52"/>
                  </a:cxn>
                  <a:cxn ang="0">
                    <a:pos x="30" y="36"/>
                  </a:cxn>
                  <a:cxn ang="0">
                    <a:pos x="49" y="22"/>
                  </a:cxn>
                  <a:cxn ang="0">
                    <a:pos x="69" y="11"/>
                  </a:cxn>
                  <a:cxn ang="0">
                    <a:pos x="90" y="4"/>
                  </a:cxn>
                  <a:cxn ang="0">
                    <a:pos x="110" y="0"/>
                  </a:cxn>
                  <a:cxn ang="0">
                    <a:pos x="130" y="4"/>
                  </a:cxn>
                  <a:cxn ang="0">
                    <a:pos x="147" y="13"/>
                  </a:cxn>
                  <a:cxn ang="0">
                    <a:pos x="158" y="25"/>
                  </a:cxn>
                  <a:cxn ang="0">
                    <a:pos x="161" y="37"/>
                  </a:cxn>
                  <a:cxn ang="0">
                    <a:pos x="156" y="47"/>
                  </a:cxn>
                  <a:cxn ang="0">
                    <a:pos x="148" y="55"/>
                  </a:cxn>
                  <a:cxn ang="0">
                    <a:pos x="136" y="61"/>
                  </a:cxn>
                  <a:cxn ang="0">
                    <a:pos x="121" y="64"/>
                  </a:cxn>
                  <a:cxn ang="0">
                    <a:pos x="105" y="61"/>
                  </a:cxn>
                  <a:cxn ang="0">
                    <a:pos x="90" y="54"/>
                  </a:cxn>
                  <a:cxn ang="0">
                    <a:pos x="77" y="49"/>
                  </a:cxn>
                  <a:cxn ang="0">
                    <a:pos x="63" y="47"/>
                  </a:cxn>
                  <a:cxn ang="0">
                    <a:pos x="48" y="50"/>
                  </a:cxn>
                  <a:cxn ang="0">
                    <a:pos x="34" y="54"/>
                  </a:cxn>
                  <a:cxn ang="0">
                    <a:pos x="21" y="59"/>
                  </a:cxn>
                  <a:cxn ang="0">
                    <a:pos x="10" y="64"/>
                  </a:cxn>
                  <a:cxn ang="0">
                    <a:pos x="2" y="68"/>
                  </a:cxn>
                  <a:cxn ang="0">
                    <a:pos x="0" y="69"/>
                  </a:cxn>
                </a:cxnLst>
                <a:rect l="0" t="0" r="r" b="b"/>
                <a:pathLst>
                  <a:path w="161" h="69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5" name="Freeform 53"/>
              <p:cNvSpPr>
                <a:spLocks/>
              </p:cNvSpPr>
              <p:nvPr/>
            </p:nvSpPr>
            <p:spPr bwMode="auto">
              <a:xfrm>
                <a:off x="2356" y="2338"/>
                <a:ext cx="57" cy="66"/>
              </a:xfrm>
              <a:custGeom>
                <a:avLst/>
                <a:gdLst/>
                <a:ahLst/>
                <a:cxnLst>
                  <a:cxn ang="0">
                    <a:pos x="0" y="133"/>
                  </a:cxn>
                  <a:cxn ang="0">
                    <a:pos x="1" y="111"/>
                  </a:cxn>
                  <a:cxn ang="0">
                    <a:pos x="5" y="88"/>
                  </a:cxn>
                  <a:cxn ang="0">
                    <a:pos x="11" y="65"/>
                  </a:cxn>
                  <a:cxn ang="0">
                    <a:pos x="22" y="44"/>
                  </a:cxn>
                  <a:cxn ang="0">
                    <a:pos x="35" y="25"/>
                  </a:cxn>
                  <a:cxn ang="0">
                    <a:pos x="49" y="12"/>
                  </a:cxn>
                  <a:cxn ang="0">
                    <a:pos x="67" y="2"/>
                  </a:cxn>
                  <a:cxn ang="0">
                    <a:pos x="86" y="0"/>
                  </a:cxn>
                  <a:cxn ang="0">
                    <a:pos x="102" y="4"/>
                  </a:cxn>
                  <a:cxn ang="0">
                    <a:pos x="112" y="12"/>
                  </a:cxn>
                  <a:cxn ang="0">
                    <a:pos x="114" y="22"/>
                  </a:cxn>
                  <a:cxn ang="0">
                    <a:pos x="112" y="35"/>
                  </a:cxn>
                  <a:cxn ang="0">
                    <a:pos x="105" y="46"/>
                  </a:cxn>
                  <a:cxn ang="0">
                    <a:pos x="94" y="56"/>
                  </a:cxn>
                  <a:cxn ang="0">
                    <a:pos x="81" y="65"/>
                  </a:cxn>
                  <a:cxn ang="0">
                    <a:pos x="64" y="67"/>
                  </a:cxn>
                  <a:cxn ang="0">
                    <a:pos x="52" y="69"/>
                  </a:cxn>
                  <a:cxn ang="0">
                    <a:pos x="39" y="77"/>
                  </a:cxn>
                  <a:cxn ang="0">
                    <a:pos x="29" y="88"/>
                  </a:cxn>
                  <a:cxn ang="0">
                    <a:pos x="18" y="99"/>
                  </a:cxn>
                  <a:cxn ang="0">
                    <a:pos x="11" y="112"/>
                  </a:cxn>
                  <a:cxn ang="0">
                    <a:pos x="5" y="122"/>
                  </a:cxn>
                  <a:cxn ang="0">
                    <a:pos x="1" y="130"/>
                  </a:cxn>
                  <a:cxn ang="0">
                    <a:pos x="0" y="133"/>
                  </a:cxn>
                </a:cxnLst>
                <a:rect l="0" t="0" r="r" b="b"/>
                <a:pathLst>
                  <a:path w="114" h="133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6" name="Freeform 54"/>
              <p:cNvSpPr>
                <a:spLocks/>
              </p:cNvSpPr>
              <p:nvPr/>
            </p:nvSpPr>
            <p:spPr bwMode="auto">
              <a:xfrm>
                <a:off x="2332" y="2318"/>
                <a:ext cx="35" cy="82"/>
              </a:xfrm>
              <a:custGeom>
                <a:avLst/>
                <a:gdLst/>
                <a:ahLst/>
                <a:cxnLst>
                  <a:cxn ang="0">
                    <a:pos x="30" y="163"/>
                  </a:cxn>
                  <a:cxn ang="0">
                    <a:pos x="18" y="145"/>
                  </a:cxn>
                  <a:cxn ang="0">
                    <a:pos x="9" y="124"/>
                  </a:cxn>
                  <a:cxn ang="0">
                    <a:pos x="3" y="101"/>
                  </a:cxn>
                  <a:cxn ang="0">
                    <a:pos x="0" y="78"/>
                  </a:cxn>
                  <a:cxn ang="0">
                    <a:pos x="0" y="56"/>
                  </a:cxn>
                  <a:cxn ang="0">
                    <a:pos x="4" y="36"/>
                  </a:cxn>
                  <a:cxn ang="0">
                    <a:pos x="13" y="18"/>
                  </a:cxn>
                  <a:cxn ang="0">
                    <a:pos x="28" y="6"/>
                  </a:cxn>
                  <a:cxn ang="0">
                    <a:pos x="43" y="0"/>
                  </a:cxn>
                  <a:cxn ang="0">
                    <a:pos x="56" y="2"/>
                  </a:cxn>
                  <a:cxn ang="0">
                    <a:pos x="64" y="9"/>
                  </a:cxn>
                  <a:cxn ang="0">
                    <a:pos x="70" y="21"/>
                  </a:cxn>
                  <a:cxn ang="0">
                    <a:pos x="70" y="34"/>
                  </a:cxn>
                  <a:cxn ang="0">
                    <a:pos x="68" y="48"/>
                  </a:cxn>
                  <a:cxn ang="0">
                    <a:pos x="59" y="62"/>
                  </a:cxn>
                  <a:cxn ang="0">
                    <a:pos x="48" y="74"/>
                  </a:cxn>
                  <a:cxn ang="0">
                    <a:pos x="33" y="97"/>
                  </a:cxn>
                  <a:cxn ang="0">
                    <a:pos x="27" y="127"/>
                  </a:cxn>
                  <a:cxn ang="0">
                    <a:pos x="28" y="152"/>
                  </a:cxn>
                  <a:cxn ang="0">
                    <a:pos x="30" y="163"/>
                  </a:cxn>
                </a:cxnLst>
                <a:rect l="0" t="0" r="r" b="b"/>
                <a:pathLst>
                  <a:path w="70" h="163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7" name="Freeform 55"/>
              <p:cNvSpPr>
                <a:spLocks/>
              </p:cNvSpPr>
              <p:nvPr/>
            </p:nvSpPr>
            <p:spPr bwMode="auto">
              <a:xfrm>
                <a:off x="2376" y="1599"/>
                <a:ext cx="180" cy="174"/>
              </a:xfrm>
              <a:custGeom>
                <a:avLst/>
                <a:gdLst/>
                <a:ahLst/>
                <a:cxnLst>
                  <a:cxn ang="0">
                    <a:pos x="8" y="6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44" y="8"/>
                  </a:cxn>
                  <a:cxn ang="0">
                    <a:pos x="69" y="16"/>
                  </a:cxn>
                  <a:cxn ang="0">
                    <a:pos x="98" y="27"/>
                  </a:cxn>
                  <a:cxn ang="0">
                    <a:pos x="129" y="39"/>
                  </a:cxn>
                  <a:cxn ang="0">
                    <a:pos x="162" y="55"/>
                  </a:cxn>
                  <a:cxn ang="0">
                    <a:pos x="196" y="74"/>
                  </a:cxn>
                  <a:cxn ang="0">
                    <a:pos x="229" y="96"/>
                  </a:cxn>
                  <a:cxn ang="0">
                    <a:pos x="262" y="120"/>
                  </a:cxn>
                  <a:cxn ang="0">
                    <a:pos x="291" y="146"/>
                  </a:cxn>
                  <a:cxn ang="0">
                    <a:pos x="317" y="178"/>
                  </a:cxn>
                  <a:cxn ang="0">
                    <a:pos x="340" y="210"/>
                  </a:cxn>
                  <a:cxn ang="0">
                    <a:pos x="356" y="247"/>
                  </a:cxn>
                  <a:cxn ang="0">
                    <a:pos x="361" y="267"/>
                  </a:cxn>
                  <a:cxn ang="0">
                    <a:pos x="358" y="287"/>
                  </a:cxn>
                  <a:cxn ang="0">
                    <a:pos x="354" y="304"/>
                  </a:cxn>
                  <a:cxn ang="0">
                    <a:pos x="346" y="319"/>
                  </a:cxn>
                  <a:cxn ang="0">
                    <a:pos x="336" y="331"/>
                  </a:cxn>
                  <a:cxn ang="0">
                    <a:pos x="328" y="340"/>
                  </a:cxn>
                  <a:cxn ang="0">
                    <a:pos x="323" y="346"/>
                  </a:cxn>
                  <a:cxn ang="0">
                    <a:pos x="320" y="348"/>
                  </a:cxn>
                  <a:cxn ang="0">
                    <a:pos x="321" y="346"/>
                  </a:cxn>
                  <a:cxn ang="0">
                    <a:pos x="326" y="341"/>
                  </a:cxn>
                  <a:cxn ang="0">
                    <a:pos x="331" y="332"/>
                  </a:cxn>
                  <a:cxn ang="0">
                    <a:pos x="336" y="320"/>
                  </a:cxn>
                  <a:cxn ang="0">
                    <a:pos x="340" y="305"/>
                  </a:cxn>
                  <a:cxn ang="0">
                    <a:pos x="342" y="287"/>
                  </a:cxn>
                  <a:cxn ang="0">
                    <a:pos x="341" y="267"/>
                  </a:cxn>
                  <a:cxn ang="0">
                    <a:pos x="336" y="244"/>
                  </a:cxn>
                  <a:cxn ang="0">
                    <a:pos x="326" y="220"/>
                  </a:cxn>
                  <a:cxn ang="0">
                    <a:pos x="309" y="194"/>
                  </a:cxn>
                  <a:cxn ang="0">
                    <a:pos x="283" y="165"/>
                  </a:cxn>
                  <a:cxn ang="0">
                    <a:pos x="250" y="136"/>
                  </a:cxn>
                  <a:cxn ang="0">
                    <a:pos x="207" y="105"/>
                  </a:cxn>
                  <a:cxn ang="0">
                    <a:pos x="153" y="73"/>
                  </a:cxn>
                  <a:cxn ang="0">
                    <a:pos x="88" y="39"/>
                  </a:cxn>
                  <a:cxn ang="0">
                    <a:pos x="8" y="6"/>
                  </a:cxn>
                </a:cxnLst>
                <a:rect l="0" t="0" r="r" b="b"/>
                <a:pathLst>
                  <a:path w="361" h="348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8" name="Freeform 56"/>
              <p:cNvSpPr>
                <a:spLocks/>
              </p:cNvSpPr>
              <p:nvPr/>
            </p:nvSpPr>
            <p:spPr bwMode="auto">
              <a:xfrm>
                <a:off x="2332" y="2439"/>
                <a:ext cx="63" cy="17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0" y="30"/>
                  </a:cxn>
                  <a:cxn ang="0">
                    <a:pos x="2" y="71"/>
                  </a:cxn>
                  <a:cxn ang="0">
                    <a:pos x="0" y="121"/>
                  </a:cxn>
                  <a:cxn ang="0">
                    <a:pos x="5" y="175"/>
                  </a:cxn>
                  <a:cxn ang="0">
                    <a:pos x="19" y="228"/>
                  </a:cxn>
                  <a:cxn ang="0">
                    <a:pos x="43" y="276"/>
                  </a:cxn>
                  <a:cxn ang="0">
                    <a:pos x="79" y="316"/>
                  </a:cxn>
                  <a:cxn ang="0">
                    <a:pos x="126" y="343"/>
                  </a:cxn>
                  <a:cxn ang="0">
                    <a:pos x="123" y="341"/>
                  </a:cxn>
                  <a:cxn ang="0">
                    <a:pos x="115" y="332"/>
                  </a:cxn>
                  <a:cxn ang="0">
                    <a:pos x="102" y="321"/>
                  </a:cxn>
                  <a:cxn ang="0">
                    <a:pos x="87" y="306"/>
                  </a:cxn>
                  <a:cxn ang="0">
                    <a:pos x="71" y="288"/>
                  </a:cxn>
                  <a:cxn ang="0">
                    <a:pos x="55" y="267"/>
                  </a:cxn>
                  <a:cxn ang="0">
                    <a:pos x="41" y="245"/>
                  </a:cxn>
                  <a:cxn ang="0">
                    <a:pos x="30" y="221"/>
                  </a:cxn>
                  <a:cxn ang="0">
                    <a:pos x="19" y="183"/>
                  </a:cxn>
                  <a:cxn ang="0">
                    <a:pos x="13" y="145"/>
                  </a:cxn>
                  <a:cxn ang="0">
                    <a:pos x="12" y="108"/>
                  </a:cxn>
                  <a:cxn ang="0">
                    <a:pos x="13" y="73"/>
                  </a:cxn>
                  <a:cxn ang="0">
                    <a:pos x="17" y="43"/>
                  </a:cxn>
                  <a:cxn ang="0">
                    <a:pos x="20" y="20"/>
                  </a:cxn>
                  <a:cxn ang="0">
                    <a:pos x="24" y="5"/>
                  </a:cxn>
                  <a:cxn ang="0">
                    <a:pos x="25" y="0"/>
                  </a:cxn>
                </a:cxnLst>
                <a:rect l="0" t="0" r="r" b="b"/>
                <a:pathLst>
                  <a:path w="126" h="343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9" name="Freeform 57"/>
              <p:cNvSpPr>
                <a:spLocks/>
              </p:cNvSpPr>
              <p:nvPr/>
            </p:nvSpPr>
            <p:spPr bwMode="auto">
              <a:xfrm>
                <a:off x="2684" y="2480"/>
                <a:ext cx="165" cy="80"/>
              </a:xfrm>
              <a:custGeom>
                <a:avLst/>
                <a:gdLst/>
                <a:ahLst/>
                <a:cxnLst>
                  <a:cxn ang="0">
                    <a:pos x="332" y="160"/>
                  </a:cxn>
                  <a:cxn ang="0">
                    <a:pos x="326" y="146"/>
                  </a:cxn>
                  <a:cxn ang="0">
                    <a:pos x="318" y="130"/>
                  </a:cxn>
                  <a:cxn ang="0">
                    <a:pos x="305" y="114"/>
                  </a:cxn>
                  <a:cxn ang="0">
                    <a:pos x="290" y="96"/>
                  </a:cxn>
                  <a:cxn ang="0">
                    <a:pos x="273" y="79"/>
                  </a:cxn>
                  <a:cxn ang="0">
                    <a:pos x="254" y="63"/>
                  </a:cxn>
                  <a:cxn ang="0">
                    <a:pos x="232" y="48"/>
                  </a:cxn>
                  <a:cxn ang="0">
                    <a:pos x="208" y="34"/>
                  </a:cxn>
                  <a:cxn ang="0">
                    <a:pos x="183" y="21"/>
                  </a:cxn>
                  <a:cxn ang="0">
                    <a:pos x="158" y="11"/>
                  </a:cxn>
                  <a:cxn ang="0">
                    <a:pos x="132" y="4"/>
                  </a:cxn>
                  <a:cxn ang="0">
                    <a:pos x="104" y="0"/>
                  </a:cxn>
                  <a:cxn ang="0">
                    <a:pos x="77" y="0"/>
                  </a:cxn>
                  <a:cxn ang="0">
                    <a:pos x="51" y="2"/>
                  </a:cxn>
                  <a:cxn ang="0">
                    <a:pos x="26" y="10"/>
                  </a:cxn>
                  <a:cxn ang="0">
                    <a:pos x="0" y="23"/>
                  </a:cxn>
                  <a:cxn ang="0">
                    <a:pos x="5" y="21"/>
                  </a:cxn>
                  <a:cxn ang="0">
                    <a:pos x="15" y="19"/>
                  </a:cxn>
                  <a:cxn ang="0">
                    <a:pos x="33" y="17"/>
                  </a:cxn>
                  <a:cxn ang="0">
                    <a:pos x="54" y="15"/>
                  </a:cxn>
                  <a:cxn ang="0">
                    <a:pos x="79" y="13"/>
                  </a:cxn>
                  <a:cxn ang="0">
                    <a:pos x="105" y="15"/>
                  </a:cxn>
                  <a:cxn ang="0">
                    <a:pos x="132" y="18"/>
                  </a:cxn>
                  <a:cxn ang="0">
                    <a:pos x="157" y="24"/>
                  </a:cxn>
                  <a:cxn ang="0">
                    <a:pos x="194" y="39"/>
                  </a:cxn>
                  <a:cxn ang="0">
                    <a:pos x="226" y="59"/>
                  </a:cxn>
                  <a:cxn ang="0">
                    <a:pos x="256" y="81"/>
                  </a:cxn>
                  <a:cxn ang="0">
                    <a:pos x="282" y="104"/>
                  </a:cxn>
                  <a:cxn ang="0">
                    <a:pos x="303" y="125"/>
                  </a:cxn>
                  <a:cxn ang="0">
                    <a:pos x="318" y="144"/>
                  </a:cxn>
                  <a:cxn ang="0">
                    <a:pos x="329" y="155"/>
                  </a:cxn>
                  <a:cxn ang="0">
                    <a:pos x="332" y="160"/>
                  </a:cxn>
                </a:cxnLst>
                <a:rect l="0" t="0" r="r" b="b"/>
                <a:pathLst>
                  <a:path w="332" h="160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0" name="Freeform 58"/>
              <p:cNvSpPr>
                <a:spLocks/>
              </p:cNvSpPr>
              <p:nvPr/>
            </p:nvSpPr>
            <p:spPr bwMode="auto">
              <a:xfrm>
                <a:off x="2464" y="1984"/>
                <a:ext cx="186" cy="670"/>
              </a:xfrm>
              <a:custGeom>
                <a:avLst/>
                <a:gdLst/>
                <a:ahLst/>
                <a:cxnLst>
                  <a:cxn ang="0">
                    <a:pos x="330" y="1333"/>
                  </a:cxn>
                  <a:cxn ang="0">
                    <a:pos x="242" y="1323"/>
                  </a:cxn>
                  <a:cxn ang="0">
                    <a:pos x="162" y="1304"/>
                  </a:cxn>
                  <a:cxn ang="0">
                    <a:pos x="96" y="1268"/>
                  </a:cxn>
                  <a:cxn ang="0">
                    <a:pos x="53" y="1211"/>
                  </a:cxn>
                  <a:cxn ang="0">
                    <a:pos x="42" y="1130"/>
                  </a:cxn>
                  <a:cxn ang="0">
                    <a:pos x="68" y="1017"/>
                  </a:cxn>
                  <a:cxn ang="0">
                    <a:pos x="142" y="867"/>
                  </a:cxn>
                  <a:cxn ang="0">
                    <a:pos x="248" y="700"/>
                  </a:cxn>
                  <a:cxn ang="0">
                    <a:pos x="318" y="556"/>
                  </a:cxn>
                  <a:cxn ang="0">
                    <a:pos x="357" y="426"/>
                  </a:cxn>
                  <a:cxn ang="0">
                    <a:pos x="368" y="310"/>
                  </a:cxn>
                  <a:cxn ang="0">
                    <a:pos x="355" y="210"/>
                  </a:cxn>
                  <a:cxn ang="0">
                    <a:pos x="323" y="129"/>
                  </a:cxn>
                  <a:cxn ang="0">
                    <a:pos x="276" y="65"/>
                  </a:cxn>
                  <a:cxn ang="0">
                    <a:pos x="218" y="22"/>
                  </a:cxn>
                  <a:cxn ang="0">
                    <a:pos x="162" y="2"/>
                  </a:cxn>
                  <a:cxn ang="0">
                    <a:pos x="119" y="2"/>
                  </a:cxn>
                  <a:cxn ang="0">
                    <a:pos x="84" y="15"/>
                  </a:cxn>
                  <a:cxn ang="0">
                    <a:pos x="56" y="35"/>
                  </a:cxn>
                  <a:cxn ang="0">
                    <a:pos x="33" y="62"/>
                  </a:cxn>
                  <a:cxn ang="0">
                    <a:pos x="16" y="87"/>
                  </a:cxn>
                  <a:cxn ang="0">
                    <a:pos x="6" y="108"/>
                  </a:cxn>
                  <a:cxn ang="0">
                    <a:pos x="1" y="121"/>
                  </a:cxn>
                  <a:cxn ang="0">
                    <a:pos x="1" y="122"/>
                  </a:cxn>
                  <a:cxn ang="0">
                    <a:pos x="8" y="111"/>
                  </a:cxn>
                  <a:cxn ang="0">
                    <a:pos x="23" y="94"/>
                  </a:cxn>
                  <a:cxn ang="0">
                    <a:pos x="44" y="75"/>
                  </a:cxn>
                  <a:cxn ang="0">
                    <a:pos x="69" y="54"/>
                  </a:cxn>
                  <a:cxn ang="0">
                    <a:pos x="99" y="37"/>
                  </a:cxn>
                  <a:cxn ang="0">
                    <a:pos x="133" y="27"/>
                  </a:cxn>
                  <a:cxn ang="0">
                    <a:pos x="170" y="27"/>
                  </a:cxn>
                  <a:cxn ang="0">
                    <a:pos x="210" y="42"/>
                  </a:cxn>
                  <a:cxn ang="0">
                    <a:pos x="253" y="72"/>
                  </a:cxn>
                  <a:cxn ang="0">
                    <a:pos x="293" y="114"/>
                  </a:cxn>
                  <a:cxn ang="0">
                    <a:pos x="327" y="169"/>
                  </a:cxn>
                  <a:cxn ang="0">
                    <a:pos x="350" y="236"/>
                  </a:cxn>
                  <a:cxn ang="0">
                    <a:pos x="361" y="313"/>
                  </a:cxn>
                  <a:cxn ang="0">
                    <a:pos x="353" y="402"/>
                  </a:cxn>
                  <a:cxn ang="0">
                    <a:pos x="322" y="501"/>
                  </a:cxn>
                  <a:cxn ang="0">
                    <a:pos x="268" y="610"/>
                  </a:cxn>
                  <a:cxn ang="0">
                    <a:pos x="205" y="715"/>
                  </a:cxn>
                  <a:cxn ang="0">
                    <a:pos x="145" y="813"/>
                  </a:cxn>
                  <a:cxn ang="0">
                    <a:pos x="92" y="902"/>
                  </a:cxn>
                  <a:cxn ang="0">
                    <a:pos x="49" y="984"/>
                  </a:cxn>
                  <a:cxn ang="0">
                    <a:pos x="19" y="1060"/>
                  </a:cxn>
                  <a:cxn ang="0">
                    <a:pos x="7" y="1130"/>
                  </a:cxn>
                  <a:cxn ang="0">
                    <a:pos x="19" y="1193"/>
                  </a:cxn>
                  <a:cxn ang="0">
                    <a:pos x="56" y="1249"/>
                  </a:cxn>
                  <a:cxn ang="0">
                    <a:pos x="104" y="1290"/>
                  </a:cxn>
                  <a:cxn ang="0">
                    <a:pos x="158" y="1317"/>
                  </a:cxn>
                  <a:cxn ang="0">
                    <a:pos x="215" y="1332"/>
                  </a:cxn>
                  <a:cxn ang="0">
                    <a:pos x="269" y="1339"/>
                  </a:cxn>
                  <a:cxn ang="0">
                    <a:pos x="316" y="1340"/>
                  </a:cxn>
                  <a:cxn ang="0">
                    <a:pos x="350" y="1338"/>
                  </a:cxn>
                  <a:cxn ang="0">
                    <a:pos x="371" y="1336"/>
                  </a:cxn>
                </a:cxnLst>
                <a:rect l="0" t="0" r="r" b="b"/>
                <a:pathLst>
                  <a:path w="373" h="1340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1" name="Freeform 59"/>
              <p:cNvSpPr>
                <a:spLocks/>
              </p:cNvSpPr>
              <p:nvPr/>
            </p:nvSpPr>
            <p:spPr bwMode="auto">
              <a:xfrm>
                <a:off x="2886" y="2685"/>
                <a:ext cx="55" cy="62"/>
              </a:xfrm>
              <a:custGeom>
                <a:avLst/>
                <a:gdLst/>
                <a:ahLst/>
                <a:cxnLst>
                  <a:cxn ang="0">
                    <a:pos x="99" y="62"/>
                  </a:cxn>
                  <a:cxn ang="0">
                    <a:pos x="105" y="56"/>
                  </a:cxn>
                  <a:cxn ang="0">
                    <a:pos x="110" y="48"/>
                  </a:cxn>
                  <a:cxn ang="0">
                    <a:pos x="110" y="39"/>
                  </a:cxn>
                  <a:cxn ang="0">
                    <a:pos x="108" y="31"/>
                  </a:cxn>
                  <a:cxn ang="0">
                    <a:pos x="102" y="25"/>
                  </a:cxn>
                  <a:cxn ang="0">
                    <a:pos x="94" y="21"/>
                  </a:cxn>
                  <a:cxn ang="0">
                    <a:pos x="86" y="20"/>
                  </a:cxn>
                  <a:cxn ang="0">
                    <a:pos x="77" y="23"/>
                  </a:cxn>
                  <a:cxn ang="0">
                    <a:pos x="74" y="13"/>
                  </a:cxn>
                  <a:cxn ang="0">
                    <a:pos x="70" y="6"/>
                  </a:cxn>
                  <a:cxn ang="0">
                    <a:pos x="63" y="2"/>
                  </a:cxn>
                  <a:cxn ang="0">
                    <a:pos x="55" y="0"/>
                  </a:cxn>
                  <a:cxn ang="0">
                    <a:pos x="48" y="2"/>
                  </a:cxn>
                  <a:cxn ang="0">
                    <a:pos x="41" y="6"/>
                  </a:cxn>
                  <a:cxn ang="0">
                    <a:pos x="36" y="13"/>
                  </a:cxn>
                  <a:cxn ang="0">
                    <a:pos x="34" y="23"/>
                  </a:cxn>
                  <a:cxn ang="0">
                    <a:pos x="25" y="20"/>
                  </a:cxn>
                  <a:cxn ang="0">
                    <a:pos x="17" y="20"/>
                  </a:cxn>
                  <a:cxn ang="0">
                    <a:pos x="9" y="24"/>
                  </a:cxn>
                  <a:cxn ang="0">
                    <a:pos x="3" y="31"/>
                  </a:cxn>
                  <a:cxn ang="0">
                    <a:pos x="1" y="39"/>
                  </a:cxn>
                  <a:cxn ang="0">
                    <a:pos x="1" y="47"/>
                  </a:cxn>
                  <a:cxn ang="0">
                    <a:pos x="4" y="55"/>
                  </a:cxn>
                  <a:cxn ang="0">
                    <a:pos x="11" y="61"/>
                  </a:cxn>
                  <a:cxn ang="0">
                    <a:pos x="4" y="66"/>
                  </a:cxn>
                  <a:cxn ang="0">
                    <a:pos x="0" y="74"/>
                  </a:cxn>
                  <a:cxn ang="0">
                    <a:pos x="0" y="84"/>
                  </a:cxn>
                  <a:cxn ang="0">
                    <a:pos x="2" y="92"/>
                  </a:cxn>
                  <a:cxn ang="0">
                    <a:pos x="8" y="97"/>
                  </a:cxn>
                  <a:cxn ang="0">
                    <a:pos x="16" y="101"/>
                  </a:cxn>
                  <a:cxn ang="0">
                    <a:pos x="24" y="102"/>
                  </a:cxn>
                  <a:cxn ang="0">
                    <a:pos x="33" y="100"/>
                  </a:cxn>
                  <a:cxn ang="0">
                    <a:pos x="35" y="109"/>
                  </a:cxn>
                  <a:cxn ang="0">
                    <a:pos x="40" y="116"/>
                  </a:cxn>
                  <a:cxn ang="0">
                    <a:pos x="46" y="121"/>
                  </a:cxn>
                  <a:cxn ang="0">
                    <a:pos x="54" y="123"/>
                  </a:cxn>
                  <a:cxn ang="0">
                    <a:pos x="62" y="121"/>
                  </a:cxn>
                  <a:cxn ang="0">
                    <a:pos x="69" y="116"/>
                  </a:cxn>
                  <a:cxn ang="0">
                    <a:pos x="73" y="109"/>
                  </a:cxn>
                  <a:cxn ang="0">
                    <a:pos x="76" y="101"/>
                  </a:cxn>
                  <a:cxn ang="0">
                    <a:pos x="85" y="103"/>
                  </a:cxn>
                  <a:cxn ang="0">
                    <a:pos x="93" y="102"/>
                  </a:cxn>
                  <a:cxn ang="0">
                    <a:pos x="101" y="99"/>
                  </a:cxn>
                  <a:cxn ang="0">
                    <a:pos x="107" y="93"/>
                  </a:cxn>
                  <a:cxn ang="0">
                    <a:pos x="109" y="85"/>
                  </a:cxn>
                  <a:cxn ang="0">
                    <a:pos x="109" y="77"/>
                  </a:cxn>
                  <a:cxn ang="0">
                    <a:pos x="105" y="69"/>
                  </a:cxn>
                  <a:cxn ang="0">
                    <a:pos x="99" y="62"/>
                  </a:cxn>
                </a:cxnLst>
                <a:rect l="0" t="0" r="r" b="b"/>
                <a:pathLst>
                  <a:path w="110" h="123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2" name="Freeform 60"/>
              <p:cNvSpPr>
                <a:spLocks/>
              </p:cNvSpPr>
              <p:nvPr/>
            </p:nvSpPr>
            <p:spPr bwMode="auto">
              <a:xfrm>
                <a:off x="2905" y="2708"/>
                <a:ext cx="16" cy="16"/>
              </a:xfrm>
              <a:custGeom>
                <a:avLst/>
                <a:gdLst/>
                <a:ahLst/>
                <a:cxnLst>
                  <a:cxn ang="0">
                    <a:pos x="15" y="33"/>
                  </a:cxn>
                  <a:cxn ang="0">
                    <a:pos x="9" y="32"/>
                  </a:cxn>
                  <a:cxn ang="0">
                    <a:pos x="4" y="28"/>
                  </a:cxn>
                  <a:cxn ang="0">
                    <a:pos x="1" y="24"/>
                  </a:cxn>
                  <a:cxn ang="0">
                    <a:pos x="0" y="17"/>
                  </a:cxn>
                  <a:cxn ang="0">
                    <a:pos x="1" y="10"/>
                  </a:cxn>
                  <a:cxn ang="0">
                    <a:pos x="4" y="5"/>
                  </a:cxn>
                  <a:cxn ang="0">
                    <a:pos x="9" y="2"/>
                  </a:cxn>
                  <a:cxn ang="0">
                    <a:pos x="15" y="0"/>
                  </a:cxn>
                  <a:cxn ang="0">
                    <a:pos x="22" y="2"/>
                  </a:cxn>
                  <a:cxn ang="0">
                    <a:pos x="26" y="5"/>
                  </a:cxn>
                  <a:cxn ang="0">
                    <a:pos x="30" y="10"/>
                  </a:cxn>
                  <a:cxn ang="0">
                    <a:pos x="31" y="17"/>
                  </a:cxn>
                  <a:cxn ang="0">
                    <a:pos x="30" y="24"/>
                  </a:cxn>
                  <a:cxn ang="0">
                    <a:pos x="26" y="28"/>
                  </a:cxn>
                  <a:cxn ang="0">
                    <a:pos x="22" y="32"/>
                  </a:cxn>
                  <a:cxn ang="0">
                    <a:pos x="15" y="33"/>
                  </a:cxn>
                </a:cxnLst>
                <a:rect l="0" t="0" r="r" b="b"/>
                <a:pathLst>
                  <a:path w="31" h="33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3" name="Freeform 61"/>
              <p:cNvSpPr>
                <a:spLocks/>
              </p:cNvSpPr>
              <p:nvPr/>
            </p:nvSpPr>
            <p:spPr bwMode="auto">
              <a:xfrm>
                <a:off x="2366" y="2699"/>
                <a:ext cx="56" cy="61"/>
              </a:xfrm>
              <a:custGeom>
                <a:avLst/>
                <a:gdLst/>
                <a:ahLst/>
                <a:cxnLst>
                  <a:cxn ang="0">
                    <a:pos x="101" y="61"/>
                  </a:cxn>
                  <a:cxn ang="0">
                    <a:pos x="108" y="55"/>
                  </a:cxn>
                  <a:cxn ang="0">
                    <a:pos x="111" y="47"/>
                  </a:cxn>
                  <a:cxn ang="0">
                    <a:pos x="111" y="39"/>
                  </a:cxn>
                  <a:cxn ang="0">
                    <a:pos x="109" y="31"/>
                  </a:cxn>
                  <a:cxn ang="0">
                    <a:pos x="103" y="24"/>
                  </a:cxn>
                  <a:cxn ang="0">
                    <a:pos x="96" y="21"/>
                  </a:cxn>
                  <a:cxn ang="0">
                    <a:pos x="88" y="20"/>
                  </a:cxn>
                  <a:cxn ang="0">
                    <a:pos x="79" y="22"/>
                  </a:cxn>
                  <a:cxn ang="0">
                    <a:pos x="77" y="13"/>
                  </a:cxn>
                  <a:cxn ang="0">
                    <a:pos x="71" y="6"/>
                  </a:cxn>
                  <a:cxn ang="0">
                    <a:pos x="64" y="1"/>
                  </a:cxn>
                  <a:cxn ang="0">
                    <a:pos x="56" y="0"/>
                  </a:cxn>
                  <a:cxn ang="0">
                    <a:pos x="48" y="1"/>
                  </a:cxn>
                  <a:cxn ang="0">
                    <a:pos x="41" y="6"/>
                  </a:cxn>
                  <a:cxn ang="0">
                    <a:pos x="36" y="13"/>
                  </a:cxn>
                  <a:cxn ang="0">
                    <a:pos x="34" y="22"/>
                  </a:cxn>
                  <a:cxn ang="0">
                    <a:pos x="25" y="20"/>
                  </a:cxn>
                  <a:cxn ang="0">
                    <a:pos x="17" y="20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1" y="38"/>
                  </a:cxn>
                  <a:cxn ang="0">
                    <a:pos x="1" y="46"/>
                  </a:cxn>
                  <a:cxn ang="0">
                    <a:pos x="4" y="54"/>
                  </a:cxn>
                  <a:cxn ang="0">
                    <a:pos x="11" y="60"/>
                  </a:cxn>
                  <a:cxn ang="0">
                    <a:pos x="4" y="66"/>
                  </a:cxn>
                  <a:cxn ang="0">
                    <a:pos x="1" y="74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8" y="98"/>
                  </a:cxn>
                  <a:cxn ang="0">
                    <a:pos x="16" y="102"/>
                  </a:cxn>
                  <a:cxn ang="0">
                    <a:pos x="24" y="102"/>
                  </a:cxn>
                  <a:cxn ang="0">
                    <a:pos x="33" y="99"/>
                  </a:cxn>
                  <a:cxn ang="0">
                    <a:pos x="35" y="108"/>
                  </a:cxn>
                  <a:cxn ang="0">
                    <a:pos x="40" y="115"/>
                  </a:cxn>
                  <a:cxn ang="0">
                    <a:pos x="47" y="120"/>
                  </a:cxn>
                  <a:cxn ang="0">
                    <a:pos x="55" y="122"/>
                  </a:cxn>
                  <a:cxn ang="0">
                    <a:pos x="63" y="120"/>
                  </a:cxn>
                  <a:cxn ang="0">
                    <a:pos x="70" y="115"/>
                  </a:cxn>
                  <a:cxn ang="0">
                    <a:pos x="76" y="108"/>
                  </a:cxn>
                  <a:cxn ang="0">
                    <a:pos x="78" y="100"/>
                  </a:cxn>
                  <a:cxn ang="0">
                    <a:pos x="87" y="103"/>
                  </a:cxn>
                  <a:cxn ang="0">
                    <a:pos x="95" y="102"/>
                  </a:cxn>
                  <a:cxn ang="0">
                    <a:pos x="103" y="98"/>
                  </a:cxn>
                  <a:cxn ang="0">
                    <a:pos x="109" y="92"/>
                  </a:cxn>
                  <a:cxn ang="0">
                    <a:pos x="111" y="84"/>
                  </a:cxn>
                  <a:cxn ang="0">
                    <a:pos x="110" y="76"/>
                  </a:cxn>
                  <a:cxn ang="0">
                    <a:pos x="107" y="68"/>
                  </a:cxn>
                  <a:cxn ang="0">
                    <a:pos x="101" y="61"/>
                  </a:cxn>
                </a:cxnLst>
                <a:rect l="0" t="0" r="r" b="b"/>
                <a:pathLst>
                  <a:path w="111" h="122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4" name="Freeform 62"/>
              <p:cNvSpPr>
                <a:spLocks/>
              </p:cNvSpPr>
              <p:nvPr/>
            </p:nvSpPr>
            <p:spPr bwMode="auto">
              <a:xfrm>
                <a:off x="2385" y="2721"/>
                <a:ext cx="16" cy="16"/>
              </a:xfrm>
              <a:custGeom>
                <a:avLst/>
                <a:gdLst/>
                <a:ahLst/>
                <a:cxnLst>
                  <a:cxn ang="0">
                    <a:pos x="16" y="32"/>
                  </a:cxn>
                  <a:cxn ang="0">
                    <a:pos x="9" y="31"/>
                  </a:cxn>
                  <a:cxn ang="0">
                    <a:pos x="4" y="28"/>
                  </a:cxn>
                  <a:cxn ang="0">
                    <a:pos x="1" y="23"/>
                  </a:cxn>
                  <a:cxn ang="0">
                    <a:pos x="0" y="16"/>
                  </a:cxn>
                  <a:cxn ang="0">
                    <a:pos x="1" y="9"/>
                  </a:cxn>
                  <a:cxn ang="0">
                    <a:pos x="4" y="5"/>
                  </a:cxn>
                  <a:cxn ang="0">
                    <a:pos x="9" y="1"/>
                  </a:cxn>
                  <a:cxn ang="0">
                    <a:pos x="16" y="0"/>
                  </a:cxn>
                  <a:cxn ang="0">
                    <a:pos x="23" y="1"/>
                  </a:cxn>
                  <a:cxn ang="0">
                    <a:pos x="27" y="5"/>
                  </a:cxn>
                  <a:cxn ang="0">
                    <a:pos x="31" y="9"/>
                  </a:cxn>
                  <a:cxn ang="0">
                    <a:pos x="32" y="16"/>
                  </a:cxn>
                  <a:cxn ang="0">
                    <a:pos x="31" y="23"/>
                  </a:cxn>
                  <a:cxn ang="0">
                    <a:pos x="27" y="28"/>
                  </a:cxn>
                  <a:cxn ang="0">
                    <a:pos x="23" y="31"/>
                  </a:cxn>
                  <a:cxn ang="0">
                    <a:pos x="16" y="32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5" name="Freeform 63"/>
              <p:cNvSpPr>
                <a:spLocks/>
              </p:cNvSpPr>
              <p:nvPr/>
            </p:nvSpPr>
            <p:spPr bwMode="auto">
              <a:xfrm>
                <a:off x="2400" y="1686"/>
                <a:ext cx="68" cy="74"/>
              </a:xfrm>
              <a:custGeom>
                <a:avLst/>
                <a:gdLst/>
                <a:ahLst/>
                <a:cxnLst>
                  <a:cxn ang="0">
                    <a:pos x="131" y="67"/>
                  </a:cxn>
                  <a:cxn ang="0">
                    <a:pos x="136" y="47"/>
                  </a:cxn>
                  <a:cxn ang="0">
                    <a:pos x="129" y="34"/>
                  </a:cxn>
                  <a:cxn ang="0">
                    <a:pos x="121" y="28"/>
                  </a:cxn>
                  <a:cxn ang="0">
                    <a:pos x="112" y="26"/>
                  </a:cxn>
                  <a:cxn ang="0">
                    <a:pos x="102" y="26"/>
                  </a:cxn>
                  <a:cxn ang="0">
                    <a:pos x="94" y="18"/>
                  </a:cxn>
                  <a:cxn ang="0">
                    <a:pos x="79" y="3"/>
                  </a:cxn>
                  <a:cxn ang="0">
                    <a:pos x="58" y="3"/>
                  </a:cxn>
                  <a:cxn ang="0">
                    <a:pos x="44" y="16"/>
                  </a:cxn>
                  <a:cxn ang="0">
                    <a:pos x="36" y="24"/>
                  </a:cxn>
                  <a:cxn ang="0">
                    <a:pos x="25" y="24"/>
                  </a:cxn>
                  <a:cxn ang="0">
                    <a:pos x="15" y="27"/>
                  </a:cxn>
                  <a:cxn ang="0">
                    <a:pos x="7" y="32"/>
                  </a:cxn>
                  <a:cxn ang="0">
                    <a:pos x="0" y="46"/>
                  </a:cxn>
                  <a:cxn ang="0">
                    <a:pos x="6" y="66"/>
                  </a:cxn>
                  <a:cxn ang="0">
                    <a:pos x="5" y="81"/>
                  </a:cxn>
                  <a:cxn ang="0">
                    <a:pos x="0" y="100"/>
                  </a:cxn>
                  <a:cxn ang="0">
                    <a:pos x="7" y="115"/>
                  </a:cxn>
                  <a:cxn ang="0">
                    <a:pos x="14" y="121"/>
                  </a:cxn>
                  <a:cxn ang="0">
                    <a:pos x="25" y="123"/>
                  </a:cxn>
                  <a:cxn ang="0">
                    <a:pos x="34" y="122"/>
                  </a:cxn>
                  <a:cxn ang="0">
                    <a:pos x="42" y="132"/>
                  </a:cxn>
                  <a:cxn ang="0">
                    <a:pos x="57" y="147"/>
                  </a:cxn>
                  <a:cxn ang="0">
                    <a:pos x="78" y="147"/>
                  </a:cxn>
                  <a:cxn ang="0">
                    <a:pos x="91" y="133"/>
                  </a:cxn>
                  <a:cxn ang="0">
                    <a:pos x="100" y="123"/>
                  </a:cxn>
                  <a:cxn ang="0">
                    <a:pos x="111" y="125"/>
                  </a:cxn>
                  <a:cxn ang="0">
                    <a:pos x="120" y="122"/>
                  </a:cxn>
                  <a:cxn ang="0">
                    <a:pos x="128" y="117"/>
                  </a:cxn>
                  <a:cxn ang="0">
                    <a:pos x="135" y="103"/>
                  </a:cxn>
                  <a:cxn ang="0">
                    <a:pos x="129" y="83"/>
                  </a:cxn>
                </a:cxnLst>
                <a:rect l="0" t="0" r="r" b="b"/>
                <a:pathLst>
                  <a:path w="136" h="149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6" name="Freeform 64"/>
              <p:cNvSpPr>
                <a:spLocks/>
              </p:cNvSpPr>
              <p:nvPr/>
            </p:nvSpPr>
            <p:spPr bwMode="auto">
              <a:xfrm>
                <a:off x="2423" y="1713"/>
                <a:ext cx="20" cy="20"/>
              </a:xfrm>
              <a:custGeom>
                <a:avLst/>
                <a:gdLst/>
                <a:ahLst/>
                <a:cxnLst>
                  <a:cxn ang="0">
                    <a:pos x="19" y="40"/>
                  </a:cxn>
                  <a:cxn ang="0">
                    <a:pos x="11" y="38"/>
                  </a:cxn>
                  <a:cxn ang="0">
                    <a:pos x="5" y="34"/>
                  </a:cxn>
                  <a:cxn ang="0">
                    <a:pos x="1" y="27"/>
                  </a:cxn>
                  <a:cxn ang="0">
                    <a:pos x="0" y="20"/>
                  </a:cxn>
                  <a:cxn ang="0">
                    <a:pos x="1" y="12"/>
                  </a:cxn>
                  <a:cxn ang="0">
                    <a:pos x="5" y="6"/>
                  </a:cxn>
                  <a:cxn ang="0">
                    <a:pos x="11" y="2"/>
                  </a:cxn>
                  <a:cxn ang="0">
                    <a:pos x="19" y="0"/>
                  </a:cxn>
                  <a:cxn ang="0">
                    <a:pos x="26" y="2"/>
                  </a:cxn>
                  <a:cxn ang="0">
                    <a:pos x="33" y="6"/>
                  </a:cxn>
                  <a:cxn ang="0">
                    <a:pos x="38" y="12"/>
                  </a:cxn>
                  <a:cxn ang="0">
                    <a:pos x="39" y="20"/>
                  </a:cxn>
                  <a:cxn ang="0">
                    <a:pos x="38" y="27"/>
                  </a:cxn>
                  <a:cxn ang="0">
                    <a:pos x="33" y="34"/>
                  </a:cxn>
                  <a:cxn ang="0">
                    <a:pos x="26" y="38"/>
                  </a:cxn>
                  <a:cxn ang="0">
                    <a:pos x="19" y="40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7" name="Freeform 65"/>
              <p:cNvSpPr>
                <a:spLocks/>
              </p:cNvSpPr>
              <p:nvPr/>
            </p:nvSpPr>
            <p:spPr bwMode="auto">
              <a:xfrm>
                <a:off x="3282" y="2529"/>
                <a:ext cx="64" cy="90"/>
              </a:xfrm>
              <a:custGeom>
                <a:avLst/>
                <a:gdLst/>
                <a:ahLst/>
                <a:cxnLst>
                  <a:cxn ang="0">
                    <a:pos x="0" y="181"/>
                  </a:cxn>
                  <a:cxn ang="0">
                    <a:pos x="25" y="172"/>
                  </a:cxn>
                  <a:cxn ang="0">
                    <a:pos x="52" y="158"/>
                  </a:cxn>
                  <a:cxn ang="0">
                    <a:pos x="76" y="141"/>
                  </a:cxn>
                  <a:cxn ang="0">
                    <a:pos x="97" y="120"/>
                  </a:cxn>
                  <a:cxn ang="0">
                    <a:pos x="114" y="98"/>
                  </a:cxn>
                  <a:cxn ang="0">
                    <a:pos x="124" y="74"/>
                  </a:cxn>
                  <a:cxn ang="0">
                    <a:pos x="129" y="50"/>
                  </a:cxn>
                  <a:cxn ang="0">
                    <a:pos x="124" y="26"/>
                  </a:cxn>
                  <a:cxn ang="0">
                    <a:pos x="114" y="8"/>
                  </a:cxn>
                  <a:cxn ang="0">
                    <a:pos x="100" y="0"/>
                  </a:cxn>
                  <a:cxn ang="0">
                    <a:pos x="86" y="1"/>
                  </a:cxn>
                  <a:cxn ang="0">
                    <a:pos x="72" y="8"/>
                  </a:cxn>
                  <a:cxn ang="0">
                    <a:pos x="61" y="21"/>
                  </a:cxn>
                  <a:cxn ang="0">
                    <a:pos x="53" y="38"/>
                  </a:cxn>
                  <a:cxn ang="0">
                    <a:pos x="49" y="58"/>
                  </a:cxn>
                  <a:cxn ang="0">
                    <a:pos x="52" y="79"/>
                  </a:cxn>
                  <a:cxn ang="0">
                    <a:pos x="54" y="95"/>
                  </a:cxn>
                  <a:cxn ang="0">
                    <a:pos x="49" y="113"/>
                  </a:cxn>
                  <a:cxn ang="0">
                    <a:pos x="41" y="129"/>
                  </a:cxn>
                  <a:cxn ang="0">
                    <a:pos x="31" y="145"/>
                  </a:cxn>
                  <a:cxn ang="0">
                    <a:pos x="19" y="160"/>
                  </a:cxn>
                  <a:cxn ang="0">
                    <a:pos x="10" y="171"/>
                  </a:cxn>
                  <a:cxn ang="0">
                    <a:pos x="2" y="179"/>
                  </a:cxn>
                  <a:cxn ang="0">
                    <a:pos x="0" y="181"/>
                  </a:cxn>
                </a:cxnLst>
                <a:rect l="0" t="0" r="r" b="b"/>
                <a:pathLst>
                  <a:path w="129" h="181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8" name="Freeform 66"/>
              <p:cNvSpPr>
                <a:spLocks/>
              </p:cNvSpPr>
              <p:nvPr/>
            </p:nvSpPr>
            <p:spPr bwMode="auto">
              <a:xfrm>
                <a:off x="3251" y="2513"/>
                <a:ext cx="45" cy="103"/>
              </a:xfrm>
              <a:custGeom>
                <a:avLst/>
                <a:gdLst/>
                <a:ahLst/>
                <a:cxnLst>
                  <a:cxn ang="0">
                    <a:pos x="50" y="206"/>
                  </a:cxn>
                  <a:cxn ang="0">
                    <a:pos x="65" y="183"/>
                  </a:cxn>
                  <a:cxn ang="0">
                    <a:pos x="77" y="157"/>
                  </a:cxn>
                  <a:cxn ang="0">
                    <a:pos x="85" y="128"/>
                  </a:cxn>
                  <a:cxn ang="0">
                    <a:pos x="90" y="99"/>
                  </a:cxn>
                  <a:cxn ang="0">
                    <a:pos x="88" y="70"/>
                  </a:cxn>
                  <a:cxn ang="0">
                    <a:pos x="83" y="45"/>
                  </a:cxn>
                  <a:cxn ang="0">
                    <a:pos x="70" y="23"/>
                  </a:cxn>
                  <a:cxn ang="0">
                    <a:pos x="52" y="7"/>
                  </a:cxn>
                  <a:cxn ang="0">
                    <a:pos x="33" y="0"/>
                  </a:cxn>
                  <a:cxn ang="0">
                    <a:pos x="18" y="2"/>
                  </a:cxn>
                  <a:cxn ang="0">
                    <a:pos x="7" y="12"/>
                  </a:cxn>
                  <a:cxn ang="0">
                    <a:pos x="1" y="26"/>
                  </a:cxn>
                  <a:cxn ang="0">
                    <a:pos x="0" y="43"/>
                  </a:cxn>
                  <a:cxn ang="0">
                    <a:pos x="3" y="61"/>
                  </a:cxn>
                  <a:cxn ang="0">
                    <a:pos x="12" y="80"/>
                  </a:cxn>
                  <a:cxn ang="0">
                    <a:pos x="27" y="93"/>
                  </a:cxn>
                  <a:cxn ang="0">
                    <a:pos x="39" y="106"/>
                  </a:cxn>
                  <a:cxn ang="0">
                    <a:pos x="47" y="122"/>
                  </a:cxn>
                  <a:cxn ang="0">
                    <a:pos x="52" y="141"/>
                  </a:cxn>
                  <a:cxn ang="0">
                    <a:pos x="53" y="159"/>
                  </a:cxn>
                  <a:cxn ang="0">
                    <a:pos x="53" y="178"/>
                  </a:cxn>
                  <a:cxn ang="0">
                    <a:pos x="53" y="193"/>
                  </a:cxn>
                  <a:cxn ang="0">
                    <a:pos x="50" y="203"/>
                  </a:cxn>
                  <a:cxn ang="0">
                    <a:pos x="50" y="206"/>
                  </a:cxn>
                </a:cxnLst>
                <a:rect l="0" t="0" r="r" b="b"/>
                <a:pathLst>
                  <a:path w="90" h="206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9" name="Freeform 67"/>
              <p:cNvSpPr>
                <a:spLocks/>
              </p:cNvSpPr>
              <p:nvPr/>
            </p:nvSpPr>
            <p:spPr bwMode="auto">
              <a:xfrm>
                <a:off x="3283" y="2583"/>
                <a:ext cx="100" cy="50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13" y="84"/>
                  </a:cxn>
                  <a:cxn ang="0">
                    <a:pos x="26" y="88"/>
                  </a:cxn>
                  <a:cxn ang="0">
                    <a:pos x="39" y="92"/>
                  </a:cxn>
                  <a:cxn ang="0">
                    <a:pos x="53" y="95"/>
                  </a:cxn>
                  <a:cxn ang="0">
                    <a:pos x="68" y="98"/>
                  </a:cxn>
                  <a:cxn ang="0">
                    <a:pos x="83" y="99"/>
                  </a:cxn>
                  <a:cxn ang="0">
                    <a:pos x="98" y="99"/>
                  </a:cxn>
                  <a:cxn ang="0">
                    <a:pos x="113" y="99"/>
                  </a:cxn>
                  <a:cxn ang="0">
                    <a:pos x="127" y="96"/>
                  </a:cxn>
                  <a:cxn ang="0">
                    <a:pos x="140" y="93"/>
                  </a:cxn>
                  <a:cxn ang="0">
                    <a:pos x="152" y="90"/>
                  </a:cxn>
                  <a:cxn ang="0">
                    <a:pos x="165" y="84"/>
                  </a:cxn>
                  <a:cxn ang="0">
                    <a:pos x="175" y="77"/>
                  </a:cxn>
                  <a:cxn ang="0">
                    <a:pos x="184" y="68"/>
                  </a:cxn>
                  <a:cxn ang="0">
                    <a:pos x="191" y="58"/>
                  </a:cxn>
                  <a:cxn ang="0">
                    <a:pos x="197" y="47"/>
                  </a:cxn>
                  <a:cxn ang="0">
                    <a:pos x="201" y="27"/>
                  </a:cxn>
                  <a:cxn ang="0">
                    <a:pos x="196" y="12"/>
                  </a:cxn>
                  <a:cxn ang="0">
                    <a:pos x="186" y="3"/>
                  </a:cxn>
                  <a:cxn ang="0">
                    <a:pos x="171" y="0"/>
                  </a:cxn>
                  <a:cxn ang="0">
                    <a:pos x="153" y="2"/>
                  </a:cxn>
                  <a:cxn ang="0">
                    <a:pos x="136" y="9"/>
                  </a:cxn>
                  <a:cxn ang="0">
                    <a:pos x="120" y="20"/>
                  </a:cxn>
                  <a:cxn ang="0">
                    <a:pos x="108" y="38"/>
                  </a:cxn>
                  <a:cxn ang="0">
                    <a:pos x="98" y="52"/>
                  </a:cxn>
                  <a:cxn ang="0">
                    <a:pos x="83" y="62"/>
                  </a:cxn>
                  <a:cxn ang="0">
                    <a:pos x="66" y="69"/>
                  </a:cxn>
                  <a:cxn ang="0">
                    <a:pos x="47" y="73"/>
                  </a:cxn>
                  <a:cxn ang="0">
                    <a:pos x="29" y="76"/>
                  </a:cxn>
                  <a:cxn ang="0">
                    <a:pos x="14" y="78"/>
                  </a:cxn>
                  <a:cxn ang="0">
                    <a:pos x="4" y="78"/>
                  </a:cxn>
                  <a:cxn ang="0">
                    <a:pos x="0" y="78"/>
                  </a:cxn>
                </a:cxnLst>
                <a:rect l="0" t="0" r="r" b="b"/>
                <a:pathLst>
                  <a:path w="201" h="99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0" name="Freeform 68"/>
              <p:cNvSpPr>
                <a:spLocks/>
              </p:cNvSpPr>
              <p:nvPr/>
            </p:nvSpPr>
            <p:spPr bwMode="auto">
              <a:xfrm>
                <a:off x="3281" y="2628"/>
                <a:ext cx="99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23"/>
                  </a:cxn>
                  <a:cxn ang="0">
                    <a:pos x="33" y="44"/>
                  </a:cxn>
                  <a:cxn ang="0">
                    <a:pos x="55" y="65"/>
                  </a:cxn>
                  <a:cxn ang="0">
                    <a:pos x="79" y="81"/>
                  </a:cxn>
                  <a:cxn ang="0">
                    <a:pos x="105" y="94"/>
                  </a:cxn>
                  <a:cxn ang="0">
                    <a:pos x="130" y="100"/>
                  </a:cxn>
                  <a:cxn ang="0">
                    <a:pos x="154" y="99"/>
                  </a:cxn>
                  <a:cxn ang="0">
                    <a:pos x="177" y="89"/>
                  </a:cxn>
                  <a:cxn ang="0">
                    <a:pos x="192" y="76"/>
                  </a:cxn>
                  <a:cxn ang="0">
                    <a:pos x="198" y="61"/>
                  </a:cxn>
                  <a:cxn ang="0">
                    <a:pos x="194" y="47"/>
                  </a:cxn>
                  <a:cxn ang="0">
                    <a:pos x="184" y="35"/>
                  </a:cxn>
                  <a:cxn ang="0">
                    <a:pos x="169" y="26"/>
                  </a:cxn>
                  <a:cxn ang="0">
                    <a:pos x="151" y="21"/>
                  </a:cxn>
                  <a:cxn ang="0">
                    <a:pos x="131" y="23"/>
                  </a:cxn>
                  <a:cxn ang="0">
                    <a:pos x="111" y="29"/>
                  </a:cxn>
                  <a:cxn ang="0">
                    <a:pos x="95" y="34"/>
                  </a:cxn>
                  <a:cxn ang="0">
                    <a:pos x="78" y="34"/>
                  </a:cxn>
                  <a:cxn ang="0">
                    <a:pos x="58" y="29"/>
                  </a:cxn>
                  <a:cxn ang="0">
                    <a:pos x="41" y="23"/>
                  </a:cxn>
                  <a:cxn ang="0">
                    <a:pos x="25" y="15"/>
                  </a:cxn>
                  <a:cxn ang="0">
                    <a:pos x="11" y="8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198" h="100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1" name="Freeform 69"/>
              <p:cNvSpPr>
                <a:spLocks/>
              </p:cNvSpPr>
              <p:nvPr/>
            </p:nvSpPr>
            <p:spPr bwMode="auto">
              <a:xfrm>
                <a:off x="3273" y="2637"/>
                <a:ext cx="68" cy="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8"/>
                  </a:cxn>
                  <a:cxn ang="0">
                    <a:pos x="2" y="56"/>
                  </a:cxn>
                  <a:cxn ang="0">
                    <a:pos x="10" y="85"/>
                  </a:cxn>
                  <a:cxn ang="0">
                    <a:pos x="20" y="113"/>
                  </a:cxn>
                  <a:cxn ang="0">
                    <a:pos x="35" y="137"/>
                  </a:cxn>
                  <a:cxn ang="0">
                    <a:pos x="53" y="157"/>
                  </a:cxn>
                  <a:cxn ang="0">
                    <a:pos x="74" y="169"/>
                  </a:cxn>
                  <a:cxn ang="0">
                    <a:pos x="99" y="174"/>
                  </a:cxn>
                  <a:cxn ang="0">
                    <a:pos x="118" y="170"/>
                  </a:cxn>
                  <a:cxn ang="0">
                    <a:pos x="131" y="161"/>
                  </a:cxn>
                  <a:cxn ang="0">
                    <a:pos x="136" y="147"/>
                  </a:cxn>
                  <a:cxn ang="0">
                    <a:pos x="133" y="132"/>
                  </a:cxn>
                  <a:cxn ang="0">
                    <a:pos x="126" y="116"/>
                  </a:cxn>
                  <a:cxn ang="0">
                    <a:pos x="114" y="102"/>
                  </a:cxn>
                  <a:cxn ang="0">
                    <a:pos x="96" y="92"/>
                  </a:cxn>
                  <a:cxn ang="0">
                    <a:pos x="77" y="88"/>
                  </a:cxn>
                  <a:cxn ang="0">
                    <a:pos x="61" y="83"/>
                  </a:cxn>
                  <a:cxn ang="0">
                    <a:pos x="46" y="73"/>
                  </a:cxn>
                  <a:cxn ang="0">
                    <a:pos x="32" y="59"/>
                  </a:cxn>
                  <a:cxn ang="0">
                    <a:pos x="21" y="43"/>
                  </a:cxn>
                  <a:cxn ang="0">
                    <a:pos x="12" y="26"/>
                  </a:cxn>
                  <a:cxn ang="0">
                    <a:pos x="5" y="13"/>
                  </a:cxn>
                  <a:cxn ang="0">
                    <a:pos x="1" y="3"/>
                  </a:cxn>
                  <a:cxn ang="0">
                    <a:pos x="0" y="0"/>
                  </a:cxn>
                </a:cxnLst>
                <a:rect l="0" t="0" r="r" b="b"/>
                <a:pathLst>
                  <a:path w="136" h="174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2" name="Freeform 70"/>
              <p:cNvSpPr>
                <a:spLocks/>
              </p:cNvSpPr>
              <p:nvPr/>
            </p:nvSpPr>
            <p:spPr bwMode="auto">
              <a:xfrm>
                <a:off x="3028" y="2593"/>
                <a:ext cx="234" cy="81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6" y="8"/>
                  </a:cxn>
                  <a:cxn ang="0">
                    <a:pos x="16" y="19"/>
                  </a:cxn>
                  <a:cxn ang="0">
                    <a:pos x="32" y="34"/>
                  </a:cxn>
                  <a:cxn ang="0">
                    <a:pos x="53" y="50"/>
                  </a:cxn>
                  <a:cxn ang="0">
                    <a:pos x="78" y="67"/>
                  </a:cxn>
                  <a:cxn ang="0">
                    <a:pos x="107" y="85"/>
                  </a:cxn>
                  <a:cxn ang="0">
                    <a:pos x="138" y="104"/>
                  </a:cxn>
                  <a:cxn ang="0">
                    <a:pos x="173" y="121"/>
                  </a:cxn>
                  <a:cxn ang="0">
                    <a:pos x="210" y="137"/>
                  </a:cxn>
                  <a:cxn ang="0">
                    <a:pos x="248" y="149"/>
                  </a:cxn>
                  <a:cxn ang="0">
                    <a:pos x="287" y="158"/>
                  </a:cxn>
                  <a:cxn ang="0">
                    <a:pos x="326" y="163"/>
                  </a:cxn>
                  <a:cxn ang="0">
                    <a:pos x="366" y="161"/>
                  </a:cxn>
                  <a:cxn ang="0">
                    <a:pos x="405" y="154"/>
                  </a:cxn>
                  <a:cxn ang="0">
                    <a:pos x="425" y="146"/>
                  </a:cxn>
                  <a:cxn ang="0">
                    <a:pos x="440" y="135"/>
                  </a:cxn>
                  <a:cxn ang="0">
                    <a:pos x="451" y="121"/>
                  </a:cxn>
                  <a:cxn ang="0">
                    <a:pos x="460" y="106"/>
                  </a:cxn>
                  <a:cxn ang="0">
                    <a:pos x="464" y="91"/>
                  </a:cxn>
                  <a:cxn ang="0">
                    <a:pos x="468" y="80"/>
                  </a:cxn>
                  <a:cxn ang="0">
                    <a:pos x="469" y="72"/>
                  </a:cxn>
                  <a:cxn ang="0">
                    <a:pos x="469" y="68"/>
                  </a:cxn>
                  <a:cxn ang="0">
                    <a:pos x="468" y="70"/>
                  </a:cxn>
                  <a:cxn ang="0">
                    <a:pos x="465" y="76"/>
                  </a:cxn>
                  <a:cxn ang="0">
                    <a:pos x="462" y="85"/>
                  </a:cxn>
                  <a:cxn ang="0">
                    <a:pos x="455" y="97"/>
                  </a:cxn>
                  <a:cxn ang="0">
                    <a:pos x="445" y="108"/>
                  </a:cxn>
                  <a:cxn ang="0">
                    <a:pos x="432" y="121"/>
                  </a:cxn>
                  <a:cxn ang="0">
                    <a:pos x="415" y="131"/>
                  </a:cxn>
                  <a:cxn ang="0">
                    <a:pos x="393" y="139"/>
                  </a:cxn>
                  <a:cxn ang="0">
                    <a:pos x="366" y="145"/>
                  </a:cxn>
                  <a:cxn ang="0">
                    <a:pos x="335" y="145"/>
                  </a:cxn>
                  <a:cxn ang="0">
                    <a:pos x="297" y="142"/>
                  </a:cxn>
                  <a:cxn ang="0">
                    <a:pos x="255" y="130"/>
                  </a:cxn>
                  <a:cxn ang="0">
                    <a:pos x="204" y="113"/>
                  </a:cxn>
                  <a:cxn ang="0">
                    <a:pos x="146" y="87"/>
                  </a:cxn>
                  <a:cxn ang="0">
                    <a:pos x="82" y="51"/>
                  </a:cxn>
                  <a:cxn ang="0">
                    <a:pos x="9" y="5"/>
                  </a:cxn>
                </a:cxnLst>
                <a:rect l="0" t="0" r="r" b="b"/>
                <a:pathLst>
                  <a:path w="469" h="163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3" name="Freeform 71"/>
              <p:cNvSpPr>
                <a:spLocks/>
              </p:cNvSpPr>
              <p:nvPr/>
            </p:nvSpPr>
            <p:spPr bwMode="auto">
              <a:xfrm>
                <a:off x="3125" y="2508"/>
                <a:ext cx="71" cy="73"/>
              </a:xfrm>
              <a:custGeom>
                <a:avLst/>
                <a:gdLst/>
                <a:ahLst/>
                <a:cxnLst>
                  <a:cxn ang="0">
                    <a:pos x="85" y="134"/>
                  </a:cxn>
                  <a:cxn ang="0">
                    <a:pos x="67" y="145"/>
                  </a:cxn>
                  <a:cxn ang="0">
                    <a:pos x="48" y="140"/>
                  </a:cxn>
                  <a:cxn ang="0">
                    <a:pos x="37" y="124"/>
                  </a:cxn>
                  <a:cxn ang="0">
                    <a:pos x="30" y="114"/>
                  </a:cxn>
                  <a:cxn ang="0">
                    <a:pos x="20" y="113"/>
                  </a:cxn>
                  <a:cxn ang="0">
                    <a:pos x="11" y="108"/>
                  </a:cxn>
                  <a:cxn ang="0">
                    <a:pos x="4" y="101"/>
                  </a:cxn>
                  <a:cxn ang="0">
                    <a:pos x="0" y="86"/>
                  </a:cxn>
                  <a:cxn ang="0">
                    <a:pos x="9" y="68"/>
                  </a:cxn>
                  <a:cxn ang="0">
                    <a:pos x="12" y="53"/>
                  </a:cxn>
                  <a:cxn ang="0">
                    <a:pos x="11" y="32"/>
                  </a:cxn>
                  <a:cxn ang="0">
                    <a:pos x="19" y="20"/>
                  </a:cxn>
                  <a:cxn ang="0">
                    <a:pos x="28" y="16"/>
                  </a:cxn>
                  <a:cxn ang="0">
                    <a:pos x="38" y="15"/>
                  </a:cxn>
                  <a:cxn ang="0">
                    <a:pos x="49" y="18"/>
                  </a:cxn>
                  <a:cxn ang="0">
                    <a:pos x="58" y="10"/>
                  </a:cxn>
                  <a:cxn ang="0">
                    <a:pos x="75" y="0"/>
                  </a:cxn>
                  <a:cxn ang="0">
                    <a:pos x="95" y="3"/>
                  </a:cxn>
                  <a:cxn ang="0">
                    <a:pos x="106" y="21"/>
                  </a:cxn>
                  <a:cxn ang="0">
                    <a:pos x="112" y="30"/>
                  </a:cxn>
                  <a:cxn ang="0">
                    <a:pos x="123" y="31"/>
                  </a:cxn>
                  <a:cxn ang="0">
                    <a:pos x="133" y="36"/>
                  </a:cxn>
                  <a:cxn ang="0">
                    <a:pos x="139" y="44"/>
                  </a:cxn>
                  <a:cxn ang="0">
                    <a:pos x="142" y="58"/>
                  </a:cxn>
                  <a:cxn ang="0">
                    <a:pos x="134" y="76"/>
                  </a:cxn>
                  <a:cxn ang="0">
                    <a:pos x="131" y="92"/>
                  </a:cxn>
                  <a:cxn ang="0">
                    <a:pos x="132" y="112"/>
                  </a:cxn>
                  <a:cxn ang="0">
                    <a:pos x="124" y="124"/>
                  </a:cxn>
                  <a:cxn ang="0">
                    <a:pos x="114" y="129"/>
                  </a:cxn>
                  <a:cxn ang="0">
                    <a:pos x="104" y="129"/>
                  </a:cxn>
                  <a:cxn ang="0">
                    <a:pos x="94" y="127"/>
                  </a:cxn>
                </a:cxnLst>
                <a:rect l="0" t="0" r="r" b="b"/>
                <a:pathLst>
                  <a:path w="142" h="145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4" name="Freeform 72"/>
              <p:cNvSpPr>
                <a:spLocks/>
              </p:cNvSpPr>
              <p:nvPr/>
            </p:nvSpPr>
            <p:spPr bwMode="auto">
              <a:xfrm>
                <a:off x="3149" y="2534"/>
                <a:ext cx="21" cy="20"/>
              </a:xfrm>
              <a:custGeom>
                <a:avLst/>
                <a:gdLst/>
                <a:ahLst/>
                <a:cxnLst>
                  <a:cxn ang="0">
                    <a:pos x="39" y="14"/>
                  </a:cxn>
                  <a:cxn ang="0">
                    <a:pos x="36" y="7"/>
                  </a:cxn>
                  <a:cxn ang="0">
                    <a:pos x="29" y="2"/>
                  </a:cxn>
                  <a:cxn ang="0">
                    <a:pos x="22" y="0"/>
                  </a:cxn>
                  <a:cxn ang="0">
                    <a:pos x="14" y="1"/>
                  </a:cxn>
                  <a:cxn ang="0">
                    <a:pos x="7" y="4"/>
                  </a:cxn>
                  <a:cxn ang="0">
                    <a:pos x="2" y="11"/>
                  </a:cxn>
                  <a:cxn ang="0">
                    <a:pos x="0" y="18"/>
                  </a:cxn>
                  <a:cxn ang="0">
                    <a:pos x="1" y="26"/>
                  </a:cxn>
                  <a:cxn ang="0">
                    <a:pos x="5" y="32"/>
                  </a:cxn>
                  <a:cxn ang="0">
                    <a:pos x="12" y="37"/>
                  </a:cxn>
                  <a:cxn ang="0">
                    <a:pos x="18" y="39"/>
                  </a:cxn>
                  <a:cxn ang="0">
                    <a:pos x="26" y="38"/>
                  </a:cxn>
                  <a:cxn ang="0">
                    <a:pos x="33" y="34"/>
                  </a:cxn>
                  <a:cxn ang="0">
                    <a:pos x="38" y="29"/>
                  </a:cxn>
                  <a:cxn ang="0">
                    <a:pos x="40" y="22"/>
                  </a:cxn>
                  <a:cxn ang="0">
                    <a:pos x="39" y="14"/>
                  </a:cxn>
                </a:cxnLst>
                <a:rect l="0" t="0" r="r" b="b"/>
                <a:pathLst>
                  <a:path w="40" h="39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5" name="Freeform 73"/>
              <p:cNvSpPr>
                <a:spLocks/>
              </p:cNvSpPr>
              <p:nvPr/>
            </p:nvSpPr>
            <p:spPr bwMode="auto">
              <a:xfrm>
                <a:off x="2944" y="2499"/>
                <a:ext cx="26" cy="26"/>
              </a:xfrm>
              <a:custGeom>
                <a:avLst/>
                <a:gdLst/>
                <a:ahLst/>
                <a:cxnLst>
                  <a:cxn ang="0">
                    <a:pos x="26" y="50"/>
                  </a:cxn>
                  <a:cxn ang="0">
                    <a:pos x="37" y="48"/>
                  </a:cxn>
                  <a:cxn ang="0">
                    <a:pos x="45" y="42"/>
                  </a:cxn>
                  <a:cxn ang="0">
                    <a:pos x="49" y="34"/>
                  </a:cxn>
                  <a:cxn ang="0">
                    <a:pos x="52" y="25"/>
                  </a:cxn>
                  <a:cxn ang="0">
                    <a:pos x="49" y="15"/>
                  </a:cxn>
                  <a:cxn ang="0">
                    <a:pos x="45" y="6"/>
                  </a:cxn>
                  <a:cxn ang="0">
                    <a:pos x="37" y="2"/>
                  </a:cxn>
                  <a:cxn ang="0">
                    <a:pos x="26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8"/>
                  </a:cxn>
                  <a:cxn ang="0">
                    <a:pos x="26" y="50"/>
                  </a:cxn>
                </a:cxnLst>
                <a:rect l="0" t="0" r="r" b="b"/>
                <a:pathLst>
                  <a:path w="52" h="50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6" name="Freeform 74"/>
              <p:cNvSpPr>
                <a:spLocks/>
              </p:cNvSpPr>
              <p:nvPr/>
            </p:nvSpPr>
            <p:spPr bwMode="auto">
              <a:xfrm>
                <a:off x="2930" y="2414"/>
                <a:ext cx="56" cy="78"/>
              </a:xfrm>
              <a:custGeom>
                <a:avLst/>
                <a:gdLst/>
                <a:ahLst/>
                <a:cxnLst>
                  <a:cxn ang="0">
                    <a:pos x="69" y="156"/>
                  </a:cxn>
                  <a:cxn ang="0">
                    <a:pos x="44" y="156"/>
                  </a:cxn>
                  <a:cxn ang="0">
                    <a:pos x="39" y="149"/>
                  </a:cxn>
                  <a:cxn ang="0">
                    <a:pos x="29" y="131"/>
                  </a:cxn>
                  <a:cxn ang="0">
                    <a:pos x="17" y="106"/>
                  </a:cxn>
                  <a:cxn ang="0">
                    <a:pos x="6" y="77"/>
                  </a:cxn>
                  <a:cxn ang="0">
                    <a:pos x="0" y="50"/>
                  </a:cxn>
                  <a:cxn ang="0">
                    <a:pos x="5" y="24"/>
                  </a:cxn>
                  <a:cxn ang="0">
                    <a:pos x="22" y="7"/>
                  </a:cxn>
                  <a:cxn ang="0">
                    <a:pos x="55" y="0"/>
                  </a:cxn>
                  <a:cxn ang="0">
                    <a:pos x="91" y="7"/>
                  </a:cxn>
                  <a:cxn ang="0">
                    <a:pos x="108" y="24"/>
                  </a:cxn>
                  <a:cxn ang="0">
                    <a:pos x="113" y="50"/>
                  </a:cxn>
                  <a:cxn ang="0">
                    <a:pos x="107" y="77"/>
                  </a:cxn>
                  <a:cxn ang="0">
                    <a:pos x="97" y="106"/>
                  </a:cxn>
                  <a:cxn ang="0">
                    <a:pos x="84" y="131"/>
                  </a:cxn>
                  <a:cxn ang="0">
                    <a:pos x="74" y="149"/>
                  </a:cxn>
                  <a:cxn ang="0">
                    <a:pos x="69" y="156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7" name="Freeform 75"/>
              <p:cNvSpPr>
                <a:spLocks/>
              </p:cNvSpPr>
              <p:nvPr/>
            </p:nvSpPr>
            <p:spPr bwMode="auto">
              <a:xfrm>
                <a:off x="2930" y="2414"/>
                <a:ext cx="56" cy="78"/>
              </a:xfrm>
              <a:custGeom>
                <a:avLst/>
                <a:gdLst/>
                <a:ahLst/>
                <a:cxnLst>
                  <a:cxn ang="0">
                    <a:pos x="69" y="156"/>
                  </a:cxn>
                  <a:cxn ang="0">
                    <a:pos x="44" y="156"/>
                  </a:cxn>
                  <a:cxn ang="0">
                    <a:pos x="39" y="149"/>
                  </a:cxn>
                  <a:cxn ang="0">
                    <a:pos x="29" y="131"/>
                  </a:cxn>
                  <a:cxn ang="0">
                    <a:pos x="17" y="106"/>
                  </a:cxn>
                  <a:cxn ang="0">
                    <a:pos x="6" y="77"/>
                  </a:cxn>
                  <a:cxn ang="0">
                    <a:pos x="0" y="50"/>
                  </a:cxn>
                  <a:cxn ang="0">
                    <a:pos x="5" y="24"/>
                  </a:cxn>
                  <a:cxn ang="0">
                    <a:pos x="22" y="7"/>
                  </a:cxn>
                  <a:cxn ang="0">
                    <a:pos x="55" y="0"/>
                  </a:cxn>
                  <a:cxn ang="0">
                    <a:pos x="91" y="7"/>
                  </a:cxn>
                  <a:cxn ang="0">
                    <a:pos x="108" y="24"/>
                  </a:cxn>
                  <a:cxn ang="0">
                    <a:pos x="113" y="50"/>
                  </a:cxn>
                  <a:cxn ang="0">
                    <a:pos x="107" y="77"/>
                  </a:cxn>
                  <a:cxn ang="0">
                    <a:pos x="97" y="106"/>
                  </a:cxn>
                  <a:cxn ang="0">
                    <a:pos x="84" y="131"/>
                  </a:cxn>
                  <a:cxn ang="0">
                    <a:pos x="74" y="149"/>
                  </a:cxn>
                  <a:cxn ang="0">
                    <a:pos x="69" y="156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8" name="Freeform 76"/>
              <p:cNvSpPr>
                <a:spLocks/>
              </p:cNvSpPr>
              <p:nvPr/>
            </p:nvSpPr>
            <p:spPr bwMode="auto">
              <a:xfrm>
                <a:off x="2972" y="2447"/>
                <a:ext cx="76" cy="61"/>
              </a:xfrm>
              <a:custGeom>
                <a:avLst/>
                <a:gdLst/>
                <a:ahLst/>
                <a:cxnLst>
                  <a:cxn ang="0">
                    <a:pos x="13" y="122"/>
                  </a:cxn>
                  <a:cxn ang="0">
                    <a:pos x="0" y="100"/>
                  </a:cxn>
                  <a:cxn ang="0">
                    <a:pos x="4" y="93"/>
                  </a:cxn>
                  <a:cxn ang="0">
                    <a:pos x="14" y="75"/>
                  </a:cxn>
                  <a:cxn ang="0">
                    <a:pos x="29" y="52"/>
                  </a:cxn>
                  <a:cxn ang="0">
                    <a:pos x="48" y="27"/>
                  </a:cxn>
                  <a:cxn ang="0">
                    <a:pos x="70" y="9"/>
                  </a:cxn>
                  <a:cxn ang="0">
                    <a:pos x="93" y="0"/>
                  </a:cxn>
                  <a:cxn ang="0">
                    <a:pos x="118" y="5"/>
                  </a:cxn>
                  <a:cxn ang="0">
                    <a:pos x="141" y="32"/>
                  </a:cxn>
                  <a:cxn ang="0">
                    <a:pos x="149" y="50"/>
                  </a:cxn>
                  <a:cxn ang="0">
                    <a:pos x="152" y="65"/>
                  </a:cxn>
                  <a:cxn ang="0">
                    <a:pos x="151" y="79"/>
                  </a:cxn>
                  <a:cxn ang="0">
                    <a:pos x="146" y="91"/>
                  </a:cxn>
                  <a:cxn ang="0">
                    <a:pos x="138" y="99"/>
                  </a:cxn>
                  <a:cxn ang="0">
                    <a:pos x="127" y="107"/>
                  </a:cxn>
                  <a:cxn ang="0">
                    <a:pos x="114" y="113"/>
                  </a:cxn>
                  <a:cxn ang="0">
                    <a:pos x="99" y="116"/>
                  </a:cxn>
                  <a:cxn ang="0">
                    <a:pos x="84" y="120"/>
                  </a:cxn>
                  <a:cxn ang="0">
                    <a:pos x="69" y="121"/>
                  </a:cxn>
                  <a:cxn ang="0">
                    <a:pos x="54" y="122"/>
                  </a:cxn>
                  <a:cxn ang="0">
                    <a:pos x="42" y="123"/>
                  </a:cxn>
                  <a:cxn ang="0">
                    <a:pos x="30" y="123"/>
                  </a:cxn>
                  <a:cxn ang="0">
                    <a:pos x="21" y="122"/>
                  </a:cxn>
                  <a:cxn ang="0">
                    <a:pos x="15" y="122"/>
                  </a:cxn>
                  <a:cxn ang="0">
                    <a:pos x="13" y="122"/>
                  </a:cxn>
                </a:cxnLst>
                <a:rect l="0" t="0" r="r" b="b"/>
                <a:pathLst>
                  <a:path w="152" h="123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9" name="Freeform 77"/>
              <p:cNvSpPr>
                <a:spLocks/>
              </p:cNvSpPr>
              <p:nvPr/>
            </p:nvSpPr>
            <p:spPr bwMode="auto">
              <a:xfrm>
                <a:off x="2972" y="2517"/>
                <a:ext cx="76" cy="6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13" y="1"/>
                  </a:cxn>
                  <a:cxn ang="0">
                    <a:pos x="15" y="1"/>
                  </a:cxn>
                  <a:cxn ang="0">
                    <a:pos x="21" y="1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54" y="1"/>
                  </a:cxn>
                  <a:cxn ang="0">
                    <a:pos x="69" y="2"/>
                  </a:cxn>
                  <a:cxn ang="0">
                    <a:pos x="84" y="4"/>
                  </a:cxn>
                  <a:cxn ang="0">
                    <a:pos x="99" y="7"/>
                  </a:cxn>
                  <a:cxn ang="0">
                    <a:pos x="114" y="10"/>
                  </a:cxn>
                  <a:cxn ang="0">
                    <a:pos x="127" y="16"/>
                  </a:cxn>
                  <a:cxn ang="0">
                    <a:pos x="138" y="23"/>
                  </a:cxn>
                  <a:cxn ang="0">
                    <a:pos x="146" y="32"/>
                  </a:cxn>
                  <a:cxn ang="0">
                    <a:pos x="152" y="43"/>
                  </a:cxn>
                  <a:cxn ang="0">
                    <a:pos x="153" y="55"/>
                  </a:cxn>
                  <a:cxn ang="0">
                    <a:pos x="150" y="70"/>
                  </a:cxn>
                  <a:cxn ang="0">
                    <a:pos x="142" y="89"/>
                  </a:cxn>
                  <a:cxn ang="0">
                    <a:pos x="118" y="115"/>
                  </a:cxn>
                  <a:cxn ang="0">
                    <a:pos x="93" y="122"/>
                  </a:cxn>
                  <a:cxn ang="0">
                    <a:pos x="70" y="114"/>
                  </a:cxn>
                  <a:cxn ang="0">
                    <a:pos x="48" y="95"/>
                  </a:cxn>
                  <a:cxn ang="0">
                    <a:pos x="29" y="72"/>
                  </a:cxn>
                  <a:cxn ang="0">
                    <a:pos x="14" y="48"/>
                  </a:cxn>
                  <a:cxn ang="0">
                    <a:pos x="4" y="30"/>
                  </a:cxn>
                  <a:cxn ang="0">
                    <a:pos x="0" y="23"/>
                  </a:cxn>
                </a:cxnLst>
                <a:rect l="0" t="0" r="r" b="b"/>
                <a:pathLst>
                  <a:path w="153" h="122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0" name="Freeform 78"/>
              <p:cNvSpPr>
                <a:spLocks/>
              </p:cNvSpPr>
              <p:nvPr/>
            </p:nvSpPr>
            <p:spPr bwMode="auto">
              <a:xfrm>
                <a:off x="2930" y="2532"/>
                <a:ext cx="55" cy="78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68" y="0"/>
                  </a:cxn>
                  <a:cxn ang="0">
                    <a:pos x="73" y="7"/>
                  </a:cxn>
                  <a:cxn ang="0">
                    <a:pos x="83" y="24"/>
                  </a:cxn>
                  <a:cxn ang="0">
                    <a:pos x="96" y="50"/>
                  </a:cxn>
                  <a:cxn ang="0">
                    <a:pos x="106" y="77"/>
                  </a:cxn>
                  <a:cxn ang="0">
                    <a:pos x="112" y="106"/>
                  </a:cxn>
                  <a:cxn ang="0">
                    <a:pos x="108" y="131"/>
                  </a:cxn>
                  <a:cxn ang="0">
                    <a:pos x="91" y="149"/>
                  </a:cxn>
                  <a:cxn ang="0">
                    <a:pos x="56" y="156"/>
                  </a:cxn>
                  <a:cxn ang="0">
                    <a:pos x="22" y="149"/>
                  </a:cxn>
                  <a:cxn ang="0">
                    <a:pos x="4" y="131"/>
                  </a:cxn>
                  <a:cxn ang="0">
                    <a:pos x="0" y="106"/>
                  </a:cxn>
                  <a:cxn ang="0">
                    <a:pos x="5" y="77"/>
                  </a:cxn>
                  <a:cxn ang="0">
                    <a:pos x="15" y="50"/>
                  </a:cxn>
                  <a:cxn ang="0">
                    <a:pos x="28" y="24"/>
                  </a:cxn>
                  <a:cxn ang="0">
                    <a:pos x="38" y="7"/>
                  </a:cxn>
                  <a:cxn ang="0">
                    <a:pos x="43" y="0"/>
                  </a:cxn>
                </a:cxnLst>
                <a:rect l="0" t="0" r="r" b="b"/>
                <a:pathLst>
                  <a:path w="112" h="156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1" name="Freeform 79"/>
              <p:cNvSpPr>
                <a:spLocks/>
              </p:cNvSpPr>
              <p:nvPr/>
            </p:nvSpPr>
            <p:spPr bwMode="auto">
              <a:xfrm>
                <a:off x="2868" y="2515"/>
                <a:ext cx="75" cy="62"/>
              </a:xfrm>
              <a:custGeom>
                <a:avLst/>
                <a:gdLst/>
                <a:ahLst/>
                <a:cxnLst>
                  <a:cxn ang="0">
                    <a:pos x="138" y="1"/>
                  </a:cxn>
                  <a:cxn ang="0">
                    <a:pos x="151" y="23"/>
                  </a:cxn>
                  <a:cxn ang="0">
                    <a:pos x="147" y="30"/>
                  </a:cxn>
                  <a:cxn ang="0">
                    <a:pos x="137" y="48"/>
                  </a:cxn>
                  <a:cxn ang="0">
                    <a:pos x="122" y="71"/>
                  </a:cxn>
                  <a:cxn ang="0">
                    <a:pos x="103" y="95"/>
                  </a:cxn>
                  <a:cxn ang="0">
                    <a:pos x="82" y="114"/>
                  </a:cxn>
                  <a:cxn ang="0">
                    <a:pos x="57" y="123"/>
                  </a:cxn>
                  <a:cxn ang="0">
                    <a:pos x="34" y="117"/>
                  </a:cxn>
                  <a:cxn ang="0">
                    <a:pos x="11" y="91"/>
                  </a:cxn>
                  <a:cxn ang="0">
                    <a:pos x="3" y="72"/>
                  </a:cxn>
                  <a:cxn ang="0">
                    <a:pos x="0" y="57"/>
                  </a:cxn>
                  <a:cxn ang="0">
                    <a:pos x="0" y="44"/>
                  </a:cxn>
                  <a:cxn ang="0">
                    <a:pos x="6" y="32"/>
                  </a:cxn>
                  <a:cxn ang="0">
                    <a:pos x="14" y="24"/>
                  </a:cxn>
                  <a:cxn ang="0">
                    <a:pos x="25" y="16"/>
                  </a:cxn>
                  <a:cxn ang="0">
                    <a:pos x="38" y="10"/>
                  </a:cxn>
                  <a:cxn ang="0">
                    <a:pos x="52" y="7"/>
                  </a:cxn>
                  <a:cxn ang="0">
                    <a:pos x="67" y="3"/>
                  </a:cxn>
                  <a:cxn ang="0">
                    <a:pos x="82" y="2"/>
                  </a:cxn>
                  <a:cxn ang="0">
                    <a:pos x="97" y="1"/>
                  </a:cxn>
                  <a:cxn ang="0">
                    <a:pos x="109" y="0"/>
                  </a:cxn>
                  <a:cxn ang="0">
                    <a:pos x="121" y="0"/>
                  </a:cxn>
                  <a:cxn ang="0">
                    <a:pos x="130" y="1"/>
                  </a:cxn>
                  <a:cxn ang="0">
                    <a:pos x="136" y="1"/>
                  </a:cxn>
                  <a:cxn ang="0">
                    <a:pos x="138" y="1"/>
                  </a:cxn>
                </a:cxnLst>
                <a:rect l="0" t="0" r="r" b="b"/>
                <a:pathLst>
                  <a:path w="151" h="123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2" name="Freeform 80"/>
              <p:cNvSpPr>
                <a:spLocks/>
              </p:cNvSpPr>
              <p:nvPr/>
            </p:nvSpPr>
            <p:spPr bwMode="auto">
              <a:xfrm>
                <a:off x="2867" y="2446"/>
                <a:ext cx="76" cy="62"/>
              </a:xfrm>
              <a:custGeom>
                <a:avLst/>
                <a:gdLst/>
                <a:ahLst/>
                <a:cxnLst>
                  <a:cxn ang="0">
                    <a:pos x="152" y="99"/>
                  </a:cxn>
                  <a:cxn ang="0">
                    <a:pos x="139" y="122"/>
                  </a:cxn>
                  <a:cxn ang="0">
                    <a:pos x="137" y="122"/>
                  </a:cxn>
                  <a:cxn ang="0">
                    <a:pos x="131" y="122"/>
                  </a:cxn>
                  <a:cxn ang="0">
                    <a:pos x="122" y="123"/>
                  </a:cxn>
                  <a:cxn ang="0">
                    <a:pos x="110" y="122"/>
                  </a:cxn>
                  <a:cxn ang="0">
                    <a:pos x="98" y="122"/>
                  </a:cxn>
                  <a:cxn ang="0">
                    <a:pos x="83" y="121"/>
                  </a:cxn>
                  <a:cxn ang="0">
                    <a:pos x="68" y="118"/>
                  </a:cxn>
                  <a:cxn ang="0">
                    <a:pos x="53" y="116"/>
                  </a:cxn>
                  <a:cxn ang="0">
                    <a:pos x="39" y="111"/>
                  </a:cxn>
                  <a:cxn ang="0">
                    <a:pos x="26" y="106"/>
                  </a:cxn>
                  <a:cxn ang="0">
                    <a:pos x="15" y="99"/>
                  </a:cxn>
                  <a:cxn ang="0">
                    <a:pos x="7" y="91"/>
                  </a:cxn>
                  <a:cxn ang="0">
                    <a:pos x="1" y="79"/>
                  </a:cxn>
                  <a:cxn ang="0">
                    <a:pos x="0" y="66"/>
                  </a:cxn>
                  <a:cxn ang="0">
                    <a:pos x="3" y="51"/>
                  </a:cxn>
                  <a:cxn ang="0">
                    <a:pos x="11" y="33"/>
                  </a:cxn>
                  <a:cxn ang="0">
                    <a:pos x="34" y="6"/>
                  </a:cxn>
                  <a:cxn ang="0">
                    <a:pos x="58" y="0"/>
                  </a:cxn>
                  <a:cxn ang="0">
                    <a:pos x="83" y="8"/>
                  </a:cxn>
                  <a:cxn ang="0">
                    <a:pos x="104" y="27"/>
                  </a:cxn>
                  <a:cxn ang="0">
                    <a:pos x="123" y="50"/>
                  </a:cxn>
                  <a:cxn ang="0">
                    <a:pos x="138" y="73"/>
                  </a:cxn>
                  <a:cxn ang="0">
                    <a:pos x="148" y="92"/>
                  </a:cxn>
                  <a:cxn ang="0">
                    <a:pos x="152" y="99"/>
                  </a:cxn>
                </a:cxnLst>
                <a:rect l="0" t="0" r="r" b="b"/>
                <a:pathLst>
                  <a:path w="152" h="123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3" name="Freeform 81"/>
              <p:cNvSpPr>
                <a:spLocks/>
              </p:cNvSpPr>
              <p:nvPr/>
            </p:nvSpPr>
            <p:spPr bwMode="auto">
              <a:xfrm>
                <a:off x="2555" y="2447"/>
                <a:ext cx="68" cy="74"/>
              </a:xfrm>
              <a:custGeom>
                <a:avLst/>
                <a:gdLst/>
                <a:ahLst/>
                <a:cxnLst>
                  <a:cxn ang="0">
                    <a:pos x="6" y="67"/>
                  </a:cxn>
                  <a:cxn ang="0">
                    <a:pos x="0" y="47"/>
                  </a:cxn>
                  <a:cxn ang="0">
                    <a:pos x="7" y="33"/>
                  </a:cxn>
                  <a:cxn ang="0">
                    <a:pos x="15" y="27"/>
                  </a:cxn>
                  <a:cxn ang="0">
                    <a:pos x="24" y="25"/>
                  </a:cxn>
                  <a:cxn ang="0">
                    <a:pos x="35" y="25"/>
                  </a:cxn>
                  <a:cxn ang="0">
                    <a:pos x="43" y="16"/>
                  </a:cxn>
                  <a:cxn ang="0">
                    <a:pos x="58" y="2"/>
                  </a:cxn>
                  <a:cxn ang="0">
                    <a:pos x="79" y="2"/>
                  </a:cxn>
                  <a:cxn ang="0">
                    <a:pos x="92" y="16"/>
                  </a:cxn>
                  <a:cxn ang="0">
                    <a:pos x="100" y="24"/>
                  </a:cxn>
                  <a:cxn ang="0">
                    <a:pos x="111" y="23"/>
                  </a:cxn>
                  <a:cxn ang="0">
                    <a:pos x="121" y="26"/>
                  </a:cxn>
                  <a:cxn ang="0">
                    <a:pos x="129" y="32"/>
                  </a:cxn>
                  <a:cxn ang="0">
                    <a:pos x="136" y="46"/>
                  </a:cxn>
                  <a:cxn ang="0">
                    <a:pos x="130" y="65"/>
                  </a:cxn>
                  <a:cxn ang="0">
                    <a:pos x="130" y="80"/>
                  </a:cxn>
                  <a:cxn ang="0">
                    <a:pos x="136" y="100"/>
                  </a:cxn>
                  <a:cxn ang="0">
                    <a:pos x="129" y="115"/>
                  </a:cxn>
                  <a:cxn ang="0">
                    <a:pos x="121" y="121"/>
                  </a:cxn>
                  <a:cxn ang="0">
                    <a:pos x="112" y="123"/>
                  </a:cxn>
                  <a:cxn ang="0">
                    <a:pos x="102" y="122"/>
                  </a:cxn>
                  <a:cxn ang="0">
                    <a:pos x="94" y="131"/>
                  </a:cxn>
                  <a:cxn ang="0">
                    <a:pos x="80" y="146"/>
                  </a:cxn>
                  <a:cxn ang="0">
                    <a:pos x="59" y="146"/>
                  </a:cxn>
                  <a:cxn ang="0">
                    <a:pos x="45" y="131"/>
                  </a:cxn>
                  <a:cxn ang="0">
                    <a:pos x="36" y="123"/>
                  </a:cxn>
                  <a:cxn ang="0">
                    <a:pos x="26" y="124"/>
                  </a:cxn>
                  <a:cxn ang="0">
                    <a:pos x="16" y="122"/>
                  </a:cxn>
                  <a:cxn ang="0">
                    <a:pos x="8" y="116"/>
                  </a:cxn>
                  <a:cxn ang="0">
                    <a:pos x="1" y="101"/>
                  </a:cxn>
                  <a:cxn ang="0">
                    <a:pos x="7" y="83"/>
                  </a:cxn>
                </a:cxnLst>
                <a:rect l="0" t="0" r="r" b="b"/>
                <a:pathLst>
                  <a:path w="136" h="148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4" name="Freeform 82"/>
              <p:cNvSpPr>
                <a:spLocks/>
              </p:cNvSpPr>
              <p:nvPr/>
            </p:nvSpPr>
            <p:spPr bwMode="auto">
              <a:xfrm>
                <a:off x="2579" y="2473"/>
                <a:ext cx="20" cy="21"/>
              </a:xfrm>
              <a:custGeom>
                <a:avLst/>
                <a:gdLst/>
                <a:ahLst/>
                <a:cxnLst>
                  <a:cxn ang="0">
                    <a:pos x="19" y="40"/>
                  </a:cxn>
                  <a:cxn ang="0">
                    <a:pos x="27" y="39"/>
                  </a:cxn>
                  <a:cxn ang="0">
                    <a:pos x="33" y="34"/>
                  </a:cxn>
                  <a:cxn ang="0">
                    <a:pos x="38" y="27"/>
                  </a:cxn>
                  <a:cxn ang="0">
                    <a:pos x="39" y="20"/>
                  </a:cxn>
                  <a:cxn ang="0">
                    <a:pos x="38" y="12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1" y="12"/>
                  </a:cxn>
                  <a:cxn ang="0">
                    <a:pos x="0" y="20"/>
                  </a:cxn>
                  <a:cxn ang="0">
                    <a:pos x="1" y="27"/>
                  </a:cxn>
                  <a:cxn ang="0">
                    <a:pos x="6" y="34"/>
                  </a:cxn>
                  <a:cxn ang="0">
                    <a:pos x="12" y="39"/>
                  </a:cxn>
                  <a:cxn ang="0">
                    <a:pos x="19" y="40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5" name="Freeform 83"/>
              <p:cNvSpPr>
                <a:spLocks/>
              </p:cNvSpPr>
              <p:nvPr/>
            </p:nvSpPr>
            <p:spPr bwMode="auto">
              <a:xfrm>
                <a:off x="2642" y="1923"/>
                <a:ext cx="68" cy="74"/>
              </a:xfrm>
              <a:custGeom>
                <a:avLst/>
                <a:gdLst/>
                <a:ahLst/>
                <a:cxnLst>
                  <a:cxn ang="0">
                    <a:pos x="6" y="66"/>
                  </a:cxn>
                  <a:cxn ang="0">
                    <a:pos x="0" y="47"/>
                  </a:cxn>
                  <a:cxn ang="0">
                    <a:pos x="7" y="33"/>
                  </a:cxn>
                  <a:cxn ang="0">
                    <a:pos x="15" y="26"/>
                  </a:cxn>
                  <a:cxn ang="0">
                    <a:pos x="25" y="24"/>
                  </a:cxn>
                  <a:cxn ang="0">
                    <a:pos x="35" y="25"/>
                  </a:cxn>
                  <a:cxn ang="0">
                    <a:pos x="43" y="16"/>
                  </a:cxn>
                  <a:cxn ang="0">
                    <a:pos x="58" y="2"/>
                  </a:cxn>
                  <a:cxn ang="0">
                    <a:pos x="79" y="2"/>
                  </a:cxn>
                  <a:cxn ang="0">
                    <a:pos x="92" y="16"/>
                  </a:cxn>
                  <a:cxn ang="0">
                    <a:pos x="101" y="24"/>
                  </a:cxn>
                  <a:cxn ang="0">
                    <a:pos x="111" y="23"/>
                  </a:cxn>
                  <a:cxn ang="0">
                    <a:pos x="121" y="25"/>
                  </a:cxn>
                  <a:cxn ang="0">
                    <a:pos x="129" y="32"/>
                  </a:cxn>
                  <a:cxn ang="0">
                    <a:pos x="136" y="46"/>
                  </a:cxn>
                  <a:cxn ang="0">
                    <a:pos x="130" y="65"/>
                  </a:cxn>
                  <a:cxn ang="0">
                    <a:pos x="130" y="80"/>
                  </a:cxn>
                  <a:cxn ang="0">
                    <a:pos x="136" y="100"/>
                  </a:cxn>
                  <a:cxn ang="0">
                    <a:pos x="129" y="114"/>
                  </a:cxn>
                  <a:cxn ang="0">
                    <a:pos x="121" y="121"/>
                  </a:cxn>
                  <a:cxn ang="0">
                    <a:pos x="112" y="123"/>
                  </a:cxn>
                  <a:cxn ang="0">
                    <a:pos x="102" y="122"/>
                  </a:cxn>
                  <a:cxn ang="0">
                    <a:pos x="94" y="131"/>
                  </a:cxn>
                  <a:cxn ang="0">
                    <a:pos x="80" y="145"/>
                  </a:cxn>
                  <a:cxn ang="0">
                    <a:pos x="59" y="145"/>
                  </a:cxn>
                  <a:cxn ang="0">
                    <a:pos x="45" y="131"/>
                  </a:cxn>
                  <a:cxn ang="0">
                    <a:pos x="36" y="123"/>
                  </a:cxn>
                  <a:cxn ang="0">
                    <a:pos x="26" y="124"/>
                  </a:cxn>
                  <a:cxn ang="0">
                    <a:pos x="16" y="122"/>
                  </a:cxn>
                  <a:cxn ang="0">
                    <a:pos x="8" y="116"/>
                  </a:cxn>
                  <a:cxn ang="0">
                    <a:pos x="1" y="101"/>
                  </a:cxn>
                  <a:cxn ang="0">
                    <a:pos x="7" y="83"/>
                  </a:cxn>
                </a:cxnLst>
                <a:rect l="0" t="0" r="r" b="b"/>
                <a:pathLst>
                  <a:path w="136" h="147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6" name="Freeform 84"/>
              <p:cNvSpPr>
                <a:spLocks/>
              </p:cNvSpPr>
              <p:nvPr/>
            </p:nvSpPr>
            <p:spPr bwMode="auto">
              <a:xfrm>
                <a:off x="2667" y="1949"/>
                <a:ext cx="20" cy="20"/>
              </a:xfrm>
              <a:custGeom>
                <a:avLst/>
                <a:gdLst/>
                <a:ahLst/>
                <a:cxnLst>
                  <a:cxn ang="0">
                    <a:pos x="19" y="39"/>
                  </a:cxn>
                  <a:cxn ang="0">
                    <a:pos x="28" y="38"/>
                  </a:cxn>
                  <a:cxn ang="0">
                    <a:pos x="33" y="33"/>
                  </a:cxn>
                  <a:cxn ang="0">
                    <a:pos x="38" y="27"/>
                  </a:cxn>
                  <a:cxn ang="0">
                    <a:pos x="39" y="19"/>
                  </a:cxn>
                  <a:cxn ang="0">
                    <a:pos x="38" y="12"/>
                  </a:cxn>
                  <a:cxn ang="0">
                    <a:pos x="33" y="5"/>
                  </a:cxn>
                  <a:cxn ang="0">
                    <a:pos x="28" y="1"/>
                  </a:cxn>
                  <a:cxn ang="0">
                    <a:pos x="19" y="0"/>
                  </a:cxn>
                  <a:cxn ang="0">
                    <a:pos x="13" y="1"/>
                  </a:cxn>
                  <a:cxn ang="0">
                    <a:pos x="6" y="5"/>
                  </a:cxn>
                  <a:cxn ang="0">
                    <a:pos x="1" y="12"/>
                  </a:cxn>
                  <a:cxn ang="0">
                    <a:pos x="0" y="19"/>
                  </a:cxn>
                  <a:cxn ang="0">
                    <a:pos x="1" y="27"/>
                  </a:cxn>
                  <a:cxn ang="0">
                    <a:pos x="6" y="33"/>
                  </a:cxn>
                  <a:cxn ang="0">
                    <a:pos x="13" y="38"/>
                  </a:cxn>
                  <a:cxn ang="0">
                    <a:pos x="19" y="39"/>
                  </a:cxn>
                </a:cxnLst>
                <a:rect l="0" t="0" r="r" b="b"/>
                <a:pathLst>
                  <a:path w="39" h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7" name="Freeform 85"/>
              <p:cNvSpPr>
                <a:spLocks/>
              </p:cNvSpPr>
              <p:nvPr/>
            </p:nvSpPr>
            <p:spPr bwMode="auto">
              <a:xfrm>
                <a:off x="2593" y="1695"/>
                <a:ext cx="30" cy="30"/>
              </a:xfrm>
              <a:custGeom>
                <a:avLst/>
                <a:gdLst/>
                <a:ahLst/>
                <a:cxnLst>
                  <a:cxn ang="0">
                    <a:pos x="60" y="29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5" y="13"/>
                  </a:cxn>
                  <a:cxn ang="0">
                    <a:pos x="51" y="9"/>
                  </a:cxn>
                  <a:cxn ang="0">
                    <a:pos x="47" y="5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10" y="9"/>
                  </a:cxn>
                  <a:cxn ang="0">
                    <a:pos x="3" y="18"/>
                  </a:cxn>
                  <a:cxn ang="0">
                    <a:pos x="0" y="29"/>
                  </a:cxn>
                  <a:cxn ang="0">
                    <a:pos x="2" y="35"/>
                  </a:cxn>
                  <a:cxn ang="0">
                    <a:pos x="3" y="41"/>
                  </a:cxn>
                  <a:cxn ang="0">
                    <a:pos x="6" y="46"/>
                  </a:cxn>
                  <a:cxn ang="0">
                    <a:pos x="10" y="50"/>
                  </a:cxn>
                  <a:cxn ang="0">
                    <a:pos x="14" y="54"/>
                  </a:cxn>
                  <a:cxn ang="0">
                    <a:pos x="19" y="57"/>
                  </a:cxn>
                  <a:cxn ang="0">
                    <a:pos x="25" y="58"/>
                  </a:cxn>
                  <a:cxn ang="0">
                    <a:pos x="30" y="59"/>
                  </a:cxn>
                  <a:cxn ang="0">
                    <a:pos x="36" y="58"/>
                  </a:cxn>
                  <a:cxn ang="0">
                    <a:pos x="42" y="57"/>
                  </a:cxn>
                  <a:cxn ang="0">
                    <a:pos x="47" y="54"/>
                  </a:cxn>
                  <a:cxn ang="0">
                    <a:pos x="51" y="50"/>
                  </a:cxn>
                  <a:cxn ang="0">
                    <a:pos x="55" y="46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29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8" name="Freeform 86"/>
              <p:cNvSpPr>
                <a:spLocks/>
              </p:cNvSpPr>
              <p:nvPr/>
            </p:nvSpPr>
            <p:spPr bwMode="auto">
              <a:xfrm>
                <a:off x="2601" y="1702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1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4" y="24"/>
                  </a:cxn>
                  <a:cxn ang="0">
                    <a:pos x="2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2" y="10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6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9" name="Freeform 87"/>
              <p:cNvSpPr>
                <a:spLocks/>
              </p:cNvSpPr>
              <p:nvPr/>
            </p:nvSpPr>
            <p:spPr bwMode="auto">
              <a:xfrm>
                <a:off x="2352" y="1812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5"/>
                  </a:cxn>
                  <a:cxn ang="0">
                    <a:pos x="57" y="19"/>
                  </a:cxn>
                  <a:cxn ang="0">
                    <a:pos x="54" y="14"/>
                  </a:cxn>
                  <a:cxn ang="0">
                    <a:pos x="51" y="10"/>
                  </a:cxn>
                  <a:cxn ang="0">
                    <a:pos x="46" y="6"/>
                  </a:cxn>
                  <a:cxn ang="0">
                    <a:pos x="41" y="3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8" y="10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6"/>
                  </a:cxn>
                  <a:cxn ang="0">
                    <a:pos x="8" y="51"/>
                  </a:cxn>
                  <a:cxn ang="0">
                    <a:pos x="13" y="54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1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7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0" name="Freeform 88"/>
              <p:cNvSpPr>
                <a:spLocks/>
              </p:cNvSpPr>
              <p:nvPr/>
            </p:nvSpPr>
            <p:spPr bwMode="auto">
              <a:xfrm>
                <a:off x="2359" y="1819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4" y="26"/>
                  </a:cxn>
                  <a:cxn ang="0">
                    <a:pos x="2" y="23"/>
                  </a:cxn>
                  <a:cxn ang="0">
                    <a:pos x="1" y="21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1" y="10"/>
                  </a:cxn>
                  <a:cxn ang="0">
                    <a:pos x="2" y="7"/>
                  </a:cxn>
                  <a:cxn ang="0">
                    <a:pos x="4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8" y="10"/>
                  </a:cxn>
                  <a:cxn ang="0">
                    <a:pos x="29" y="13"/>
                  </a:cxn>
                  <a:cxn ang="0">
                    <a:pos x="29" y="15"/>
                  </a:cxn>
                  <a:cxn ang="0">
                    <a:pos x="28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1" name="Freeform 89"/>
              <p:cNvSpPr>
                <a:spLocks/>
              </p:cNvSpPr>
              <p:nvPr/>
            </p:nvSpPr>
            <p:spPr bwMode="auto">
              <a:xfrm>
                <a:off x="2336" y="1607"/>
                <a:ext cx="30" cy="29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8" y="24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8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1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3" y="54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5" y="59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0" y="51"/>
                  </a:cxn>
                  <a:cxn ang="0">
                    <a:pos x="54" y="46"/>
                  </a:cxn>
                  <a:cxn ang="0">
                    <a:pos x="57" y="41"/>
                  </a:cxn>
                  <a:cxn ang="0">
                    <a:pos x="58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2" name="Freeform 90"/>
              <p:cNvSpPr>
                <a:spLocks/>
              </p:cNvSpPr>
              <p:nvPr/>
            </p:nvSpPr>
            <p:spPr bwMode="auto">
              <a:xfrm>
                <a:off x="2343" y="1614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1" y="29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8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8" y="21"/>
                  </a:cxn>
                  <a:cxn ang="0">
                    <a:pos x="25" y="26"/>
                  </a:cxn>
                  <a:cxn ang="0">
                    <a:pos x="20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3" name="Freeform 91"/>
              <p:cNvSpPr>
                <a:spLocks/>
              </p:cNvSpPr>
              <p:nvPr/>
            </p:nvSpPr>
            <p:spPr bwMode="auto">
              <a:xfrm>
                <a:off x="2456" y="1929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9"/>
                  </a:cxn>
                  <a:cxn ang="0">
                    <a:pos x="55" y="13"/>
                  </a:cxn>
                  <a:cxn ang="0">
                    <a:pos x="52" y="8"/>
                  </a:cxn>
                  <a:cxn ang="0">
                    <a:pos x="47" y="5"/>
                  </a:cxn>
                  <a:cxn ang="0">
                    <a:pos x="42" y="3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6" y="46"/>
                  </a:cxn>
                  <a:cxn ang="0">
                    <a:pos x="9" y="51"/>
                  </a:cxn>
                  <a:cxn ang="0">
                    <a:pos x="14" y="54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7" y="54"/>
                  </a:cxn>
                  <a:cxn ang="0">
                    <a:pos x="52" y="51"/>
                  </a:cxn>
                  <a:cxn ang="0">
                    <a:pos x="55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4" name="Freeform 92"/>
              <p:cNvSpPr>
                <a:spLocks/>
              </p:cNvSpPr>
              <p:nvPr/>
            </p:nvSpPr>
            <p:spPr bwMode="auto">
              <a:xfrm>
                <a:off x="2463" y="193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1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4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6" y="5"/>
                  </a:cxn>
                  <a:cxn ang="0">
                    <a:pos x="28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5" name="Freeform 93"/>
              <p:cNvSpPr>
                <a:spLocks/>
              </p:cNvSpPr>
              <p:nvPr/>
            </p:nvSpPr>
            <p:spPr bwMode="auto">
              <a:xfrm>
                <a:off x="2357" y="1988"/>
                <a:ext cx="30" cy="29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2"/>
                  </a:cxn>
                  <a:cxn ang="0">
                    <a:pos x="51" y="8"/>
                  </a:cxn>
                  <a:cxn ang="0">
                    <a:pos x="46" y="4"/>
                  </a:cxn>
                  <a:cxn ang="0">
                    <a:pos x="42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8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3" y="40"/>
                  </a:cxn>
                  <a:cxn ang="0">
                    <a:pos x="6" y="46"/>
                  </a:cxn>
                  <a:cxn ang="0">
                    <a:pos x="9" y="50"/>
                  </a:cxn>
                  <a:cxn ang="0">
                    <a:pos x="14" y="54"/>
                  </a:cxn>
                  <a:cxn ang="0">
                    <a:pos x="19" y="56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6" y="59"/>
                  </a:cxn>
                  <a:cxn ang="0">
                    <a:pos x="42" y="56"/>
                  </a:cxn>
                  <a:cxn ang="0">
                    <a:pos x="46" y="54"/>
                  </a:cxn>
                  <a:cxn ang="0">
                    <a:pos x="51" y="50"/>
                  </a:cxn>
                  <a:cxn ang="0">
                    <a:pos x="54" y="46"/>
                  </a:cxn>
                  <a:cxn ang="0">
                    <a:pos x="58" y="40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6" name="Freeform 94"/>
              <p:cNvSpPr>
                <a:spLocks/>
              </p:cNvSpPr>
              <p:nvPr/>
            </p:nvSpPr>
            <p:spPr bwMode="auto">
              <a:xfrm>
                <a:off x="2365" y="1995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3" y="29"/>
                  </a:cxn>
                  <a:cxn ang="0">
                    <a:pos x="9" y="27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3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3"/>
                  </a:cxn>
                  <a:cxn ang="0">
                    <a:pos x="27" y="6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6" y="25"/>
                  </a:cxn>
                  <a:cxn ang="0">
                    <a:pos x="21" y="27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7" name="Freeform 95"/>
              <p:cNvSpPr>
                <a:spLocks/>
              </p:cNvSpPr>
              <p:nvPr/>
            </p:nvSpPr>
            <p:spPr bwMode="auto">
              <a:xfrm>
                <a:off x="2658" y="2044"/>
                <a:ext cx="30" cy="30"/>
              </a:xfrm>
              <a:custGeom>
                <a:avLst/>
                <a:gdLst/>
                <a:ahLst/>
                <a:cxnLst>
                  <a:cxn ang="0">
                    <a:pos x="59" y="30"/>
                  </a:cxn>
                  <a:cxn ang="0">
                    <a:pos x="58" y="25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5" y="2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9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5" y="59"/>
                  </a:cxn>
                  <a:cxn ang="0">
                    <a:pos x="41" y="58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2"/>
                  </a:cxn>
                  <a:cxn ang="0">
                    <a:pos x="58" y="36"/>
                  </a:cxn>
                  <a:cxn ang="0">
                    <a:pos x="59" y="30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8" name="Freeform 96"/>
              <p:cNvSpPr>
                <a:spLocks/>
              </p:cNvSpPr>
              <p:nvPr/>
            </p:nvSpPr>
            <p:spPr bwMode="auto">
              <a:xfrm>
                <a:off x="2666" y="2051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6" y="27"/>
                  </a:cxn>
                  <a:cxn ang="0">
                    <a:pos x="4" y="26"/>
                  </a:cxn>
                  <a:cxn ang="0">
                    <a:pos x="3" y="24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4" y="5"/>
                  </a:cxn>
                  <a:cxn ang="0">
                    <a:pos x="6" y="3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0" y="2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7" y="7"/>
                  </a:cxn>
                  <a:cxn ang="0">
                    <a:pos x="28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8" y="21"/>
                  </a:cxn>
                  <a:cxn ang="0">
                    <a:pos x="25" y="26"/>
                  </a:cxn>
                  <a:cxn ang="0">
                    <a:pos x="20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9" name="Freeform 97"/>
              <p:cNvSpPr>
                <a:spLocks/>
              </p:cNvSpPr>
              <p:nvPr/>
            </p:nvSpPr>
            <p:spPr bwMode="auto">
              <a:xfrm>
                <a:off x="2674" y="1787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4"/>
                  </a:cxn>
                  <a:cxn ang="0">
                    <a:pos x="51" y="9"/>
                  </a:cxn>
                  <a:cxn ang="0">
                    <a:pos x="46" y="6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2"/>
                  </a:cxn>
                  <a:cxn ang="0">
                    <a:pos x="14" y="55"/>
                  </a:cxn>
                  <a:cxn ang="0">
                    <a:pos x="18" y="58"/>
                  </a:cxn>
                  <a:cxn ang="0">
                    <a:pos x="24" y="60"/>
                  </a:cxn>
                  <a:cxn ang="0">
                    <a:pos x="30" y="60"/>
                  </a:cxn>
                  <a:cxn ang="0">
                    <a:pos x="36" y="60"/>
                  </a:cxn>
                  <a:cxn ang="0">
                    <a:pos x="41" y="58"/>
                  </a:cxn>
                  <a:cxn ang="0">
                    <a:pos x="46" y="55"/>
                  </a:cxn>
                  <a:cxn ang="0">
                    <a:pos x="51" y="52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0" name="Freeform 98"/>
              <p:cNvSpPr>
                <a:spLocks/>
              </p:cNvSpPr>
              <p:nvPr/>
            </p:nvSpPr>
            <p:spPr bwMode="auto">
              <a:xfrm>
                <a:off x="2682" y="1795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7" y="28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21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3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5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1" name="Freeform 99"/>
              <p:cNvSpPr>
                <a:spLocks/>
              </p:cNvSpPr>
              <p:nvPr/>
            </p:nvSpPr>
            <p:spPr bwMode="auto">
              <a:xfrm>
                <a:off x="2677" y="2164"/>
                <a:ext cx="30" cy="29"/>
              </a:xfrm>
              <a:custGeom>
                <a:avLst/>
                <a:gdLst/>
                <a:ahLst/>
                <a:cxnLst>
                  <a:cxn ang="0">
                    <a:pos x="58" y="30"/>
                  </a:cxn>
                  <a:cxn ang="0">
                    <a:pos x="58" y="24"/>
                  </a:cxn>
                  <a:cxn ang="0">
                    <a:pos x="56" y="18"/>
                  </a:cxn>
                  <a:cxn ang="0">
                    <a:pos x="54" y="14"/>
                  </a:cxn>
                  <a:cxn ang="0">
                    <a:pos x="50" y="9"/>
                  </a:cxn>
                  <a:cxn ang="0">
                    <a:pos x="46" y="6"/>
                  </a:cxn>
                  <a:cxn ang="0">
                    <a:pos x="40" y="2"/>
                  </a:cxn>
                  <a:cxn ang="0">
                    <a:pos x="34" y="1"/>
                  </a:cxn>
                  <a:cxn ang="0">
                    <a:pos x="28" y="0"/>
                  </a:cxn>
                  <a:cxn ang="0">
                    <a:pos x="17" y="2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6"/>
                  </a:cxn>
                  <a:cxn ang="0">
                    <a:pos x="8" y="51"/>
                  </a:cxn>
                  <a:cxn ang="0">
                    <a:pos x="12" y="54"/>
                  </a:cxn>
                  <a:cxn ang="0">
                    <a:pos x="18" y="58"/>
                  </a:cxn>
                  <a:cxn ang="0">
                    <a:pos x="23" y="59"/>
                  </a:cxn>
                  <a:cxn ang="0">
                    <a:pos x="28" y="60"/>
                  </a:cxn>
                  <a:cxn ang="0">
                    <a:pos x="34" y="59"/>
                  </a:cxn>
                  <a:cxn ang="0">
                    <a:pos x="40" y="58"/>
                  </a:cxn>
                  <a:cxn ang="0">
                    <a:pos x="46" y="54"/>
                  </a:cxn>
                  <a:cxn ang="0">
                    <a:pos x="50" y="51"/>
                  </a:cxn>
                  <a:cxn ang="0">
                    <a:pos x="54" y="46"/>
                  </a:cxn>
                  <a:cxn ang="0">
                    <a:pos x="56" y="42"/>
                  </a:cxn>
                  <a:cxn ang="0">
                    <a:pos x="58" y="36"/>
                  </a:cxn>
                  <a:cxn ang="0">
                    <a:pos x="58" y="30"/>
                  </a:cxn>
                </a:cxnLst>
                <a:rect l="0" t="0" r="r" b="b"/>
                <a:pathLst>
                  <a:path w="58" h="60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2" name="Freeform 100"/>
              <p:cNvSpPr>
                <a:spLocks/>
              </p:cNvSpPr>
              <p:nvPr/>
            </p:nvSpPr>
            <p:spPr bwMode="auto">
              <a:xfrm>
                <a:off x="2685" y="2171"/>
                <a:ext cx="14" cy="15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5" y="28"/>
                  </a:cxn>
                  <a:cxn ang="0">
                    <a:pos x="3" y="25"/>
                  </a:cxn>
                  <a:cxn ang="0">
                    <a:pos x="2" y="23"/>
                  </a:cxn>
                  <a:cxn ang="0">
                    <a:pos x="1" y="21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3" y="5"/>
                  </a:cxn>
                  <a:cxn ang="0">
                    <a:pos x="5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7" y="0"/>
                  </a:cxn>
                  <a:cxn ang="0">
                    <a:pos x="19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7" y="9"/>
                  </a:cxn>
                  <a:cxn ang="0">
                    <a:pos x="28" y="13"/>
                  </a:cxn>
                  <a:cxn ang="0">
                    <a:pos x="28" y="15"/>
                  </a:cxn>
                  <a:cxn ang="0">
                    <a:pos x="27" y="21"/>
                  </a:cxn>
                  <a:cxn ang="0">
                    <a:pos x="25" y="25"/>
                  </a:cxn>
                  <a:cxn ang="0">
                    <a:pos x="19" y="29"/>
                  </a:cxn>
                  <a:cxn ang="0">
                    <a:pos x="13" y="30"/>
                  </a:cxn>
                </a:cxnLst>
                <a:rect l="0" t="0" r="r" b="b"/>
                <a:pathLst>
                  <a:path w="28" h="30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3" name="Freeform 101"/>
              <p:cNvSpPr>
                <a:spLocks/>
              </p:cNvSpPr>
              <p:nvPr/>
            </p:nvSpPr>
            <p:spPr bwMode="auto">
              <a:xfrm>
                <a:off x="2539" y="2259"/>
                <a:ext cx="29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9"/>
                  </a:cxn>
                  <a:cxn ang="0">
                    <a:pos x="54" y="13"/>
                  </a:cxn>
                  <a:cxn ang="0">
                    <a:pos x="51" y="8"/>
                  </a:cxn>
                  <a:cxn ang="0">
                    <a:pos x="46" y="5"/>
                  </a:cxn>
                  <a:cxn ang="0">
                    <a:pos x="42" y="3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8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6"/>
                  </a:cxn>
                  <a:cxn ang="0">
                    <a:pos x="8" y="51"/>
                  </a:cxn>
                  <a:cxn ang="0">
                    <a:pos x="13" y="54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4" name="Freeform 102"/>
              <p:cNvSpPr>
                <a:spLocks/>
              </p:cNvSpPr>
              <p:nvPr/>
            </p:nvSpPr>
            <p:spPr bwMode="auto">
              <a:xfrm>
                <a:off x="2546" y="226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7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5" name="Freeform 103"/>
              <p:cNvSpPr>
                <a:spLocks/>
              </p:cNvSpPr>
              <p:nvPr/>
            </p:nvSpPr>
            <p:spPr bwMode="auto">
              <a:xfrm>
                <a:off x="2416" y="2291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8" y="24"/>
                  </a:cxn>
                  <a:cxn ang="0">
                    <a:pos x="57" y="18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2"/>
                  </a:cxn>
                  <a:cxn ang="0">
                    <a:pos x="35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4" y="47"/>
                  </a:cxn>
                  <a:cxn ang="0">
                    <a:pos x="8" y="51"/>
                  </a:cxn>
                  <a:cxn ang="0">
                    <a:pos x="12" y="55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5" y="59"/>
                  </a:cxn>
                  <a:cxn ang="0">
                    <a:pos x="41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8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6" name="Freeform 104"/>
              <p:cNvSpPr>
                <a:spLocks/>
              </p:cNvSpPr>
              <p:nvPr/>
            </p:nvSpPr>
            <p:spPr bwMode="auto">
              <a:xfrm>
                <a:off x="2423" y="2298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8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8" y="20"/>
                  </a:cxn>
                  <a:cxn ang="0">
                    <a:pos x="25" y="25"/>
                  </a:cxn>
                  <a:cxn ang="0">
                    <a:pos x="20" y="28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7" name="Freeform 105"/>
              <p:cNvSpPr>
                <a:spLocks/>
              </p:cNvSpPr>
              <p:nvPr/>
            </p:nvSpPr>
            <p:spPr bwMode="auto">
              <a:xfrm>
                <a:off x="2344" y="2212"/>
                <a:ext cx="30" cy="29"/>
              </a:xfrm>
              <a:custGeom>
                <a:avLst/>
                <a:gdLst/>
                <a:ahLst/>
                <a:cxnLst>
                  <a:cxn ang="0">
                    <a:pos x="60" y="27"/>
                  </a:cxn>
                  <a:cxn ang="0">
                    <a:pos x="59" y="23"/>
                  </a:cxn>
                  <a:cxn ang="0">
                    <a:pos x="57" y="17"/>
                  </a:cxn>
                  <a:cxn ang="0">
                    <a:pos x="54" y="12"/>
                  </a:cxn>
                  <a:cxn ang="0">
                    <a:pos x="50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1" y="33"/>
                  </a:cxn>
                  <a:cxn ang="0">
                    <a:pos x="2" y="39"/>
                  </a:cxn>
                  <a:cxn ang="0">
                    <a:pos x="4" y="45"/>
                  </a:cxn>
                  <a:cxn ang="0">
                    <a:pos x="8" y="49"/>
                  </a:cxn>
                  <a:cxn ang="0">
                    <a:pos x="12" y="53"/>
                  </a:cxn>
                  <a:cxn ang="0">
                    <a:pos x="18" y="55"/>
                  </a:cxn>
                  <a:cxn ang="0">
                    <a:pos x="24" y="57"/>
                  </a:cxn>
                  <a:cxn ang="0">
                    <a:pos x="30" y="57"/>
                  </a:cxn>
                  <a:cxn ang="0">
                    <a:pos x="35" y="57"/>
                  </a:cxn>
                  <a:cxn ang="0">
                    <a:pos x="41" y="55"/>
                  </a:cxn>
                  <a:cxn ang="0">
                    <a:pos x="46" y="53"/>
                  </a:cxn>
                  <a:cxn ang="0">
                    <a:pos x="50" y="49"/>
                  </a:cxn>
                  <a:cxn ang="0">
                    <a:pos x="54" y="45"/>
                  </a:cxn>
                  <a:cxn ang="0">
                    <a:pos x="57" y="39"/>
                  </a:cxn>
                  <a:cxn ang="0">
                    <a:pos x="59" y="33"/>
                  </a:cxn>
                  <a:cxn ang="0">
                    <a:pos x="60" y="27"/>
                  </a:cxn>
                </a:cxnLst>
                <a:rect l="0" t="0" r="r" b="b"/>
                <a:pathLst>
                  <a:path w="60" h="57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8" name="Freeform 106"/>
              <p:cNvSpPr>
                <a:spLocks/>
              </p:cNvSpPr>
              <p:nvPr/>
            </p:nvSpPr>
            <p:spPr bwMode="auto">
              <a:xfrm>
                <a:off x="2351" y="2219"/>
                <a:ext cx="15" cy="14"/>
              </a:xfrm>
              <a:custGeom>
                <a:avLst/>
                <a:gdLst/>
                <a:ahLst/>
                <a:cxnLst>
                  <a:cxn ang="0">
                    <a:pos x="15" y="27"/>
                  </a:cxn>
                  <a:cxn ang="0">
                    <a:pos x="11" y="27"/>
                  </a:cxn>
                  <a:cxn ang="0">
                    <a:pos x="9" y="26"/>
                  </a:cxn>
                  <a:cxn ang="0">
                    <a:pos x="7" y="25"/>
                  </a:cxn>
                  <a:cxn ang="0">
                    <a:pos x="4" y="23"/>
                  </a:cxn>
                  <a:cxn ang="0">
                    <a:pos x="2" y="21"/>
                  </a:cxn>
                  <a:cxn ang="0">
                    <a:pos x="1" y="18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0" y="10"/>
                  </a:cxn>
                  <a:cxn ang="0">
                    <a:pos x="1" y="7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0"/>
                  </a:cxn>
                  <a:cxn ang="0">
                    <a:pos x="23" y="1"/>
                  </a:cxn>
                  <a:cxn ang="0">
                    <a:pos x="25" y="2"/>
                  </a:cxn>
                  <a:cxn ang="0">
                    <a:pos x="26" y="4"/>
                  </a:cxn>
                  <a:cxn ang="0">
                    <a:pos x="29" y="7"/>
                  </a:cxn>
                  <a:cxn ang="0">
                    <a:pos x="30" y="10"/>
                  </a:cxn>
                  <a:cxn ang="0">
                    <a:pos x="30" y="12"/>
                  </a:cxn>
                  <a:cxn ang="0">
                    <a:pos x="29" y="18"/>
                  </a:cxn>
                  <a:cxn ang="0">
                    <a:pos x="25" y="23"/>
                  </a:cxn>
                  <a:cxn ang="0">
                    <a:pos x="20" y="26"/>
                  </a:cxn>
                  <a:cxn ang="0">
                    <a:pos x="15" y="27"/>
                  </a:cxn>
                </a:cxnLst>
                <a:rect l="0" t="0" r="r" b="b"/>
                <a:pathLst>
                  <a:path w="30" h="27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9" name="Freeform 107"/>
              <p:cNvSpPr>
                <a:spLocks/>
              </p:cNvSpPr>
              <p:nvPr/>
            </p:nvSpPr>
            <p:spPr bwMode="auto">
              <a:xfrm>
                <a:off x="2458" y="2403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9"/>
                  </a:cxn>
                  <a:cxn ang="0">
                    <a:pos x="54" y="13"/>
                  </a:cxn>
                  <a:cxn ang="0">
                    <a:pos x="51" y="8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6" y="46"/>
                  </a:cxn>
                  <a:cxn ang="0">
                    <a:pos x="9" y="51"/>
                  </a:cxn>
                  <a:cxn ang="0">
                    <a:pos x="14" y="54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1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0" name="Freeform 108"/>
              <p:cNvSpPr>
                <a:spLocks/>
              </p:cNvSpPr>
              <p:nvPr/>
            </p:nvSpPr>
            <p:spPr bwMode="auto">
              <a:xfrm>
                <a:off x="2466" y="2411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1" name="Freeform 109"/>
              <p:cNvSpPr>
                <a:spLocks/>
              </p:cNvSpPr>
              <p:nvPr/>
            </p:nvSpPr>
            <p:spPr bwMode="auto">
              <a:xfrm>
                <a:off x="2403" y="2539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4"/>
                  </a:cxn>
                  <a:cxn ang="0">
                    <a:pos x="51" y="9"/>
                  </a:cxn>
                  <a:cxn ang="0">
                    <a:pos x="46" y="6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8" y="9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3" y="41"/>
                  </a:cxn>
                  <a:cxn ang="0">
                    <a:pos x="5" y="46"/>
                  </a:cxn>
                  <a:cxn ang="0">
                    <a:pos x="8" y="51"/>
                  </a:cxn>
                  <a:cxn ang="0">
                    <a:pos x="13" y="54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1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2" name="Freeform 110"/>
              <p:cNvSpPr>
                <a:spLocks/>
              </p:cNvSpPr>
              <p:nvPr/>
            </p:nvSpPr>
            <p:spPr bwMode="auto">
              <a:xfrm>
                <a:off x="2410" y="2546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3" y="23"/>
                  </a:cxn>
                  <a:cxn ang="0">
                    <a:pos x="1" y="21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5"/>
                  </a:cxn>
                  <a:cxn ang="0">
                    <a:pos x="27" y="7"/>
                  </a:cxn>
                  <a:cxn ang="0">
                    <a:pos x="28" y="9"/>
                  </a:cxn>
                  <a:cxn ang="0">
                    <a:pos x="29" y="12"/>
                  </a:cxn>
                  <a:cxn ang="0">
                    <a:pos x="29" y="15"/>
                  </a:cxn>
                  <a:cxn ang="0">
                    <a:pos x="28" y="21"/>
                  </a:cxn>
                  <a:cxn ang="0">
                    <a:pos x="26" y="25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3" name="Freeform 111"/>
              <p:cNvSpPr>
                <a:spLocks/>
              </p:cNvSpPr>
              <p:nvPr/>
            </p:nvSpPr>
            <p:spPr bwMode="auto">
              <a:xfrm>
                <a:off x="2480" y="2665"/>
                <a:ext cx="30" cy="29"/>
              </a:xfrm>
              <a:custGeom>
                <a:avLst/>
                <a:gdLst/>
                <a:ahLst/>
                <a:cxnLst>
                  <a:cxn ang="0">
                    <a:pos x="59" y="29"/>
                  </a:cxn>
                  <a:cxn ang="0">
                    <a:pos x="58" y="23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8"/>
                  </a:cxn>
                  <a:cxn ang="0">
                    <a:pos x="46" y="5"/>
                  </a:cxn>
                  <a:cxn ang="0">
                    <a:pos x="41" y="2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7"/>
                  </a:cxn>
                  <a:cxn ang="0">
                    <a:pos x="0" y="29"/>
                  </a:cxn>
                  <a:cxn ang="0">
                    <a:pos x="1" y="35"/>
                  </a:cxn>
                  <a:cxn ang="0">
                    <a:pos x="2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3" y="54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5" y="59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0" y="51"/>
                  </a:cxn>
                  <a:cxn ang="0">
                    <a:pos x="54" y="46"/>
                  </a:cxn>
                  <a:cxn ang="0">
                    <a:pos x="57" y="40"/>
                  </a:cxn>
                  <a:cxn ang="0">
                    <a:pos x="58" y="35"/>
                  </a:cxn>
                  <a:cxn ang="0">
                    <a:pos x="59" y="29"/>
                  </a:cxn>
                </a:cxnLst>
                <a:rect l="0" t="0" r="r" b="b"/>
                <a:pathLst>
                  <a:path w="59" h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4" name="Freeform 112"/>
              <p:cNvSpPr>
                <a:spLocks/>
              </p:cNvSpPr>
              <p:nvPr/>
            </p:nvSpPr>
            <p:spPr bwMode="auto">
              <a:xfrm>
                <a:off x="2487" y="2672"/>
                <a:ext cx="15" cy="14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1" y="29"/>
                  </a:cxn>
                  <a:cxn ang="0">
                    <a:pos x="9" y="28"/>
                  </a:cxn>
                  <a:cxn ang="0">
                    <a:pos x="6" y="27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6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2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8" y="8"/>
                  </a:cxn>
                  <a:cxn ang="0">
                    <a:pos x="29" y="12"/>
                  </a:cxn>
                  <a:cxn ang="0">
                    <a:pos x="29" y="14"/>
                  </a:cxn>
                  <a:cxn ang="0">
                    <a:pos x="28" y="20"/>
                  </a:cxn>
                  <a:cxn ang="0">
                    <a:pos x="25" y="24"/>
                  </a:cxn>
                  <a:cxn ang="0">
                    <a:pos x="20" y="28"/>
                  </a:cxn>
                  <a:cxn ang="0">
                    <a:pos x="15" y="29"/>
                  </a:cxn>
                </a:cxnLst>
                <a:rect l="0" t="0" r="r" b="b"/>
                <a:pathLst>
                  <a:path w="29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5" name="Freeform 113"/>
              <p:cNvSpPr>
                <a:spLocks/>
              </p:cNvSpPr>
              <p:nvPr/>
            </p:nvSpPr>
            <p:spPr bwMode="auto">
              <a:xfrm>
                <a:off x="2624" y="2585"/>
                <a:ext cx="30" cy="29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5" y="13"/>
                  </a:cxn>
                  <a:cxn ang="0">
                    <a:pos x="51" y="8"/>
                  </a:cxn>
                  <a:cxn ang="0">
                    <a:pos x="47" y="5"/>
                  </a:cxn>
                  <a:cxn ang="0">
                    <a:pos x="42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10" y="8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3" y="40"/>
                  </a:cxn>
                  <a:cxn ang="0">
                    <a:pos x="6" y="46"/>
                  </a:cxn>
                  <a:cxn ang="0">
                    <a:pos x="10" y="51"/>
                  </a:cxn>
                  <a:cxn ang="0">
                    <a:pos x="14" y="54"/>
                  </a:cxn>
                  <a:cxn ang="0">
                    <a:pos x="19" y="56"/>
                  </a:cxn>
                  <a:cxn ang="0">
                    <a:pos x="25" y="59"/>
                  </a:cxn>
                  <a:cxn ang="0">
                    <a:pos x="30" y="59"/>
                  </a:cxn>
                  <a:cxn ang="0">
                    <a:pos x="36" y="59"/>
                  </a:cxn>
                  <a:cxn ang="0">
                    <a:pos x="42" y="56"/>
                  </a:cxn>
                  <a:cxn ang="0">
                    <a:pos x="47" y="54"/>
                  </a:cxn>
                  <a:cxn ang="0">
                    <a:pos x="51" y="51"/>
                  </a:cxn>
                  <a:cxn ang="0">
                    <a:pos x="55" y="46"/>
                  </a:cxn>
                  <a:cxn ang="0">
                    <a:pos x="58" y="40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6" name="Freeform 114"/>
              <p:cNvSpPr>
                <a:spLocks/>
              </p:cNvSpPr>
              <p:nvPr/>
            </p:nvSpPr>
            <p:spPr bwMode="auto">
              <a:xfrm>
                <a:off x="2631" y="2592"/>
                <a:ext cx="15" cy="14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2" y="29"/>
                  </a:cxn>
                  <a:cxn ang="0">
                    <a:pos x="10" y="28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3" y="23"/>
                  </a:cxn>
                  <a:cxn ang="0">
                    <a:pos x="2" y="20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2" y="9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5"/>
                  </a:cxn>
                  <a:cxn ang="0">
                    <a:pos x="27" y="7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5"/>
                  </a:cxn>
                  <a:cxn ang="0">
                    <a:pos x="21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7" name="Freeform 115"/>
              <p:cNvSpPr>
                <a:spLocks/>
              </p:cNvSpPr>
              <p:nvPr/>
            </p:nvSpPr>
            <p:spPr bwMode="auto">
              <a:xfrm>
                <a:off x="2621" y="2333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8" y="24"/>
                  </a:cxn>
                  <a:cxn ang="0">
                    <a:pos x="57" y="18"/>
                  </a:cxn>
                  <a:cxn ang="0">
                    <a:pos x="55" y="14"/>
                  </a:cxn>
                  <a:cxn ang="0">
                    <a:pos x="52" y="9"/>
                  </a:cxn>
                  <a:cxn ang="0">
                    <a:pos x="47" y="6"/>
                  </a:cxn>
                  <a:cxn ang="0">
                    <a:pos x="41" y="2"/>
                  </a:cxn>
                  <a:cxn ang="0">
                    <a:pos x="35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1"/>
                  </a:cxn>
                  <a:cxn ang="0">
                    <a:pos x="5" y="47"/>
                  </a:cxn>
                  <a:cxn ang="0">
                    <a:pos x="9" y="52"/>
                  </a:cxn>
                  <a:cxn ang="0">
                    <a:pos x="14" y="55"/>
                  </a:cxn>
                  <a:cxn ang="0">
                    <a:pos x="18" y="57"/>
                  </a:cxn>
                  <a:cxn ang="0">
                    <a:pos x="24" y="60"/>
                  </a:cxn>
                  <a:cxn ang="0">
                    <a:pos x="30" y="60"/>
                  </a:cxn>
                  <a:cxn ang="0">
                    <a:pos x="35" y="60"/>
                  </a:cxn>
                  <a:cxn ang="0">
                    <a:pos x="41" y="57"/>
                  </a:cxn>
                  <a:cxn ang="0">
                    <a:pos x="47" y="55"/>
                  </a:cxn>
                  <a:cxn ang="0">
                    <a:pos x="52" y="52"/>
                  </a:cxn>
                  <a:cxn ang="0">
                    <a:pos x="55" y="47"/>
                  </a:cxn>
                  <a:cxn ang="0">
                    <a:pos x="57" y="41"/>
                  </a:cxn>
                  <a:cxn ang="0">
                    <a:pos x="58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8" name="Freeform 116"/>
              <p:cNvSpPr>
                <a:spLocks/>
              </p:cNvSpPr>
              <p:nvPr/>
            </p:nvSpPr>
            <p:spPr bwMode="auto">
              <a:xfrm>
                <a:off x="2628" y="2341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2" y="29"/>
                  </a:cxn>
                  <a:cxn ang="0">
                    <a:pos x="10" y="28"/>
                  </a:cxn>
                  <a:cxn ang="0">
                    <a:pos x="7" y="26"/>
                  </a:cxn>
                  <a:cxn ang="0">
                    <a:pos x="4" y="24"/>
                  </a:cxn>
                  <a:cxn ang="0">
                    <a:pos x="3" y="22"/>
                  </a:cxn>
                  <a:cxn ang="0">
                    <a:pos x="1" y="20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0" y="1"/>
                  </a:cxn>
                  <a:cxn ang="0">
                    <a:pos x="23" y="2"/>
                  </a:cxn>
                  <a:cxn ang="0">
                    <a:pos x="25" y="3"/>
                  </a:cxn>
                  <a:cxn ang="0">
                    <a:pos x="27" y="6"/>
                  </a:cxn>
                  <a:cxn ang="0">
                    <a:pos x="28" y="8"/>
                  </a:cxn>
                  <a:cxn ang="0">
                    <a:pos x="30" y="11"/>
                  </a:cxn>
                  <a:cxn ang="0">
                    <a:pos x="30" y="14"/>
                  </a:cxn>
                  <a:cxn ang="0">
                    <a:pos x="28" y="20"/>
                  </a:cxn>
                  <a:cxn ang="0">
                    <a:pos x="25" y="24"/>
                  </a:cxn>
                  <a:cxn ang="0">
                    <a:pos x="20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9" name="Freeform 117"/>
              <p:cNvSpPr>
                <a:spLocks/>
              </p:cNvSpPr>
              <p:nvPr/>
            </p:nvSpPr>
            <p:spPr bwMode="auto">
              <a:xfrm>
                <a:off x="2709" y="2526"/>
                <a:ext cx="30" cy="30"/>
              </a:xfrm>
              <a:custGeom>
                <a:avLst/>
                <a:gdLst/>
                <a:ahLst/>
                <a:cxnLst>
                  <a:cxn ang="0">
                    <a:pos x="60" y="29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2"/>
                  </a:cxn>
                  <a:cxn ang="0">
                    <a:pos x="51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6"/>
                  </a:cxn>
                  <a:cxn ang="0">
                    <a:pos x="9" y="50"/>
                  </a:cxn>
                  <a:cxn ang="0">
                    <a:pos x="14" y="54"/>
                  </a:cxn>
                  <a:cxn ang="0">
                    <a:pos x="18" y="57"/>
                  </a:cxn>
                  <a:cxn ang="0">
                    <a:pos x="24" y="58"/>
                  </a:cxn>
                  <a:cxn ang="0">
                    <a:pos x="30" y="59"/>
                  </a:cxn>
                  <a:cxn ang="0">
                    <a:pos x="36" y="58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1" y="50"/>
                  </a:cxn>
                  <a:cxn ang="0">
                    <a:pos x="54" y="46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29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0" name="Freeform 118"/>
              <p:cNvSpPr>
                <a:spLocks/>
              </p:cNvSpPr>
              <p:nvPr/>
            </p:nvSpPr>
            <p:spPr bwMode="auto">
              <a:xfrm>
                <a:off x="2716" y="2533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3" y="24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1" name="Freeform 119"/>
              <p:cNvSpPr>
                <a:spLocks/>
              </p:cNvSpPr>
              <p:nvPr/>
            </p:nvSpPr>
            <p:spPr bwMode="auto">
              <a:xfrm>
                <a:off x="2821" y="2427"/>
                <a:ext cx="30" cy="30"/>
              </a:xfrm>
              <a:custGeom>
                <a:avLst/>
                <a:gdLst/>
                <a:ahLst/>
                <a:cxnLst>
                  <a:cxn ang="0">
                    <a:pos x="58" y="28"/>
                  </a:cxn>
                  <a:cxn ang="0">
                    <a:pos x="58" y="23"/>
                  </a:cxn>
                  <a:cxn ang="0">
                    <a:pos x="56" y="18"/>
                  </a:cxn>
                  <a:cxn ang="0">
                    <a:pos x="54" y="12"/>
                  </a:cxn>
                  <a:cxn ang="0">
                    <a:pos x="50" y="8"/>
                  </a:cxn>
                  <a:cxn ang="0">
                    <a:pos x="46" y="4"/>
                  </a:cxn>
                  <a:cxn ang="0">
                    <a:pos x="40" y="2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17" y="2"/>
                  </a:cxn>
                  <a:cxn ang="0">
                    <a:pos x="8" y="8"/>
                  </a:cxn>
                  <a:cxn ang="0">
                    <a:pos x="2" y="17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6"/>
                  </a:cxn>
                  <a:cxn ang="0">
                    <a:pos x="8" y="50"/>
                  </a:cxn>
                  <a:cxn ang="0">
                    <a:pos x="12" y="54"/>
                  </a:cxn>
                  <a:cxn ang="0">
                    <a:pos x="18" y="56"/>
                  </a:cxn>
                  <a:cxn ang="0">
                    <a:pos x="23" y="58"/>
                  </a:cxn>
                  <a:cxn ang="0">
                    <a:pos x="28" y="58"/>
                  </a:cxn>
                  <a:cxn ang="0">
                    <a:pos x="34" y="58"/>
                  </a:cxn>
                  <a:cxn ang="0">
                    <a:pos x="40" y="56"/>
                  </a:cxn>
                  <a:cxn ang="0">
                    <a:pos x="46" y="54"/>
                  </a:cxn>
                  <a:cxn ang="0">
                    <a:pos x="50" y="50"/>
                  </a:cxn>
                  <a:cxn ang="0">
                    <a:pos x="54" y="46"/>
                  </a:cxn>
                  <a:cxn ang="0">
                    <a:pos x="56" y="40"/>
                  </a:cxn>
                  <a:cxn ang="0">
                    <a:pos x="58" y="34"/>
                  </a:cxn>
                  <a:cxn ang="0">
                    <a:pos x="58" y="28"/>
                  </a:cxn>
                </a:cxnLst>
                <a:rect l="0" t="0" r="r" b="b"/>
                <a:pathLst>
                  <a:path w="58" h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2" name="Freeform 120"/>
              <p:cNvSpPr>
                <a:spLocks/>
              </p:cNvSpPr>
              <p:nvPr/>
            </p:nvSpPr>
            <p:spPr bwMode="auto">
              <a:xfrm>
                <a:off x="2829" y="2435"/>
                <a:ext cx="14" cy="14"/>
              </a:xfrm>
              <a:custGeom>
                <a:avLst/>
                <a:gdLst/>
                <a:ahLst/>
                <a:cxnLst>
                  <a:cxn ang="0">
                    <a:pos x="14" y="28"/>
                  </a:cxn>
                  <a:cxn ang="0">
                    <a:pos x="12" y="28"/>
                  </a:cxn>
                  <a:cxn ang="0">
                    <a:pos x="10" y="27"/>
                  </a:cxn>
                  <a:cxn ang="0">
                    <a:pos x="6" y="26"/>
                  </a:cxn>
                  <a:cxn ang="0">
                    <a:pos x="4" y="24"/>
                  </a:cxn>
                  <a:cxn ang="0">
                    <a:pos x="3" y="21"/>
                  </a:cxn>
                  <a:cxn ang="0">
                    <a:pos x="2" y="19"/>
                  </a:cxn>
                  <a:cxn ang="0">
                    <a:pos x="0" y="17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2" y="8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6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0" y="1"/>
                  </a:cxn>
                  <a:cxn ang="0">
                    <a:pos x="24" y="2"/>
                  </a:cxn>
                  <a:cxn ang="0">
                    <a:pos x="26" y="3"/>
                  </a:cxn>
                  <a:cxn ang="0">
                    <a:pos x="27" y="5"/>
                  </a:cxn>
                  <a:cxn ang="0">
                    <a:pos x="28" y="8"/>
                  </a:cxn>
                  <a:cxn ang="0">
                    <a:pos x="29" y="11"/>
                  </a:cxn>
                  <a:cxn ang="0">
                    <a:pos x="29" y="13"/>
                  </a:cxn>
                  <a:cxn ang="0">
                    <a:pos x="28" y="19"/>
                  </a:cxn>
                  <a:cxn ang="0">
                    <a:pos x="26" y="24"/>
                  </a:cxn>
                  <a:cxn ang="0">
                    <a:pos x="20" y="27"/>
                  </a:cxn>
                  <a:cxn ang="0">
                    <a:pos x="14" y="28"/>
                  </a:cxn>
                </a:cxnLst>
                <a:rect l="0" t="0" r="r" b="b"/>
                <a:pathLst>
                  <a:path w="29" h="28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3" name="Freeform 121"/>
              <p:cNvSpPr>
                <a:spLocks/>
              </p:cNvSpPr>
              <p:nvPr/>
            </p:nvSpPr>
            <p:spPr bwMode="auto">
              <a:xfrm>
                <a:off x="2818" y="2606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2"/>
                  </a:cxn>
                  <a:cxn ang="0">
                    <a:pos x="50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6"/>
                  </a:cxn>
                  <a:cxn ang="0">
                    <a:pos x="9" y="50"/>
                  </a:cxn>
                  <a:cxn ang="0">
                    <a:pos x="14" y="54"/>
                  </a:cxn>
                  <a:cxn ang="0">
                    <a:pos x="18" y="57"/>
                  </a:cxn>
                  <a:cxn ang="0">
                    <a:pos x="24" y="58"/>
                  </a:cxn>
                  <a:cxn ang="0">
                    <a:pos x="30" y="60"/>
                  </a:cxn>
                  <a:cxn ang="0">
                    <a:pos x="35" y="58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0" y="50"/>
                  </a:cxn>
                  <a:cxn ang="0">
                    <a:pos x="54" y="46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4" name="Freeform 122"/>
              <p:cNvSpPr>
                <a:spLocks/>
              </p:cNvSpPr>
              <p:nvPr/>
            </p:nvSpPr>
            <p:spPr bwMode="auto">
              <a:xfrm>
                <a:off x="2826" y="2613"/>
                <a:ext cx="15" cy="15"/>
              </a:xfrm>
              <a:custGeom>
                <a:avLst/>
                <a:gdLst/>
                <a:ahLst/>
                <a:cxnLst>
                  <a:cxn ang="0">
                    <a:pos x="15" y="28"/>
                  </a:cxn>
                  <a:cxn ang="0">
                    <a:pos x="11" y="28"/>
                  </a:cxn>
                  <a:cxn ang="0">
                    <a:pos x="9" y="27"/>
                  </a:cxn>
                  <a:cxn ang="0">
                    <a:pos x="7" y="26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2"/>
                  </a:cxn>
                  <a:cxn ang="0">
                    <a:pos x="25" y="4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0" y="27"/>
                  </a:cxn>
                  <a:cxn ang="0">
                    <a:pos x="15" y="28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5" name="Freeform 123"/>
              <p:cNvSpPr>
                <a:spLocks/>
              </p:cNvSpPr>
              <p:nvPr/>
            </p:nvSpPr>
            <p:spPr bwMode="auto">
              <a:xfrm>
                <a:off x="2802" y="2723"/>
                <a:ext cx="30" cy="30"/>
              </a:xfrm>
              <a:custGeom>
                <a:avLst/>
                <a:gdLst/>
                <a:ahLst/>
                <a:cxnLst>
                  <a:cxn ang="0">
                    <a:pos x="59" y="30"/>
                  </a:cxn>
                  <a:cxn ang="0">
                    <a:pos x="58" y="25"/>
                  </a:cxn>
                  <a:cxn ang="0">
                    <a:pos x="57" y="19"/>
                  </a:cxn>
                  <a:cxn ang="0">
                    <a:pos x="54" y="14"/>
                  </a:cxn>
                  <a:cxn ang="0">
                    <a:pos x="50" y="10"/>
                  </a:cxn>
                  <a:cxn ang="0">
                    <a:pos x="46" y="6"/>
                  </a:cxn>
                  <a:cxn ang="0">
                    <a:pos x="41" y="3"/>
                  </a:cxn>
                  <a:cxn ang="0">
                    <a:pos x="35" y="2"/>
                  </a:cxn>
                  <a:cxn ang="0">
                    <a:pos x="29" y="0"/>
                  </a:cxn>
                  <a:cxn ang="0">
                    <a:pos x="18" y="3"/>
                  </a:cxn>
                  <a:cxn ang="0">
                    <a:pos x="9" y="10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8"/>
                  </a:cxn>
                  <a:cxn ang="0">
                    <a:pos x="9" y="52"/>
                  </a:cxn>
                  <a:cxn ang="0">
                    <a:pos x="13" y="56"/>
                  </a:cxn>
                  <a:cxn ang="0">
                    <a:pos x="18" y="58"/>
                  </a:cxn>
                  <a:cxn ang="0">
                    <a:pos x="24" y="60"/>
                  </a:cxn>
                  <a:cxn ang="0">
                    <a:pos x="29" y="60"/>
                  </a:cxn>
                  <a:cxn ang="0">
                    <a:pos x="35" y="60"/>
                  </a:cxn>
                  <a:cxn ang="0">
                    <a:pos x="41" y="58"/>
                  </a:cxn>
                  <a:cxn ang="0">
                    <a:pos x="46" y="56"/>
                  </a:cxn>
                  <a:cxn ang="0">
                    <a:pos x="50" y="52"/>
                  </a:cxn>
                  <a:cxn ang="0">
                    <a:pos x="54" y="48"/>
                  </a:cxn>
                  <a:cxn ang="0">
                    <a:pos x="57" y="42"/>
                  </a:cxn>
                  <a:cxn ang="0">
                    <a:pos x="58" y="36"/>
                  </a:cxn>
                  <a:cxn ang="0">
                    <a:pos x="59" y="30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6" name="Freeform 124"/>
              <p:cNvSpPr>
                <a:spLocks/>
              </p:cNvSpPr>
              <p:nvPr/>
            </p:nvSpPr>
            <p:spPr bwMode="auto">
              <a:xfrm>
                <a:off x="2810" y="2730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0" y="29"/>
                  </a:cxn>
                  <a:cxn ang="0">
                    <a:pos x="7" y="28"/>
                  </a:cxn>
                  <a:cxn ang="0">
                    <a:pos x="5" y="26"/>
                  </a:cxn>
                  <a:cxn ang="0">
                    <a:pos x="4" y="23"/>
                  </a:cxn>
                  <a:cxn ang="0">
                    <a:pos x="2" y="21"/>
                  </a:cxn>
                  <a:cxn ang="0">
                    <a:pos x="0" y="19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2" y="10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4"/>
                  </a:cxn>
                  <a:cxn ang="0">
                    <a:pos x="10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2"/>
                  </a:cxn>
                  <a:cxn ang="0">
                    <a:pos x="24" y="4"/>
                  </a:cxn>
                  <a:cxn ang="0">
                    <a:pos x="26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3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7" name="Freeform 125"/>
              <p:cNvSpPr>
                <a:spLocks/>
              </p:cNvSpPr>
              <p:nvPr/>
            </p:nvSpPr>
            <p:spPr bwMode="auto">
              <a:xfrm>
                <a:off x="3018" y="2652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4"/>
                  </a:cxn>
                  <a:cxn ang="0">
                    <a:pos x="51" y="9"/>
                  </a:cxn>
                  <a:cxn ang="0">
                    <a:pos x="46" y="6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9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3" y="41"/>
                  </a:cxn>
                  <a:cxn ang="0">
                    <a:pos x="6" y="46"/>
                  </a:cxn>
                  <a:cxn ang="0">
                    <a:pos x="9" y="51"/>
                  </a:cxn>
                  <a:cxn ang="0">
                    <a:pos x="14" y="54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1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8" name="Freeform 126"/>
              <p:cNvSpPr>
                <a:spLocks/>
              </p:cNvSpPr>
              <p:nvPr/>
            </p:nvSpPr>
            <p:spPr bwMode="auto">
              <a:xfrm>
                <a:off x="3025" y="2660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9" y="29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4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4" y="7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4"/>
                  </a:cxn>
                  <a:cxn ang="0">
                    <a:pos x="28" y="7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5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9" name="Freeform 127"/>
              <p:cNvSpPr>
                <a:spLocks/>
              </p:cNvSpPr>
              <p:nvPr/>
            </p:nvSpPr>
            <p:spPr bwMode="auto">
              <a:xfrm>
                <a:off x="3124" y="2731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6" y="13"/>
                  </a:cxn>
                  <a:cxn ang="0">
                    <a:pos x="52" y="9"/>
                  </a:cxn>
                  <a:cxn ang="0">
                    <a:pos x="48" y="5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10" y="9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3" y="41"/>
                  </a:cxn>
                  <a:cxn ang="0">
                    <a:pos x="6" y="47"/>
                  </a:cxn>
                  <a:cxn ang="0">
                    <a:pos x="10" y="51"/>
                  </a:cxn>
                  <a:cxn ang="0">
                    <a:pos x="14" y="55"/>
                  </a:cxn>
                  <a:cxn ang="0">
                    <a:pos x="19" y="57"/>
                  </a:cxn>
                  <a:cxn ang="0">
                    <a:pos x="25" y="58"/>
                  </a:cxn>
                  <a:cxn ang="0">
                    <a:pos x="30" y="59"/>
                  </a:cxn>
                  <a:cxn ang="0">
                    <a:pos x="36" y="58"/>
                  </a:cxn>
                  <a:cxn ang="0">
                    <a:pos x="42" y="57"/>
                  </a:cxn>
                  <a:cxn ang="0">
                    <a:pos x="48" y="55"/>
                  </a:cxn>
                  <a:cxn ang="0">
                    <a:pos x="52" y="51"/>
                  </a:cxn>
                  <a:cxn ang="0">
                    <a:pos x="56" y="47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0" name="Freeform 128"/>
              <p:cNvSpPr>
                <a:spLocks/>
              </p:cNvSpPr>
              <p:nvPr/>
            </p:nvSpPr>
            <p:spPr bwMode="auto">
              <a:xfrm>
                <a:off x="3132" y="2738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3" y="29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5" y="25"/>
                  </a:cxn>
                  <a:cxn ang="0">
                    <a:pos x="4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7" y="3"/>
                  </a:cxn>
                  <a:cxn ang="0">
                    <a:pos x="11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6" y="25"/>
                  </a:cxn>
                  <a:cxn ang="0">
                    <a:pos x="21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1" name="Freeform 129"/>
              <p:cNvSpPr>
                <a:spLocks/>
              </p:cNvSpPr>
              <p:nvPr/>
            </p:nvSpPr>
            <p:spPr bwMode="auto">
              <a:xfrm>
                <a:off x="3079" y="2462"/>
                <a:ext cx="30" cy="30"/>
              </a:xfrm>
              <a:custGeom>
                <a:avLst/>
                <a:gdLst/>
                <a:ahLst/>
                <a:cxnLst>
                  <a:cxn ang="0">
                    <a:pos x="59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5" y="12"/>
                  </a:cxn>
                  <a:cxn ang="0">
                    <a:pos x="51" y="8"/>
                  </a:cxn>
                  <a:cxn ang="0">
                    <a:pos x="47" y="4"/>
                  </a:cxn>
                  <a:cxn ang="0">
                    <a:pos x="41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8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0" y="35"/>
                  </a:cxn>
                  <a:cxn ang="0">
                    <a:pos x="3" y="41"/>
                  </a:cxn>
                  <a:cxn ang="0">
                    <a:pos x="5" y="46"/>
                  </a:cxn>
                  <a:cxn ang="0">
                    <a:pos x="9" y="50"/>
                  </a:cxn>
                  <a:cxn ang="0">
                    <a:pos x="13" y="54"/>
                  </a:cxn>
                  <a:cxn ang="0">
                    <a:pos x="19" y="57"/>
                  </a:cxn>
                  <a:cxn ang="0">
                    <a:pos x="25" y="58"/>
                  </a:cxn>
                  <a:cxn ang="0">
                    <a:pos x="30" y="60"/>
                  </a:cxn>
                  <a:cxn ang="0">
                    <a:pos x="36" y="58"/>
                  </a:cxn>
                  <a:cxn ang="0">
                    <a:pos x="41" y="57"/>
                  </a:cxn>
                  <a:cxn ang="0">
                    <a:pos x="47" y="54"/>
                  </a:cxn>
                  <a:cxn ang="0">
                    <a:pos x="51" y="50"/>
                  </a:cxn>
                  <a:cxn ang="0">
                    <a:pos x="55" y="46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59" y="30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2" name="Freeform 130"/>
              <p:cNvSpPr>
                <a:spLocks/>
              </p:cNvSpPr>
              <p:nvPr/>
            </p:nvSpPr>
            <p:spPr bwMode="auto">
              <a:xfrm>
                <a:off x="3087" y="2469"/>
                <a:ext cx="14" cy="15"/>
              </a:xfrm>
              <a:custGeom>
                <a:avLst/>
                <a:gdLst/>
                <a:ahLst/>
                <a:cxnLst>
                  <a:cxn ang="0">
                    <a:pos x="15" y="28"/>
                  </a:cxn>
                  <a:cxn ang="0">
                    <a:pos x="12" y="28"/>
                  </a:cxn>
                  <a:cxn ang="0">
                    <a:pos x="10" y="27"/>
                  </a:cxn>
                  <a:cxn ang="0">
                    <a:pos x="6" y="26"/>
                  </a:cxn>
                  <a:cxn ang="0">
                    <a:pos x="4" y="25"/>
                  </a:cxn>
                  <a:cxn ang="0">
                    <a:pos x="3" y="23"/>
                  </a:cxn>
                  <a:cxn ang="0">
                    <a:pos x="2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2" y="9"/>
                  </a:cxn>
                  <a:cxn ang="0">
                    <a:pos x="3" y="7"/>
                  </a:cxn>
                  <a:cxn ang="0">
                    <a:pos x="4" y="4"/>
                  </a:cxn>
                  <a:cxn ang="0">
                    <a:pos x="6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4"/>
                  </a:cxn>
                  <a:cxn ang="0">
                    <a:pos x="27" y="7"/>
                  </a:cxn>
                  <a:cxn ang="0">
                    <a:pos x="28" y="9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8" y="20"/>
                  </a:cxn>
                  <a:cxn ang="0">
                    <a:pos x="26" y="25"/>
                  </a:cxn>
                  <a:cxn ang="0">
                    <a:pos x="21" y="27"/>
                  </a:cxn>
                  <a:cxn ang="0">
                    <a:pos x="15" y="28"/>
                  </a:cxn>
                </a:cxnLst>
                <a:rect l="0" t="0" r="r" b="b"/>
                <a:pathLst>
                  <a:path w="29" h="28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3" name="Freeform 131"/>
              <p:cNvSpPr>
                <a:spLocks/>
              </p:cNvSpPr>
              <p:nvPr/>
            </p:nvSpPr>
            <p:spPr bwMode="auto">
              <a:xfrm>
                <a:off x="3234" y="2443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3"/>
                  </a:cxn>
                  <a:cxn ang="0">
                    <a:pos x="51" y="9"/>
                  </a:cxn>
                  <a:cxn ang="0">
                    <a:pos x="46" y="5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2"/>
                  </a:cxn>
                  <a:cxn ang="0">
                    <a:pos x="14" y="55"/>
                  </a:cxn>
                  <a:cxn ang="0">
                    <a:pos x="19" y="57"/>
                  </a:cxn>
                  <a:cxn ang="0">
                    <a:pos x="24" y="58"/>
                  </a:cxn>
                  <a:cxn ang="0">
                    <a:pos x="30" y="60"/>
                  </a:cxn>
                  <a:cxn ang="0">
                    <a:pos x="36" y="58"/>
                  </a:cxn>
                  <a:cxn ang="0">
                    <a:pos x="42" y="57"/>
                  </a:cxn>
                  <a:cxn ang="0">
                    <a:pos x="46" y="55"/>
                  </a:cxn>
                  <a:cxn ang="0">
                    <a:pos x="51" y="52"/>
                  </a:cxn>
                  <a:cxn ang="0">
                    <a:pos x="54" y="47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4" name="Freeform 132"/>
              <p:cNvSpPr>
                <a:spLocks/>
              </p:cNvSpPr>
              <p:nvPr/>
            </p:nvSpPr>
            <p:spPr bwMode="auto">
              <a:xfrm>
                <a:off x="3241" y="2450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5" y="25"/>
                  </a:cxn>
                  <a:cxn ang="0">
                    <a:pos x="4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4" y="7"/>
                  </a:cxn>
                  <a:cxn ang="0">
                    <a:pos x="5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8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8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5" name="Freeform 133"/>
              <p:cNvSpPr>
                <a:spLocks/>
              </p:cNvSpPr>
              <p:nvPr/>
            </p:nvSpPr>
            <p:spPr bwMode="auto">
              <a:xfrm>
                <a:off x="3207" y="2590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5"/>
                  </a:cxn>
                  <a:cxn ang="0">
                    <a:pos x="58" y="19"/>
                  </a:cxn>
                  <a:cxn ang="0">
                    <a:pos x="54" y="14"/>
                  </a:cxn>
                  <a:cxn ang="0">
                    <a:pos x="51" y="10"/>
                  </a:cxn>
                  <a:cxn ang="0">
                    <a:pos x="46" y="6"/>
                  </a:cxn>
                  <a:cxn ang="0">
                    <a:pos x="42" y="3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9" y="10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6"/>
                  </a:cxn>
                  <a:cxn ang="0">
                    <a:pos x="8" y="51"/>
                  </a:cxn>
                  <a:cxn ang="0">
                    <a:pos x="13" y="55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5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6" name="Freeform 134"/>
              <p:cNvSpPr>
                <a:spLocks/>
              </p:cNvSpPr>
              <p:nvPr/>
            </p:nvSpPr>
            <p:spPr bwMode="auto">
              <a:xfrm>
                <a:off x="3215" y="259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2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7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7" name="Freeform 135"/>
              <p:cNvSpPr>
                <a:spLocks/>
              </p:cNvSpPr>
              <p:nvPr/>
            </p:nvSpPr>
            <p:spPr bwMode="auto">
              <a:xfrm>
                <a:off x="3231" y="2715"/>
                <a:ext cx="30" cy="30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58" y="23"/>
                  </a:cxn>
                  <a:cxn ang="0">
                    <a:pos x="56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0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17" y="3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41"/>
                  </a:cxn>
                  <a:cxn ang="0">
                    <a:pos x="4" y="47"/>
                  </a:cxn>
                  <a:cxn ang="0">
                    <a:pos x="8" y="51"/>
                  </a:cxn>
                  <a:cxn ang="0">
                    <a:pos x="12" y="55"/>
                  </a:cxn>
                  <a:cxn ang="0">
                    <a:pos x="18" y="57"/>
                  </a:cxn>
                  <a:cxn ang="0">
                    <a:pos x="23" y="59"/>
                  </a:cxn>
                  <a:cxn ang="0">
                    <a:pos x="28" y="59"/>
                  </a:cxn>
                  <a:cxn ang="0">
                    <a:pos x="34" y="59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6" y="41"/>
                  </a:cxn>
                  <a:cxn ang="0">
                    <a:pos x="58" y="35"/>
                  </a:cxn>
                  <a:cxn ang="0">
                    <a:pos x="58" y="29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8" name="Freeform 136"/>
              <p:cNvSpPr>
                <a:spLocks/>
              </p:cNvSpPr>
              <p:nvPr/>
            </p:nvSpPr>
            <p:spPr bwMode="auto">
              <a:xfrm>
                <a:off x="3239" y="2723"/>
                <a:ext cx="14" cy="14"/>
              </a:xfrm>
              <a:custGeom>
                <a:avLst/>
                <a:gdLst/>
                <a:ahLst/>
                <a:cxnLst>
                  <a:cxn ang="0">
                    <a:pos x="13" y="29"/>
                  </a:cxn>
                  <a:cxn ang="0">
                    <a:pos x="11" y="29"/>
                  </a:cxn>
                  <a:cxn ang="0">
                    <a:pos x="9" y="28"/>
                  </a:cxn>
                  <a:cxn ang="0">
                    <a:pos x="5" y="27"/>
                  </a:cxn>
                  <a:cxn ang="0">
                    <a:pos x="3" y="25"/>
                  </a:cxn>
                  <a:cxn ang="0">
                    <a:pos x="2" y="22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3" y="4"/>
                  </a:cxn>
                  <a:cxn ang="0">
                    <a:pos x="5" y="3"/>
                  </a:cxn>
                  <a:cxn ang="0">
                    <a:pos x="9" y="2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7" y="8"/>
                  </a:cxn>
                  <a:cxn ang="0">
                    <a:pos x="28" y="12"/>
                  </a:cxn>
                  <a:cxn ang="0">
                    <a:pos x="28" y="14"/>
                  </a:cxn>
                  <a:cxn ang="0">
                    <a:pos x="27" y="20"/>
                  </a:cxn>
                  <a:cxn ang="0">
                    <a:pos x="25" y="25"/>
                  </a:cxn>
                  <a:cxn ang="0">
                    <a:pos x="19" y="28"/>
                  </a:cxn>
                  <a:cxn ang="0">
                    <a:pos x="13" y="29"/>
                  </a:cxn>
                </a:cxnLst>
                <a:rect l="0" t="0" r="r" b="b"/>
                <a:pathLst>
                  <a:path w="28" h="29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9" name="Freeform 137"/>
              <p:cNvSpPr>
                <a:spLocks/>
              </p:cNvSpPr>
              <p:nvPr/>
            </p:nvSpPr>
            <p:spPr bwMode="auto">
              <a:xfrm>
                <a:off x="3380" y="2742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2"/>
                  </a:cxn>
                  <a:cxn ang="0">
                    <a:pos x="51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8" y="8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0"/>
                  </a:cxn>
                  <a:cxn ang="0">
                    <a:pos x="4" y="46"/>
                  </a:cxn>
                  <a:cxn ang="0">
                    <a:pos x="8" y="50"/>
                  </a:cxn>
                  <a:cxn ang="0">
                    <a:pos x="12" y="54"/>
                  </a:cxn>
                  <a:cxn ang="0">
                    <a:pos x="18" y="56"/>
                  </a:cxn>
                  <a:cxn ang="0">
                    <a:pos x="24" y="58"/>
                  </a:cxn>
                  <a:cxn ang="0">
                    <a:pos x="30" y="58"/>
                  </a:cxn>
                  <a:cxn ang="0">
                    <a:pos x="36" y="58"/>
                  </a:cxn>
                  <a:cxn ang="0">
                    <a:pos x="41" y="56"/>
                  </a:cxn>
                  <a:cxn ang="0">
                    <a:pos x="46" y="54"/>
                  </a:cxn>
                  <a:cxn ang="0">
                    <a:pos x="51" y="50"/>
                  </a:cxn>
                  <a:cxn ang="0">
                    <a:pos x="54" y="46"/>
                  </a:cxn>
                  <a:cxn ang="0">
                    <a:pos x="57" y="40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8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0" name="Freeform 138"/>
              <p:cNvSpPr>
                <a:spLocks/>
              </p:cNvSpPr>
              <p:nvPr/>
            </p:nvSpPr>
            <p:spPr bwMode="auto">
              <a:xfrm>
                <a:off x="3388" y="2750"/>
                <a:ext cx="15" cy="14"/>
              </a:xfrm>
              <a:custGeom>
                <a:avLst/>
                <a:gdLst/>
                <a:ahLst/>
                <a:cxnLst>
                  <a:cxn ang="0">
                    <a:pos x="15" y="28"/>
                  </a:cxn>
                  <a:cxn ang="0">
                    <a:pos x="11" y="28"/>
                  </a:cxn>
                  <a:cxn ang="0">
                    <a:pos x="9" y="27"/>
                  </a:cxn>
                  <a:cxn ang="0">
                    <a:pos x="7" y="26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2" y="5"/>
                  </a:cxn>
                  <a:cxn ang="0">
                    <a:pos x="4" y="3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5" y="3"/>
                  </a:cxn>
                  <a:cxn ang="0">
                    <a:pos x="26" y="5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7"/>
                  </a:cxn>
                  <a:cxn ang="0">
                    <a:pos x="15" y="28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1" name="Freeform 139"/>
              <p:cNvSpPr>
                <a:spLocks/>
              </p:cNvSpPr>
              <p:nvPr/>
            </p:nvSpPr>
            <p:spPr bwMode="auto">
              <a:xfrm>
                <a:off x="3407" y="2643"/>
                <a:ext cx="30" cy="30"/>
              </a:xfrm>
              <a:custGeom>
                <a:avLst/>
                <a:gdLst/>
                <a:ahLst/>
                <a:cxnLst>
                  <a:cxn ang="0">
                    <a:pos x="60" y="29"/>
                  </a:cxn>
                  <a:cxn ang="0">
                    <a:pos x="59" y="24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1"/>
                  </a:cxn>
                  <a:cxn ang="0">
                    <a:pos x="14" y="55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6" y="59"/>
                  </a:cxn>
                  <a:cxn ang="0">
                    <a:pos x="41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60" y="29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2" name="Freeform 140"/>
              <p:cNvSpPr>
                <a:spLocks/>
              </p:cNvSpPr>
              <p:nvPr/>
            </p:nvSpPr>
            <p:spPr bwMode="auto">
              <a:xfrm>
                <a:off x="3414" y="2651"/>
                <a:ext cx="15" cy="14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2" y="29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5"/>
                  </a:cxn>
                  <a:cxn ang="0">
                    <a:pos x="3" y="22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4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3" name="Freeform 141"/>
              <p:cNvSpPr>
                <a:spLocks/>
              </p:cNvSpPr>
              <p:nvPr/>
            </p:nvSpPr>
            <p:spPr bwMode="auto">
              <a:xfrm>
                <a:off x="3407" y="2515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1"/>
                  </a:cxn>
                  <a:cxn ang="0">
                    <a:pos x="14" y="55"/>
                  </a:cxn>
                  <a:cxn ang="0">
                    <a:pos x="18" y="57"/>
                  </a:cxn>
                  <a:cxn ang="0">
                    <a:pos x="24" y="58"/>
                  </a:cxn>
                  <a:cxn ang="0">
                    <a:pos x="30" y="60"/>
                  </a:cxn>
                  <a:cxn ang="0">
                    <a:pos x="36" y="58"/>
                  </a:cxn>
                  <a:cxn ang="0">
                    <a:pos x="41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4" name="Freeform 142"/>
              <p:cNvSpPr>
                <a:spLocks/>
              </p:cNvSpPr>
              <p:nvPr/>
            </p:nvSpPr>
            <p:spPr bwMode="auto">
              <a:xfrm>
                <a:off x="3414" y="2522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5"/>
                  </a:cxn>
                  <a:cxn ang="0">
                    <a:pos x="3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3" y="7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8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5" name="Freeform 143"/>
              <p:cNvSpPr>
                <a:spLocks/>
              </p:cNvSpPr>
              <p:nvPr/>
            </p:nvSpPr>
            <p:spPr bwMode="auto">
              <a:xfrm>
                <a:off x="2347" y="2643"/>
                <a:ext cx="29" cy="30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58" y="24"/>
                  </a:cxn>
                  <a:cxn ang="0">
                    <a:pos x="56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0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17" y="3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41"/>
                  </a:cxn>
                  <a:cxn ang="0">
                    <a:pos x="4" y="47"/>
                  </a:cxn>
                  <a:cxn ang="0">
                    <a:pos x="8" y="51"/>
                  </a:cxn>
                  <a:cxn ang="0">
                    <a:pos x="12" y="55"/>
                  </a:cxn>
                  <a:cxn ang="0">
                    <a:pos x="17" y="57"/>
                  </a:cxn>
                  <a:cxn ang="0">
                    <a:pos x="23" y="59"/>
                  </a:cxn>
                  <a:cxn ang="0">
                    <a:pos x="28" y="59"/>
                  </a:cxn>
                  <a:cxn ang="0">
                    <a:pos x="34" y="59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6" y="41"/>
                  </a:cxn>
                  <a:cxn ang="0">
                    <a:pos x="58" y="35"/>
                  </a:cxn>
                  <a:cxn ang="0">
                    <a:pos x="58" y="29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6" name="Freeform 144"/>
              <p:cNvSpPr>
                <a:spLocks/>
              </p:cNvSpPr>
              <p:nvPr/>
            </p:nvSpPr>
            <p:spPr bwMode="auto">
              <a:xfrm>
                <a:off x="2354" y="2651"/>
                <a:ext cx="15" cy="14"/>
              </a:xfrm>
              <a:custGeom>
                <a:avLst/>
                <a:gdLst/>
                <a:ahLst/>
                <a:cxnLst>
                  <a:cxn ang="0">
                    <a:pos x="14" y="29"/>
                  </a:cxn>
                  <a:cxn ang="0">
                    <a:pos x="12" y="29"/>
                  </a:cxn>
                  <a:cxn ang="0">
                    <a:pos x="10" y="28"/>
                  </a:cxn>
                  <a:cxn ang="0">
                    <a:pos x="6" y="27"/>
                  </a:cxn>
                  <a:cxn ang="0">
                    <a:pos x="4" y="25"/>
                  </a:cxn>
                  <a:cxn ang="0">
                    <a:pos x="3" y="22"/>
                  </a:cxn>
                  <a:cxn ang="0">
                    <a:pos x="2" y="20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2" y="9"/>
                  </a:cxn>
                  <a:cxn ang="0">
                    <a:pos x="3" y="6"/>
                  </a:cxn>
                  <a:cxn ang="0">
                    <a:pos x="4" y="4"/>
                  </a:cxn>
                  <a:cxn ang="0">
                    <a:pos x="6" y="3"/>
                  </a:cxn>
                  <a:cxn ang="0">
                    <a:pos x="10" y="2"/>
                  </a:cxn>
                  <a:cxn ang="0">
                    <a:pos x="12" y="0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0" y="2"/>
                  </a:cxn>
                  <a:cxn ang="0">
                    <a:pos x="22" y="3"/>
                  </a:cxn>
                  <a:cxn ang="0">
                    <a:pos x="25" y="4"/>
                  </a:cxn>
                  <a:cxn ang="0">
                    <a:pos x="27" y="6"/>
                  </a:cxn>
                  <a:cxn ang="0">
                    <a:pos x="28" y="9"/>
                  </a:cxn>
                  <a:cxn ang="0">
                    <a:pos x="29" y="12"/>
                  </a:cxn>
                  <a:cxn ang="0">
                    <a:pos x="29" y="14"/>
                  </a:cxn>
                  <a:cxn ang="0">
                    <a:pos x="28" y="20"/>
                  </a:cxn>
                  <a:cxn ang="0">
                    <a:pos x="25" y="25"/>
                  </a:cxn>
                  <a:cxn ang="0">
                    <a:pos x="20" y="28"/>
                  </a:cxn>
                  <a:cxn ang="0">
                    <a:pos x="14" y="29"/>
                  </a:cxn>
                </a:cxnLst>
                <a:rect l="0" t="0" r="r" b="b"/>
                <a:pathLst>
                  <a:path w="29" h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7" name="Freeform 145"/>
              <p:cNvSpPr>
                <a:spLocks/>
              </p:cNvSpPr>
              <p:nvPr/>
            </p:nvSpPr>
            <p:spPr bwMode="auto">
              <a:xfrm>
                <a:off x="2485" y="1569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5"/>
                  </a:cxn>
                  <a:cxn ang="0">
                    <a:pos x="58" y="19"/>
                  </a:cxn>
                  <a:cxn ang="0">
                    <a:pos x="54" y="13"/>
                  </a:cxn>
                  <a:cxn ang="0">
                    <a:pos x="51" y="8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6" y="47"/>
                  </a:cxn>
                  <a:cxn ang="0">
                    <a:pos x="9" y="51"/>
                  </a:cxn>
                  <a:cxn ang="0">
                    <a:pos x="14" y="55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1" y="58"/>
                  </a:cxn>
                  <a:cxn ang="0">
                    <a:pos x="46" y="55"/>
                  </a:cxn>
                  <a:cxn ang="0">
                    <a:pos x="51" y="51"/>
                  </a:cxn>
                  <a:cxn ang="0">
                    <a:pos x="54" y="47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8" name="Freeform 146"/>
              <p:cNvSpPr>
                <a:spLocks/>
              </p:cNvSpPr>
              <p:nvPr/>
            </p:nvSpPr>
            <p:spPr bwMode="auto">
              <a:xfrm>
                <a:off x="2492" y="157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0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3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0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699" name="Group 147"/>
            <p:cNvGrpSpPr>
              <a:grpSpLocks/>
            </p:cNvGrpSpPr>
            <p:nvPr/>
          </p:nvGrpSpPr>
          <p:grpSpPr bwMode="auto">
            <a:xfrm rot="26817089">
              <a:off x="41" y="-43"/>
              <a:ext cx="576" cy="669"/>
              <a:chOff x="2332" y="1554"/>
              <a:chExt cx="1105" cy="1218"/>
            </a:xfrm>
          </p:grpSpPr>
          <p:sp>
            <p:nvSpPr>
              <p:cNvPr id="23700" name="Freeform 148"/>
              <p:cNvSpPr>
                <a:spLocks/>
              </p:cNvSpPr>
              <p:nvPr/>
            </p:nvSpPr>
            <p:spPr bwMode="auto">
              <a:xfrm>
                <a:off x="2450" y="2113"/>
                <a:ext cx="30" cy="30"/>
              </a:xfrm>
              <a:custGeom>
                <a:avLst/>
                <a:gdLst/>
                <a:ahLst/>
                <a:cxnLst>
                  <a:cxn ang="0">
                    <a:pos x="31" y="60"/>
                  </a:cxn>
                  <a:cxn ang="0">
                    <a:pos x="18" y="57"/>
                  </a:cxn>
                  <a:cxn ang="0">
                    <a:pos x="9" y="50"/>
                  </a:cxn>
                  <a:cxn ang="0">
                    <a:pos x="2" y="41"/>
                  </a:cxn>
                  <a:cxn ang="0">
                    <a:pos x="0" y="30"/>
                  </a:cxn>
                  <a:cxn ang="0">
                    <a:pos x="2" y="18"/>
                  </a:cxn>
                  <a:cxn ang="0">
                    <a:pos x="9" y="8"/>
                  </a:cxn>
                  <a:cxn ang="0">
                    <a:pos x="18" y="2"/>
                  </a:cxn>
                  <a:cxn ang="0">
                    <a:pos x="31" y="0"/>
                  </a:cxn>
                  <a:cxn ang="0">
                    <a:pos x="42" y="2"/>
                  </a:cxn>
                  <a:cxn ang="0">
                    <a:pos x="52" y="8"/>
                  </a:cxn>
                  <a:cxn ang="0">
                    <a:pos x="58" y="18"/>
                  </a:cxn>
                  <a:cxn ang="0">
                    <a:pos x="61" y="30"/>
                  </a:cxn>
                  <a:cxn ang="0">
                    <a:pos x="58" y="41"/>
                  </a:cxn>
                  <a:cxn ang="0">
                    <a:pos x="52" y="50"/>
                  </a:cxn>
                  <a:cxn ang="0">
                    <a:pos x="42" y="57"/>
                  </a:cxn>
                  <a:cxn ang="0">
                    <a:pos x="31" y="60"/>
                  </a:cxn>
                </a:cxnLst>
                <a:rect l="0" t="0" r="r" b="b"/>
                <a:pathLst>
                  <a:path w="61" h="60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1" name="Freeform 149"/>
              <p:cNvSpPr>
                <a:spLocks/>
              </p:cNvSpPr>
              <p:nvPr/>
            </p:nvSpPr>
            <p:spPr bwMode="auto">
              <a:xfrm>
                <a:off x="2431" y="2013"/>
                <a:ext cx="67" cy="91"/>
              </a:xfrm>
              <a:custGeom>
                <a:avLst/>
                <a:gdLst/>
                <a:ahLst/>
                <a:cxnLst>
                  <a:cxn ang="0">
                    <a:pos x="50" y="182"/>
                  </a:cxn>
                  <a:cxn ang="0">
                    <a:pos x="80" y="182"/>
                  </a:cxn>
                  <a:cxn ang="0">
                    <a:pos x="85" y="174"/>
                  </a:cxn>
                  <a:cxn ang="0">
                    <a:pos x="98" y="154"/>
                  </a:cxn>
                  <a:cxn ang="0">
                    <a:pos x="113" y="125"/>
                  </a:cxn>
                  <a:cxn ang="0">
                    <a:pos x="125" y="91"/>
                  </a:cxn>
                  <a:cxn ang="0">
                    <a:pos x="132" y="58"/>
                  </a:cxn>
                  <a:cxn ang="0">
                    <a:pos x="128" y="29"/>
                  </a:cxn>
                  <a:cxn ang="0">
                    <a:pos x="107" y="9"/>
                  </a:cxn>
                  <a:cxn ang="0">
                    <a:pos x="67" y="0"/>
                  </a:cxn>
                  <a:cxn ang="0">
                    <a:pos x="25" y="9"/>
                  </a:cxn>
                  <a:cxn ang="0">
                    <a:pos x="4" y="29"/>
                  </a:cxn>
                  <a:cxn ang="0">
                    <a:pos x="0" y="58"/>
                  </a:cxn>
                  <a:cxn ang="0">
                    <a:pos x="6" y="91"/>
                  </a:cxn>
                  <a:cxn ang="0">
                    <a:pos x="18" y="125"/>
                  </a:cxn>
                  <a:cxn ang="0">
                    <a:pos x="33" y="154"/>
                  </a:cxn>
                  <a:cxn ang="0">
                    <a:pos x="46" y="174"/>
                  </a:cxn>
                  <a:cxn ang="0">
                    <a:pos x="50" y="182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2" name="Freeform 150"/>
              <p:cNvSpPr>
                <a:spLocks/>
              </p:cNvSpPr>
              <p:nvPr/>
            </p:nvSpPr>
            <p:spPr bwMode="auto">
              <a:xfrm>
                <a:off x="2431" y="2013"/>
                <a:ext cx="67" cy="91"/>
              </a:xfrm>
              <a:custGeom>
                <a:avLst/>
                <a:gdLst/>
                <a:ahLst/>
                <a:cxnLst>
                  <a:cxn ang="0">
                    <a:pos x="50" y="182"/>
                  </a:cxn>
                  <a:cxn ang="0">
                    <a:pos x="80" y="182"/>
                  </a:cxn>
                  <a:cxn ang="0">
                    <a:pos x="85" y="174"/>
                  </a:cxn>
                  <a:cxn ang="0">
                    <a:pos x="98" y="154"/>
                  </a:cxn>
                  <a:cxn ang="0">
                    <a:pos x="113" y="125"/>
                  </a:cxn>
                  <a:cxn ang="0">
                    <a:pos x="125" y="91"/>
                  </a:cxn>
                  <a:cxn ang="0">
                    <a:pos x="132" y="58"/>
                  </a:cxn>
                  <a:cxn ang="0">
                    <a:pos x="128" y="29"/>
                  </a:cxn>
                  <a:cxn ang="0">
                    <a:pos x="107" y="9"/>
                  </a:cxn>
                  <a:cxn ang="0">
                    <a:pos x="67" y="0"/>
                  </a:cxn>
                  <a:cxn ang="0">
                    <a:pos x="25" y="9"/>
                  </a:cxn>
                  <a:cxn ang="0">
                    <a:pos x="4" y="29"/>
                  </a:cxn>
                  <a:cxn ang="0">
                    <a:pos x="0" y="58"/>
                  </a:cxn>
                  <a:cxn ang="0">
                    <a:pos x="6" y="91"/>
                  </a:cxn>
                  <a:cxn ang="0">
                    <a:pos x="18" y="125"/>
                  </a:cxn>
                  <a:cxn ang="0">
                    <a:pos x="33" y="154"/>
                  </a:cxn>
                  <a:cxn ang="0">
                    <a:pos x="46" y="174"/>
                  </a:cxn>
                  <a:cxn ang="0">
                    <a:pos x="50" y="182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3" name="Freeform 151"/>
              <p:cNvSpPr>
                <a:spLocks/>
              </p:cNvSpPr>
              <p:nvPr/>
            </p:nvSpPr>
            <p:spPr bwMode="auto">
              <a:xfrm>
                <a:off x="2359" y="2051"/>
                <a:ext cx="89" cy="73"/>
              </a:xfrm>
              <a:custGeom>
                <a:avLst/>
                <a:gdLst/>
                <a:ahLst/>
                <a:cxnLst>
                  <a:cxn ang="0">
                    <a:pos x="163" y="144"/>
                  </a:cxn>
                  <a:cxn ang="0">
                    <a:pos x="177" y="118"/>
                  </a:cxn>
                  <a:cxn ang="0">
                    <a:pos x="172" y="110"/>
                  </a:cxn>
                  <a:cxn ang="0">
                    <a:pos x="161" y="89"/>
                  </a:cxn>
                  <a:cxn ang="0">
                    <a:pos x="144" y="62"/>
                  </a:cxn>
                  <a:cxn ang="0">
                    <a:pos x="122" y="33"/>
                  </a:cxn>
                  <a:cxn ang="0">
                    <a:pos x="95" y="11"/>
                  </a:cxn>
                  <a:cxn ang="0">
                    <a:pos x="69" y="0"/>
                  </a:cxn>
                  <a:cxn ang="0">
                    <a:pos x="40" y="7"/>
                  </a:cxn>
                  <a:cxn ang="0">
                    <a:pos x="14" y="38"/>
                  </a:cxn>
                  <a:cxn ang="0">
                    <a:pos x="3" y="60"/>
                  </a:cxn>
                  <a:cxn ang="0">
                    <a:pos x="0" y="78"/>
                  </a:cxn>
                  <a:cxn ang="0">
                    <a:pos x="1" y="94"/>
                  </a:cxn>
                  <a:cxn ang="0">
                    <a:pos x="8" y="106"/>
                  </a:cxn>
                  <a:cxn ang="0">
                    <a:pos x="17" y="117"/>
                  </a:cxn>
                  <a:cxn ang="0">
                    <a:pos x="30" y="126"/>
                  </a:cxn>
                  <a:cxn ang="0">
                    <a:pos x="46" y="132"/>
                  </a:cxn>
                  <a:cxn ang="0">
                    <a:pos x="62" y="138"/>
                  </a:cxn>
                  <a:cxn ang="0">
                    <a:pos x="79" y="141"/>
                  </a:cxn>
                  <a:cxn ang="0">
                    <a:pos x="98" y="143"/>
                  </a:cxn>
                  <a:cxn ang="0">
                    <a:pos x="115" y="144"/>
                  </a:cxn>
                  <a:cxn ang="0">
                    <a:pos x="130" y="146"/>
                  </a:cxn>
                  <a:cxn ang="0">
                    <a:pos x="144" y="146"/>
                  </a:cxn>
                  <a:cxn ang="0">
                    <a:pos x="154" y="144"/>
                  </a:cxn>
                  <a:cxn ang="0">
                    <a:pos x="161" y="144"/>
                  </a:cxn>
                  <a:cxn ang="0">
                    <a:pos x="163" y="144"/>
                  </a:cxn>
                </a:cxnLst>
                <a:rect l="0" t="0" r="r" b="b"/>
                <a:pathLst>
                  <a:path w="177" h="146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4" name="Freeform 152"/>
              <p:cNvSpPr>
                <a:spLocks/>
              </p:cNvSpPr>
              <p:nvPr/>
            </p:nvSpPr>
            <p:spPr bwMode="auto">
              <a:xfrm>
                <a:off x="2359" y="2133"/>
                <a:ext cx="89" cy="71"/>
              </a:xfrm>
              <a:custGeom>
                <a:avLst/>
                <a:gdLst/>
                <a:ahLst/>
                <a:cxnLst>
                  <a:cxn ang="0">
                    <a:pos x="178" y="27"/>
                  </a:cxn>
                  <a:cxn ang="0">
                    <a:pos x="164" y="1"/>
                  </a:cxn>
                  <a:cxn ang="0">
                    <a:pos x="162" y="1"/>
                  </a:cxn>
                  <a:cxn ang="0">
                    <a:pos x="155" y="1"/>
                  </a:cxn>
                  <a:cxn ang="0">
                    <a:pos x="145" y="0"/>
                  </a:cxn>
                  <a:cxn ang="0">
                    <a:pos x="131" y="0"/>
                  </a:cxn>
                  <a:cxn ang="0">
                    <a:pos x="116" y="1"/>
                  </a:cxn>
                  <a:cxn ang="0">
                    <a:pos x="99" y="2"/>
                  </a:cxn>
                  <a:cxn ang="0">
                    <a:pos x="80" y="5"/>
                  </a:cxn>
                  <a:cxn ang="0">
                    <a:pos x="63" y="7"/>
                  </a:cxn>
                  <a:cxn ang="0">
                    <a:pos x="46" y="13"/>
                  </a:cxn>
                  <a:cxn ang="0">
                    <a:pos x="31" y="18"/>
                  </a:cxn>
                  <a:cxn ang="0">
                    <a:pos x="18" y="27"/>
                  </a:cxn>
                  <a:cxn ang="0">
                    <a:pos x="8" y="37"/>
                  </a:cxn>
                  <a:cxn ang="0">
                    <a:pos x="2" y="50"/>
                  </a:cxn>
                  <a:cxn ang="0">
                    <a:pos x="0" y="65"/>
                  </a:cxn>
                  <a:cxn ang="0">
                    <a:pos x="4" y="83"/>
                  </a:cxn>
                  <a:cxn ang="0">
                    <a:pos x="14" y="104"/>
                  </a:cxn>
                  <a:cxn ang="0">
                    <a:pos x="41" y="135"/>
                  </a:cxn>
                  <a:cxn ang="0">
                    <a:pos x="69" y="143"/>
                  </a:cxn>
                  <a:cxn ang="0">
                    <a:pos x="96" y="132"/>
                  </a:cxn>
                  <a:cxn ang="0">
                    <a:pos x="122" y="111"/>
                  </a:cxn>
                  <a:cxn ang="0">
                    <a:pos x="145" y="83"/>
                  </a:cxn>
                  <a:cxn ang="0">
                    <a:pos x="162" y="55"/>
                  </a:cxn>
                  <a:cxn ang="0">
                    <a:pos x="174" y="35"/>
                  </a:cxn>
                  <a:cxn ang="0">
                    <a:pos x="178" y="27"/>
                  </a:cxn>
                </a:cxnLst>
                <a:rect l="0" t="0" r="r" b="b"/>
                <a:pathLst>
                  <a:path w="178" h="143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5" name="Freeform 153"/>
              <p:cNvSpPr>
                <a:spLocks/>
              </p:cNvSpPr>
              <p:nvPr/>
            </p:nvSpPr>
            <p:spPr bwMode="auto">
              <a:xfrm>
                <a:off x="2432" y="2151"/>
                <a:ext cx="66" cy="90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52" y="0"/>
                  </a:cxn>
                  <a:cxn ang="0">
                    <a:pos x="47" y="8"/>
                  </a:cxn>
                  <a:cxn ang="0">
                    <a:pos x="35" y="29"/>
                  </a:cxn>
                  <a:cxn ang="0">
                    <a:pos x="20" y="57"/>
                  </a:cxn>
                  <a:cxn ang="0">
                    <a:pos x="7" y="90"/>
                  </a:cxn>
                  <a:cxn ang="0">
                    <a:pos x="0" y="123"/>
                  </a:cxn>
                  <a:cxn ang="0">
                    <a:pos x="5" y="152"/>
                  </a:cxn>
                  <a:cxn ang="0">
                    <a:pos x="24" y="172"/>
                  </a:cxn>
                  <a:cxn ang="0">
                    <a:pos x="64" y="181"/>
                  </a:cxn>
                  <a:cxn ang="0">
                    <a:pos x="106" y="172"/>
                  </a:cxn>
                  <a:cxn ang="0">
                    <a:pos x="127" y="152"/>
                  </a:cxn>
                  <a:cxn ang="0">
                    <a:pos x="132" y="123"/>
                  </a:cxn>
                  <a:cxn ang="0">
                    <a:pos x="127" y="90"/>
                  </a:cxn>
                  <a:cxn ang="0">
                    <a:pos x="114" y="57"/>
                  </a:cxn>
                  <a:cxn ang="0">
                    <a:pos x="99" y="29"/>
                  </a:cxn>
                  <a:cxn ang="0">
                    <a:pos x="86" y="8"/>
                  </a:cxn>
                  <a:cxn ang="0">
                    <a:pos x="82" y="0"/>
                  </a:cxn>
                </a:cxnLst>
                <a:rect l="0" t="0" r="r" b="b"/>
                <a:pathLst>
                  <a:path w="132" h="181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6" name="Freeform 154"/>
              <p:cNvSpPr>
                <a:spLocks/>
              </p:cNvSpPr>
              <p:nvPr/>
            </p:nvSpPr>
            <p:spPr bwMode="auto">
              <a:xfrm>
                <a:off x="2482" y="2132"/>
                <a:ext cx="88" cy="72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0" y="26"/>
                  </a:cxn>
                  <a:cxn ang="0">
                    <a:pos x="5" y="34"/>
                  </a:cxn>
                  <a:cxn ang="0">
                    <a:pos x="16" y="55"/>
                  </a:cxn>
                  <a:cxn ang="0">
                    <a:pos x="33" y="83"/>
                  </a:cxn>
                  <a:cxn ang="0">
                    <a:pos x="56" y="110"/>
                  </a:cxn>
                  <a:cxn ang="0">
                    <a:pos x="82" y="132"/>
                  </a:cxn>
                  <a:cxn ang="0">
                    <a:pos x="109" y="144"/>
                  </a:cxn>
                  <a:cxn ang="0">
                    <a:pos x="137" y="137"/>
                  </a:cxn>
                  <a:cxn ang="0">
                    <a:pos x="164" y="106"/>
                  </a:cxn>
                  <a:cxn ang="0">
                    <a:pos x="174" y="85"/>
                  </a:cxn>
                  <a:cxn ang="0">
                    <a:pos x="177" y="67"/>
                  </a:cxn>
                  <a:cxn ang="0">
                    <a:pos x="176" y="50"/>
                  </a:cxn>
                  <a:cxn ang="0">
                    <a:pos x="170" y="38"/>
                  </a:cxn>
                  <a:cxn ang="0">
                    <a:pos x="161" y="27"/>
                  </a:cxn>
                  <a:cxn ang="0">
                    <a:pos x="147" y="19"/>
                  </a:cxn>
                  <a:cxn ang="0">
                    <a:pos x="132" y="12"/>
                  </a:cxn>
                  <a:cxn ang="0">
                    <a:pos x="116" y="8"/>
                  </a:cxn>
                  <a:cxn ang="0">
                    <a:pos x="98" y="4"/>
                  </a:cxn>
                  <a:cxn ang="0">
                    <a:pos x="81" y="2"/>
                  </a:cxn>
                  <a:cxn ang="0">
                    <a:pos x="63" y="1"/>
                  </a:cxn>
                  <a:cxn ang="0">
                    <a:pos x="48" y="0"/>
                  </a:cxn>
                  <a:cxn ang="0">
                    <a:pos x="35" y="0"/>
                  </a:cxn>
                  <a:cxn ang="0">
                    <a:pos x="24" y="1"/>
                  </a:cxn>
                  <a:cxn ang="0">
                    <a:pos x="17" y="1"/>
                  </a:cxn>
                  <a:cxn ang="0">
                    <a:pos x="15" y="1"/>
                  </a:cxn>
                </a:cxnLst>
                <a:rect l="0" t="0" r="r" b="b"/>
                <a:pathLst>
                  <a:path w="177" h="144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7" name="Freeform 155"/>
              <p:cNvSpPr>
                <a:spLocks/>
              </p:cNvSpPr>
              <p:nvPr/>
            </p:nvSpPr>
            <p:spPr bwMode="auto">
              <a:xfrm>
                <a:off x="2481" y="2051"/>
                <a:ext cx="90" cy="72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15" y="142"/>
                  </a:cxn>
                  <a:cxn ang="0">
                    <a:pos x="17" y="142"/>
                  </a:cxn>
                  <a:cxn ang="0">
                    <a:pos x="24" y="142"/>
                  </a:cxn>
                  <a:cxn ang="0">
                    <a:pos x="34" y="143"/>
                  </a:cxn>
                  <a:cxn ang="0">
                    <a:pos x="48" y="143"/>
                  </a:cxn>
                  <a:cxn ang="0">
                    <a:pos x="63" y="142"/>
                  </a:cxn>
                  <a:cxn ang="0">
                    <a:pos x="80" y="141"/>
                  </a:cxn>
                  <a:cxn ang="0">
                    <a:pos x="99" y="139"/>
                  </a:cxn>
                  <a:cxn ang="0">
                    <a:pos x="116" y="135"/>
                  </a:cxn>
                  <a:cxn ang="0">
                    <a:pos x="133" y="131"/>
                  </a:cxn>
                  <a:cxn ang="0">
                    <a:pos x="148" y="125"/>
                  </a:cxn>
                  <a:cxn ang="0">
                    <a:pos x="161" y="117"/>
                  </a:cxn>
                  <a:cxn ang="0">
                    <a:pos x="171" y="106"/>
                  </a:cxn>
                  <a:cxn ang="0">
                    <a:pos x="177" y="94"/>
                  </a:cxn>
                  <a:cxn ang="0">
                    <a:pos x="180" y="79"/>
                  </a:cxn>
                  <a:cxn ang="0">
                    <a:pos x="175" y="60"/>
                  </a:cxn>
                  <a:cxn ang="0">
                    <a:pos x="166" y="40"/>
                  </a:cxn>
                  <a:cxn ang="0">
                    <a:pos x="138" y="7"/>
                  </a:cxn>
                  <a:cxn ang="0">
                    <a:pos x="109" y="0"/>
                  </a:cxn>
                  <a:cxn ang="0">
                    <a:pos x="82" y="10"/>
                  </a:cxn>
                  <a:cxn ang="0">
                    <a:pos x="56" y="32"/>
                  </a:cxn>
                  <a:cxn ang="0">
                    <a:pos x="33" y="59"/>
                  </a:cxn>
                  <a:cxn ang="0">
                    <a:pos x="16" y="87"/>
                  </a:cxn>
                  <a:cxn ang="0">
                    <a:pos x="4" y="108"/>
                  </a:cxn>
                  <a:cxn ang="0">
                    <a:pos x="0" y="116"/>
                  </a:cxn>
                </a:cxnLst>
                <a:rect l="0" t="0" r="r" b="b"/>
                <a:pathLst>
                  <a:path w="180" h="143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8" name="Freeform 156"/>
              <p:cNvSpPr>
                <a:spLocks/>
              </p:cNvSpPr>
              <p:nvPr/>
            </p:nvSpPr>
            <p:spPr bwMode="auto">
              <a:xfrm>
                <a:off x="2654" y="1594"/>
                <a:ext cx="12" cy="12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8" y="23"/>
                  </a:cxn>
                  <a:cxn ang="0">
                    <a:pos x="3" y="21"/>
                  </a:cxn>
                  <a:cxn ang="0">
                    <a:pos x="1" y="16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3" y="3"/>
                  </a:cxn>
                  <a:cxn ang="0">
                    <a:pos x="8" y="1"/>
                  </a:cxn>
                  <a:cxn ang="0">
                    <a:pos x="12" y="0"/>
                  </a:cxn>
                  <a:cxn ang="0">
                    <a:pos x="17" y="1"/>
                  </a:cxn>
                  <a:cxn ang="0">
                    <a:pos x="20" y="3"/>
                  </a:cxn>
                  <a:cxn ang="0">
                    <a:pos x="23" y="7"/>
                  </a:cxn>
                  <a:cxn ang="0">
                    <a:pos x="24" y="11"/>
                  </a:cxn>
                  <a:cxn ang="0">
                    <a:pos x="23" y="16"/>
                  </a:cxn>
                  <a:cxn ang="0">
                    <a:pos x="20" y="21"/>
                  </a:cxn>
                  <a:cxn ang="0">
                    <a:pos x="17" y="23"/>
                  </a:cxn>
                  <a:cxn ang="0">
                    <a:pos x="12" y="24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9" name="Freeform 157"/>
              <p:cNvSpPr>
                <a:spLocks/>
              </p:cNvSpPr>
              <p:nvPr/>
            </p:nvSpPr>
            <p:spPr bwMode="auto">
              <a:xfrm>
                <a:off x="2647" y="1554"/>
                <a:ext cx="26" cy="37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1" y="73"/>
                  </a:cxn>
                  <a:cxn ang="0">
                    <a:pos x="33" y="70"/>
                  </a:cxn>
                  <a:cxn ang="0">
                    <a:pos x="38" y="62"/>
                  </a:cxn>
                  <a:cxn ang="0">
                    <a:pos x="43" y="50"/>
                  </a:cxn>
                  <a:cxn ang="0">
                    <a:pos x="49" y="36"/>
                  </a:cxn>
                  <a:cxn ang="0">
                    <a:pos x="52" y="24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4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2"/>
                  </a:cxn>
                  <a:cxn ang="0">
                    <a:pos x="17" y="70"/>
                  </a:cxn>
                  <a:cxn ang="0">
                    <a:pos x="19" y="73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0" name="Freeform 158"/>
              <p:cNvSpPr>
                <a:spLocks/>
              </p:cNvSpPr>
              <p:nvPr/>
            </p:nvSpPr>
            <p:spPr bwMode="auto">
              <a:xfrm>
                <a:off x="2647" y="1554"/>
                <a:ext cx="26" cy="37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1" y="73"/>
                  </a:cxn>
                  <a:cxn ang="0">
                    <a:pos x="33" y="70"/>
                  </a:cxn>
                  <a:cxn ang="0">
                    <a:pos x="38" y="62"/>
                  </a:cxn>
                  <a:cxn ang="0">
                    <a:pos x="43" y="50"/>
                  </a:cxn>
                  <a:cxn ang="0">
                    <a:pos x="49" y="36"/>
                  </a:cxn>
                  <a:cxn ang="0">
                    <a:pos x="52" y="24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4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2"/>
                  </a:cxn>
                  <a:cxn ang="0">
                    <a:pos x="17" y="70"/>
                  </a:cxn>
                  <a:cxn ang="0">
                    <a:pos x="19" y="73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1" name="Freeform 159"/>
              <p:cNvSpPr>
                <a:spLocks/>
              </p:cNvSpPr>
              <p:nvPr/>
            </p:nvSpPr>
            <p:spPr bwMode="auto">
              <a:xfrm>
                <a:off x="2618" y="1569"/>
                <a:ext cx="36" cy="29"/>
              </a:xfrm>
              <a:custGeom>
                <a:avLst/>
                <a:gdLst/>
                <a:ahLst/>
                <a:cxnLst>
                  <a:cxn ang="0">
                    <a:pos x="66" y="58"/>
                  </a:cxn>
                  <a:cxn ang="0">
                    <a:pos x="71" y="48"/>
                  </a:cxn>
                  <a:cxn ang="0">
                    <a:pos x="70" y="44"/>
                  </a:cxn>
                  <a:cxn ang="0">
                    <a:pos x="64" y="36"/>
                  </a:cxn>
                  <a:cxn ang="0">
                    <a:pos x="58" y="25"/>
                  </a:cxn>
                  <a:cxn ang="0">
                    <a:pos x="49" y="14"/>
                  </a:cxn>
                  <a:cxn ang="0">
                    <a:pos x="39" y="5"/>
                  </a:cxn>
                  <a:cxn ang="0">
                    <a:pos x="28" y="0"/>
                  </a:cxn>
                  <a:cxn ang="0">
                    <a:pos x="16" y="4"/>
                  </a:cxn>
                  <a:cxn ang="0">
                    <a:pos x="6" y="17"/>
                  </a:cxn>
                  <a:cxn ang="0">
                    <a:pos x="0" y="33"/>
                  </a:cxn>
                  <a:cxn ang="0">
                    <a:pos x="3" y="43"/>
                  </a:cxn>
                  <a:cxn ang="0">
                    <a:pos x="11" y="51"/>
                  </a:cxn>
                  <a:cxn ang="0">
                    <a:pos x="25" y="56"/>
                  </a:cxn>
                  <a:cxn ang="0">
                    <a:pos x="39" y="58"/>
                  </a:cxn>
                  <a:cxn ang="0">
                    <a:pos x="52" y="58"/>
                  </a:cxn>
                  <a:cxn ang="0">
                    <a:pos x="62" y="58"/>
                  </a:cxn>
                  <a:cxn ang="0">
                    <a:pos x="66" y="58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2" name="Freeform 160"/>
              <p:cNvSpPr>
                <a:spLocks/>
              </p:cNvSpPr>
              <p:nvPr/>
            </p:nvSpPr>
            <p:spPr bwMode="auto">
              <a:xfrm>
                <a:off x="2618" y="1602"/>
                <a:ext cx="36" cy="28"/>
              </a:xfrm>
              <a:custGeom>
                <a:avLst/>
                <a:gdLst/>
                <a:ahLst/>
                <a:cxnLst>
                  <a:cxn ang="0">
                    <a:pos x="71" y="10"/>
                  </a:cxn>
                  <a:cxn ang="0">
                    <a:pos x="66" y="0"/>
                  </a:cxn>
                  <a:cxn ang="0">
                    <a:pos x="62" y="0"/>
                  </a:cxn>
                  <a:cxn ang="0">
                    <a:pos x="53" y="0"/>
                  </a:cxn>
                  <a:cxn ang="0">
                    <a:pos x="39" y="0"/>
                  </a:cxn>
                  <a:cxn ang="0">
                    <a:pos x="25" y="2"/>
                  </a:cxn>
                  <a:cxn ang="0">
                    <a:pos x="13" y="7"/>
                  </a:cxn>
                  <a:cxn ang="0">
                    <a:pos x="3" y="15"/>
                  </a:cxn>
                  <a:cxn ang="0">
                    <a:pos x="0" y="25"/>
                  </a:cxn>
                  <a:cxn ang="0">
                    <a:pos x="6" y="42"/>
                  </a:cxn>
                  <a:cxn ang="0">
                    <a:pos x="16" y="54"/>
                  </a:cxn>
                  <a:cxn ang="0">
                    <a:pos x="28" y="57"/>
                  </a:cxn>
                  <a:cxn ang="0">
                    <a:pos x="39" y="53"/>
                  </a:cxn>
                  <a:cxn ang="0">
                    <a:pos x="49" y="44"/>
                  </a:cxn>
                  <a:cxn ang="0">
                    <a:pos x="58" y="33"/>
                  </a:cxn>
                  <a:cxn ang="0">
                    <a:pos x="64" y="22"/>
                  </a:cxn>
                  <a:cxn ang="0">
                    <a:pos x="70" y="14"/>
                  </a:cxn>
                  <a:cxn ang="0">
                    <a:pos x="71" y="10"/>
                  </a:cxn>
                </a:cxnLst>
                <a:rect l="0" t="0" r="r" b="b"/>
                <a:pathLst>
                  <a:path w="71" h="57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3" name="Freeform 161"/>
              <p:cNvSpPr>
                <a:spLocks/>
              </p:cNvSpPr>
              <p:nvPr/>
            </p:nvSpPr>
            <p:spPr bwMode="auto">
              <a:xfrm>
                <a:off x="2647" y="1610"/>
                <a:ext cx="26" cy="36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0" y="0"/>
                  </a:cxn>
                  <a:cxn ang="0">
                    <a:pos x="18" y="4"/>
                  </a:cxn>
                  <a:cxn ang="0">
                    <a:pos x="14" y="12"/>
                  </a:cxn>
                  <a:cxn ang="0">
                    <a:pos x="8" y="23"/>
                  </a:cxn>
                  <a:cxn ang="0">
                    <a:pos x="2" y="36"/>
                  </a:cxn>
                  <a:cxn ang="0">
                    <a:pos x="0" y="50"/>
                  </a:cxn>
                  <a:cxn ang="0">
                    <a:pos x="1" y="61"/>
                  </a:cxn>
                  <a:cxn ang="0">
                    <a:pos x="9" y="69"/>
                  </a:cxn>
                  <a:cxn ang="0">
                    <a:pos x="25" y="73"/>
                  </a:cxn>
                  <a:cxn ang="0">
                    <a:pos x="41" y="69"/>
                  </a:cxn>
                  <a:cxn ang="0">
                    <a:pos x="50" y="61"/>
                  </a:cxn>
                  <a:cxn ang="0">
                    <a:pos x="52" y="50"/>
                  </a:cxn>
                  <a:cxn ang="0">
                    <a:pos x="49" y="36"/>
                  </a:cxn>
                  <a:cxn ang="0">
                    <a:pos x="45" y="23"/>
                  </a:cxn>
                  <a:cxn ang="0">
                    <a:pos x="39" y="12"/>
                  </a:cxn>
                  <a:cxn ang="0">
                    <a:pos x="34" y="4"/>
                  </a:cxn>
                  <a:cxn ang="0">
                    <a:pos x="32" y="0"/>
                  </a:cxn>
                </a:cxnLst>
                <a:rect l="0" t="0" r="r" b="b"/>
                <a:pathLst>
                  <a:path w="52" h="73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4" name="Freeform 162"/>
              <p:cNvSpPr>
                <a:spLocks/>
              </p:cNvSpPr>
              <p:nvPr/>
            </p:nvSpPr>
            <p:spPr bwMode="auto">
              <a:xfrm>
                <a:off x="2667" y="1602"/>
                <a:ext cx="36" cy="2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7" y="22"/>
                  </a:cxn>
                  <a:cxn ang="0">
                    <a:pos x="14" y="33"/>
                  </a:cxn>
                  <a:cxn ang="0">
                    <a:pos x="23" y="44"/>
                  </a:cxn>
                  <a:cxn ang="0">
                    <a:pos x="32" y="53"/>
                  </a:cxn>
                  <a:cxn ang="0">
                    <a:pos x="44" y="57"/>
                  </a:cxn>
                  <a:cxn ang="0">
                    <a:pos x="55" y="54"/>
                  </a:cxn>
                  <a:cxn ang="0">
                    <a:pos x="66" y="42"/>
                  </a:cxn>
                  <a:cxn ang="0">
                    <a:pos x="71" y="25"/>
                  </a:cxn>
                  <a:cxn ang="0">
                    <a:pos x="68" y="15"/>
                  </a:cxn>
                  <a:cxn ang="0">
                    <a:pos x="60" y="7"/>
                  </a:cxn>
                  <a:cxn ang="0">
                    <a:pos x="46" y="2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9" y="0"/>
                  </a:cxn>
                  <a:cxn ang="0">
                    <a:pos x="6" y="0"/>
                  </a:cxn>
                </a:cxnLst>
                <a:rect l="0" t="0" r="r" b="b"/>
                <a:pathLst>
                  <a:path w="71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5" name="Freeform 163"/>
              <p:cNvSpPr>
                <a:spLocks/>
              </p:cNvSpPr>
              <p:nvPr/>
            </p:nvSpPr>
            <p:spPr bwMode="auto">
              <a:xfrm>
                <a:off x="2667" y="1569"/>
                <a:ext cx="36" cy="28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6" y="57"/>
                  </a:cxn>
                  <a:cxn ang="0">
                    <a:pos x="9" y="57"/>
                  </a:cxn>
                  <a:cxn ang="0">
                    <a:pos x="19" y="57"/>
                  </a:cxn>
                  <a:cxn ang="0">
                    <a:pos x="32" y="57"/>
                  </a:cxn>
                  <a:cxn ang="0">
                    <a:pos x="46" y="55"/>
                  </a:cxn>
                  <a:cxn ang="0">
                    <a:pos x="59" y="50"/>
                  </a:cxn>
                  <a:cxn ang="0">
                    <a:pos x="68" y="43"/>
                  </a:cxn>
                  <a:cxn ang="0">
                    <a:pos x="71" y="32"/>
                  </a:cxn>
                  <a:cxn ang="0">
                    <a:pos x="66" y="17"/>
                  </a:cxn>
                  <a:cxn ang="0">
                    <a:pos x="55" y="4"/>
                  </a:cxn>
                  <a:cxn ang="0">
                    <a:pos x="44" y="0"/>
                  </a:cxn>
                  <a:cxn ang="0">
                    <a:pos x="32" y="4"/>
                  </a:cxn>
                  <a:cxn ang="0">
                    <a:pos x="23" y="13"/>
                  </a:cxn>
                  <a:cxn ang="0">
                    <a:pos x="14" y="23"/>
                  </a:cxn>
                  <a:cxn ang="0">
                    <a:pos x="7" y="35"/>
                  </a:cxn>
                  <a:cxn ang="0">
                    <a:pos x="1" y="43"/>
                  </a:cxn>
                  <a:cxn ang="0">
                    <a:pos x="0" y="47"/>
                  </a:cxn>
                </a:cxnLst>
                <a:rect l="0" t="0" r="r" b="b"/>
                <a:pathLst>
                  <a:path w="71" h="57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6" name="Freeform 164"/>
              <p:cNvSpPr>
                <a:spLocks/>
              </p:cNvSpPr>
              <p:nvPr/>
            </p:nvSpPr>
            <p:spPr bwMode="auto">
              <a:xfrm>
                <a:off x="3368" y="2439"/>
                <a:ext cx="12" cy="12"/>
              </a:xfrm>
              <a:custGeom>
                <a:avLst/>
                <a:gdLst/>
                <a:ahLst/>
                <a:cxnLst>
                  <a:cxn ang="0">
                    <a:pos x="11" y="24"/>
                  </a:cxn>
                  <a:cxn ang="0">
                    <a:pos x="7" y="23"/>
                  </a:cxn>
                  <a:cxn ang="0">
                    <a:pos x="3" y="20"/>
                  </a:cxn>
                  <a:cxn ang="0">
                    <a:pos x="1" y="16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3" y="3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16" y="1"/>
                  </a:cxn>
                  <a:cxn ang="0">
                    <a:pos x="20" y="3"/>
                  </a:cxn>
                  <a:cxn ang="0">
                    <a:pos x="23" y="7"/>
                  </a:cxn>
                  <a:cxn ang="0">
                    <a:pos x="24" y="11"/>
                  </a:cxn>
                  <a:cxn ang="0">
                    <a:pos x="23" y="16"/>
                  </a:cxn>
                  <a:cxn ang="0">
                    <a:pos x="20" y="20"/>
                  </a:cxn>
                  <a:cxn ang="0">
                    <a:pos x="16" y="23"/>
                  </a:cxn>
                  <a:cxn ang="0">
                    <a:pos x="11" y="24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7" name="Freeform 165"/>
              <p:cNvSpPr>
                <a:spLocks/>
              </p:cNvSpPr>
              <p:nvPr/>
            </p:nvSpPr>
            <p:spPr bwMode="auto">
              <a:xfrm>
                <a:off x="3361" y="2399"/>
                <a:ext cx="26" cy="36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2" y="73"/>
                  </a:cxn>
                  <a:cxn ang="0">
                    <a:pos x="34" y="69"/>
                  </a:cxn>
                  <a:cxn ang="0">
                    <a:pos x="39" y="61"/>
                  </a:cxn>
                  <a:cxn ang="0">
                    <a:pos x="45" y="50"/>
                  </a:cxn>
                  <a:cxn ang="0">
                    <a:pos x="50" y="36"/>
                  </a:cxn>
                  <a:cxn ang="0">
                    <a:pos x="53" y="23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1"/>
                  </a:cxn>
                  <a:cxn ang="0">
                    <a:pos x="17" y="69"/>
                  </a:cxn>
                  <a:cxn ang="0">
                    <a:pos x="19" y="73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8" name="Freeform 166"/>
              <p:cNvSpPr>
                <a:spLocks/>
              </p:cNvSpPr>
              <p:nvPr/>
            </p:nvSpPr>
            <p:spPr bwMode="auto">
              <a:xfrm>
                <a:off x="3361" y="2399"/>
                <a:ext cx="26" cy="36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2" y="73"/>
                  </a:cxn>
                  <a:cxn ang="0">
                    <a:pos x="34" y="69"/>
                  </a:cxn>
                  <a:cxn ang="0">
                    <a:pos x="39" y="61"/>
                  </a:cxn>
                  <a:cxn ang="0">
                    <a:pos x="45" y="50"/>
                  </a:cxn>
                  <a:cxn ang="0">
                    <a:pos x="50" y="36"/>
                  </a:cxn>
                  <a:cxn ang="0">
                    <a:pos x="53" y="23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1"/>
                  </a:cxn>
                  <a:cxn ang="0">
                    <a:pos x="17" y="69"/>
                  </a:cxn>
                  <a:cxn ang="0">
                    <a:pos x="19" y="73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9" name="Freeform 167"/>
              <p:cNvSpPr>
                <a:spLocks/>
              </p:cNvSpPr>
              <p:nvPr/>
            </p:nvSpPr>
            <p:spPr bwMode="auto">
              <a:xfrm>
                <a:off x="3331" y="2414"/>
                <a:ext cx="36" cy="29"/>
              </a:xfrm>
              <a:custGeom>
                <a:avLst/>
                <a:gdLst/>
                <a:ahLst/>
                <a:cxnLst>
                  <a:cxn ang="0">
                    <a:pos x="66" y="58"/>
                  </a:cxn>
                  <a:cxn ang="0">
                    <a:pos x="71" y="47"/>
                  </a:cxn>
                  <a:cxn ang="0">
                    <a:pos x="70" y="44"/>
                  </a:cxn>
                  <a:cxn ang="0">
                    <a:pos x="64" y="36"/>
                  </a:cxn>
                  <a:cxn ang="0">
                    <a:pos x="58" y="24"/>
                  </a:cxn>
                  <a:cxn ang="0">
                    <a:pos x="49" y="14"/>
                  </a:cxn>
                  <a:cxn ang="0">
                    <a:pos x="39" y="5"/>
                  </a:cxn>
                  <a:cxn ang="0">
                    <a:pos x="28" y="0"/>
                  </a:cxn>
                  <a:cxn ang="0">
                    <a:pos x="16" y="4"/>
                  </a:cxn>
                  <a:cxn ang="0">
                    <a:pos x="6" y="16"/>
                  </a:cxn>
                  <a:cxn ang="0">
                    <a:pos x="0" y="32"/>
                  </a:cxn>
                  <a:cxn ang="0">
                    <a:pos x="3" y="43"/>
                  </a:cxn>
                  <a:cxn ang="0">
                    <a:pos x="13" y="51"/>
                  </a:cxn>
                  <a:cxn ang="0">
                    <a:pos x="25" y="55"/>
                  </a:cxn>
                  <a:cxn ang="0">
                    <a:pos x="39" y="58"/>
                  </a:cxn>
                  <a:cxn ang="0">
                    <a:pos x="53" y="58"/>
                  </a:cxn>
                  <a:cxn ang="0">
                    <a:pos x="62" y="58"/>
                  </a:cxn>
                  <a:cxn ang="0">
                    <a:pos x="66" y="58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20" name="Freeform 168"/>
              <p:cNvSpPr>
                <a:spLocks/>
              </p:cNvSpPr>
              <p:nvPr/>
            </p:nvSpPr>
            <p:spPr bwMode="auto">
              <a:xfrm>
                <a:off x="3331" y="2447"/>
                <a:ext cx="37" cy="28"/>
              </a:xfrm>
              <a:custGeom>
                <a:avLst/>
                <a:gdLst/>
                <a:ahLst/>
                <a:cxnLst>
                  <a:cxn ang="0">
                    <a:pos x="72" y="10"/>
                  </a:cxn>
                  <a:cxn ang="0">
                    <a:pos x="67" y="0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0" y="0"/>
                  </a:cxn>
                  <a:cxn ang="0">
                    <a:pos x="26" y="2"/>
                  </a:cxn>
                  <a:cxn ang="0">
                    <a:pos x="13" y="7"/>
                  </a:cxn>
                  <a:cxn ang="0">
                    <a:pos x="3" y="15"/>
                  </a:cxn>
                  <a:cxn ang="0">
                    <a:pos x="0" y="25"/>
                  </a:cxn>
                  <a:cxn ang="0">
                    <a:pos x="6" y="41"/>
                  </a:cxn>
                  <a:cxn ang="0">
                    <a:pos x="17" y="54"/>
                  </a:cxn>
                  <a:cxn ang="0">
                    <a:pos x="29" y="56"/>
                  </a:cxn>
                  <a:cxn ang="0">
                    <a:pos x="39" y="53"/>
                  </a:cxn>
                  <a:cxn ang="0">
                    <a:pos x="49" y="44"/>
                  </a:cxn>
                  <a:cxn ang="0">
                    <a:pos x="59" y="33"/>
                  </a:cxn>
                  <a:cxn ang="0">
                    <a:pos x="66" y="22"/>
                  </a:cxn>
                  <a:cxn ang="0">
                    <a:pos x="71" y="14"/>
                  </a:cxn>
                  <a:cxn ang="0">
                    <a:pos x="72" y="10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21" name="Freeform 169"/>
              <p:cNvSpPr>
                <a:spLocks/>
              </p:cNvSpPr>
              <p:nvPr/>
            </p:nvSpPr>
            <p:spPr bwMode="auto">
              <a:xfrm>
                <a:off x="3361" y="2454"/>
                <a:ext cx="26" cy="37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0" y="0"/>
                  </a:cxn>
                  <a:cxn ang="0">
                    <a:pos x="18" y="3"/>
                  </a:cxn>
                  <a:cxn ang="0">
                    <a:pos x="13" y="11"/>
                  </a:cxn>
                  <a:cxn ang="0">
                    <a:pos x="8" y="23"/>
                  </a:cxn>
                  <a:cxn ang="0">
                    <a:pos x="3" y="35"/>
                  </a:cxn>
                  <a:cxn ang="0">
                    <a:pos x="0" y="49"/>
                  </a:cxn>
                  <a:cxn ang="0">
                    <a:pos x="2" y="61"/>
                  </a:cxn>
                  <a:cxn ang="0">
                    <a:pos x="10" y="69"/>
                  </a:cxn>
                  <a:cxn ang="0">
                    <a:pos x="26" y="72"/>
                  </a:cxn>
                  <a:cxn ang="0">
                    <a:pos x="42" y="69"/>
                  </a:cxn>
                  <a:cxn ang="0">
                    <a:pos x="51" y="61"/>
                  </a:cxn>
                  <a:cxn ang="0">
                    <a:pos x="53" y="49"/>
                  </a:cxn>
                  <a:cxn ang="0">
                    <a:pos x="50" y="35"/>
                  </a:cxn>
                  <a:cxn ang="0">
                    <a:pos x="46" y="23"/>
                  </a:cxn>
                  <a:cxn ang="0">
                    <a:pos x="40" y="11"/>
                  </a:cxn>
                  <a:cxn ang="0">
                    <a:pos x="35" y="3"/>
                  </a:cxn>
                  <a:cxn ang="0">
                    <a:pos x="33" y="0"/>
                  </a:cxn>
                </a:cxnLst>
                <a:rect l="0" t="0" r="r" b="b"/>
                <a:pathLst>
                  <a:path w="53" h="72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22" name="Freeform 170"/>
              <p:cNvSpPr>
                <a:spLocks/>
              </p:cNvSpPr>
              <p:nvPr/>
            </p:nvSpPr>
            <p:spPr bwMode="auto">
              <a:xfrm>
                <a:off x="3381" y="2447"/>
                <a:ext cx="36" cy="2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7" y="22"/>
                  </a:cxn>
                  <a:cxn ang="0">
                    <a:pos x="14" y="33"/>
                  </a:cxn>
                  <a:cxn ang="0">
                    <a:pos x="23" y="44"/>
                  </a:cxn>
                  <a:cxn ang="0">
                    <a:pos x="32" y="53"/>
                  </a:cxn>
                  <a:cxn ang="0">
                    <a:pos x="44" y="56"/>
                  </a:cxn>
                  <a:cxn ang="0">
                    <a:pos x="55" y="54"/>
                  </a:cxn>
                  <a:cxn ang="0">
                    <a:pos x="66" y="41"/>
                  </a:cxn>
                  <a:cxn ang="0">
                    <a:pos x="71" y="25"/>
                  </a:cxn>
                  <a:cxn ang="0">
                    <a:pos x="68" y="15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2" y="0"/>
                  </a:cxn>
                  <a:cxn ang="0">
                    <a:pos x="20" y="0"/>
                  </a:cxn>
                  <a:cxn ang="0">
                    <a:pos x="9" y="0"/>
                  </a:cxn>
                  <a:cxn ang="0">
                    <a:pos x="6" y="0"/>
                  </a:cxn>
                </a:cxnLst>
                <a:rect l="0" t="0" r="r" b="b"/>
                <a:pathLst>
                  <a:path w="71" h="56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23" name="Freeform 171"/>
              <p:cNvSpPr>
                <a:spLocks/>
              </p:cNvSpPr>
              <p:nvPr/>
            </p:nvSpPr>
            <p:spPr bwMode="auto">
              <a:xfrm>
                <a:off x="3380" y="2414"/>
                <a:ext cx="37" cy="28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6" y="57"/>
                  </a:cxn>
                  <a:cxn ang="0">
                    <a:pos x="9" y="57"/>
                  </a:cxn>
                  <a:cxn ang="0">
                    <a:pos x="19" y="57"/>
                  </a:cxn>
                  <a:cxn ang="0">
                    <a:pos x="32" y="57"/>
                  </a:cxn>
                  <a:cxn ang="0">
                    <a:pos x="47" y="54"/>
                  </a:cxn>
                  <a:cxn ang="0">
                    <a:pos x="60" y="50"/>
                  </a:cxn>
                  <a:cxn ang="0">
                    <a:pos x="69" y="43"/>
                  </a:cxn>
                  <a:cxn ang="0">
                    <a:pos x="72" y="31"/>
                  </a:cxn>
                  <a:cxn ang="0">
                    <a:pos x="67" y="16"/>
                  </a:cxn>
                  <a:cxn ang="0">
                    <a:pos x="55" y="4"/>
                  </a:cxn>
                  <a:cxn ang="0">
                    <a:pos x="44" y="0"/>
                  </a:cxn>
                  <a:cxn ang="0">
                    <a:pos x="33" y="4"/>
                  </a:cxn>
                  <a:cxn ang="0">
                    <a:pos x="23" y="13"/>
                  </a:cxn>
                  <a:cxn ang="0">
                    <a:pos x="14" y="23"/>
                  </a:cxn>
                  <a:cxn ang="0">
                    <a:pos x="7" y="35"/>
                  </a:cxn>
                  <a:cxn ang="0">
                    <a:pos x="1" y="43"/>
                  </a:cxn>
                  <a:cxn ang="0">
                    <a:pos x="0" y="46"/>
                  </a:cxn>
                </a:cxnLst>
                <a:rect l="0" t="0" r="r" b="b"/>
                <a:pathLst>
                  <a:path w="72" h="57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24" name="Freeform 172"/>
              <p:cNvSpPr>
                <a:spLocks/>
              </p:cNvSpPr>
              <p:nvPr/>
            </p:nvSpPr>
            <p:spPr bwMode="auto">
              <a:xfrm>
                <a:off x="2672" y="2420"/>
                <a:ext cx="11" cy="12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7" y="23"/>
                  </a:cxn>
                  <a:cxn ang="0">
                    <a:pos x="4" y="20"/>
                  </a:cxn>
                  <a:cxn ang="0">
                    <a:pos x="1" y="17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4" y="3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16" y="1"/>
                  </a:cxn>
                  <a:cxn ang="0">
                    <a:pos x="20" y="3"/>
                  </a:cxn>
                  <a:cxn ang="0">
                    <a:pos x="22" y="8"/>
                  </a:cxn>
                  <a:cxn ang="0">
                    <a:pos x="23" y="12"/>
                  </a:cxn>
                  <a:cxn ang="0">
                    <a:pos x="22" y="17"/>
                  </a:cxn>
                  <a:cxn ang="0">
                    <a:pos x="20" y="20"/>
                  </a:cxn>
                  <a:cxn ang="0">
                    <a:pos x="16" y="23"/>
                  </a:cxn>
                  <a:cxn ang="0">
                    <a:pos x="12" y="24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25" name="Freeform 173"/>
              <p:cNvSpPr>
                <a:spLocks/>
              </p:cNvSpPr>
              <p:nvPr/>
            </p:nvSpPr>
            <p:spPr bwMode="auto">
              <a:xfrm>
                <a:off x="2664" y="2381"/>
                <a:ext cx="26" cy="36"/>
              </a:xfrm>
              <a:custGeom>
                <a:avLst/>
                <a:gdLst/>
                <a:ahLst/>
                <a:cxnLst>
                  <a:cxn ang="0">
                    <a:pos x="20" y="73"/>
                  </a:cxn>
                  <a:cxn ang="0">
                    <a:pos x="31" y="73"/>
                  </a:cxn>
                  <a:cxn ang="0">
                    <a:pos x="34" y="69"/>
                  </a:cxn>
                  <a:cxn ang="0">
                    <a:pos x="38" y="61"/>
                  </a:cxn>
                  <a:cxn ang="0">
                    <a:pos x="44" y="50"/>
                  </a:cxn>
                  <a:cxn ang="0">
                    <a:pos x="50" y="36"/>
                  </a:cxn>
                  <a:cxn ang="0">
                    <a:pos x="52" y="23"/>
                  </a:cxn>
                  <a:cxn ang="0">
                    <a:pos x="51" y="12"/>
                  </a:cxn>
                  <a:cxn ang="0">
                    <a:pos x="43" y="4"/>
                  </a:cxn>
                  <a:cxn ang="0">
                    <a:pos x="27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3" y="61"/>
                  </a:cxn>
                  <a:cxn ang="0">
                    <a:pos x="17" y="69"/>
                  </a:cxn>
                  <a:cxn ang="0">
                    <a:pos x="20" y="73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26" name="Freeform 174"/>
              <p:cNvSpPr>
                <a:spLocks/>
              </p:cNvSpPr>
              <p:nvPr/>
            </p:nvSpPr>
            <p:spPr bwMode="auto">
              <a:xfrm>
                <a:off x="2664" y="2381"/>
                <a:ext cx="26" cy="36"/>
              </a:xfrm>
              <a:custGeom>
                <a:avLst/>
                <a:gdLst/>
                <a:ahLst/>
                <a:cxnLst>
                  <a:cxn ang="0">
                    <a:pos x="20" y="73"/>
                  </a:cxn>
                  <a:cxn ang="0">
                    <a:pos x="31" y="73"/>
                  </a:cxn>
                  <a:cxn ang="0">
                    <a:pos x="34" y="69"/>
                  </a:cxn>
                  <a:cxn ang="0">
                    <a:pos x="38" y="61"/>
                  </a:cxn>
                  <a:cxn ang="0">
                    <a:pos x="44" y="50"/>
                  </a:cxn>
                  <a:cxn ang="0">
                    <a:pos x="50" y="36"/>
                  </a:cxn>
                  <a:cxn ang="0">
                    <a:pos x="52" y="23"/>
                  </a:cxn>
                  <a:cxn ang="0">
                    <a:pos x="51" y="12"/>
                  </a:cxn>
                  <a:cxn ang="0">
                    <a:pos x="43" y="4"/>
                  </a:cxn>
                  <a:cxn ang="0">
                    <a:pos x="27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3" y="61"/>
                  </a:cxn>
                  <a:cxn ang="0">
                    <a:pos x="17" y="69"/>
                  </a:cxn>
                  <a:cxn ang="0">
                    <a:pos x="20" y="73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27" name="Freeform 175"/>
              <p:cNvSpPr>
                <a:spLocks/>
              </p:cNvSpPr>
              <p:nvPr/>
            </p:nvSpPr>
            <p:spPr bwMode="auto">
              <a:xfrm>
                <a:off x="2635" y="2396"/>
                <a:ext cx="35" cy="28"/>
              </a:xfrm>
              <a:custGeom>
                <a:avLst/>
                <a:gdLst/>
                <a:ahLst/>
                <a:cxnLst>
                  <a:cxn ang="0">
                    <a:pos x="66" y="58"/>
                  </a:cxn>
                  <a:cxn ang="0">
                    <a:pos x="72" y="47"/>
                  </a:cxn>
                  <a:cxn ang="0">
                    <a:pos x="71" y="44"/>
                  </a:cxn>
                  <a:cxn ang="0">
                    <a:pos x="65" y="36"/>
                  </a:cxn>
                  <a:cxn ang="0">
                    <a:pos x="58" y="24"/>
                  </a:cxn>
                  <a:cxn ang="0">
                    <a:pos x="50" y="14"/>
                  </a:cxn>
                  <a:cxn ang="0">
                    <a:pos x="40" y="5"/>
                  </a:cxn>
                  <a:cxn ang="0">
                    <a:pos x="28" y="0"/>
                  </a:cxn>
                  <a:cxn ang="0">
                    <a:pos x="16" y="3"/>
                  </a:cxn>
                  <a:cxn ang="0">
                    <a:pos x="6" y="15"/>
                  </a:cxn>
                  <a:cxn ang="0">
                    <a:pos x="0" y="31"/>
                  </a:cxn>
                  <a:cxn ang="0">
                    <a:pos x="4" y="43"/>
                  </a:cxn>
                  <a:cxn ang="0">
                    <a:pos x="12" y="51"/>
                  </a:cxn>
                  <a:cxn ang="0">
                    <a:pos x="26" y="56"/>
                  </a:cxn>
                  <a:cxn ang="0">
                    <a:pos x="40" y="58"/>
                  </a:cxn>
                  <a:cxn ang="0">
                    <a:pos x="52" y="58"/>
                  </a:cxn>
                  <a:cxn ang="0">
                    <a:pos x="63" y="58"/>
                  </a:cxn>
                  <a:cxn ang="0">
                    <a:pos x="66" y="58"/>
                  </a:cxn>
                </a:cxnLst>
                <a:rect l="0" t="0" r="r" b="b"/>
                <a:pathLst>
                  <a:path w="72" h="58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28" name="Freeform 176"/>
              <p:cNvSpPr>
                <a:spLocks/>
              </p:cNvSpPr>
              <p:nvPr/>
            </p:nvSpPr>
            <p:spPr bwMode="auto">
              <a:xfrm>
                <a:off x="2635" y="2428"/>
                <a:ext cx="35" cy="29"/>
              </a:xfrm>
              <a:custGeom>
                <a:avLst/>
                <a:gdLst/>
                <a:ahLst/>
                <a:cxnLst>
                  <a:cxn ang="0">
                    <a:pos x="72" y="10"/>
                  </a:cxn>
                  <a:cxn ang="0">
                    <a:pos x="66" y="0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0" y="0"/>
                  </a:cxn>
                  <a:cxn ang="0">
                    <a:pos x="26" y="2"/>
                  </a:cxn>
                  <a:cxn ang="0">
                    <a:pos x="13" y="7"/>
                  </a:cxn>
                  <a:cxn ang="0">
                    <a:pos x="4" y="14"/>
                  </a:cxn>
                  <a:cxn ang="0">
                    <a:pos x="0" y="25"/>
                  </a:cxn>
                  <a:cxn ang="0">
                    <a:pos x="6" y="40"/>
                  </a:cxn>
                  <a:cxn ang="0">
                    <a:pos x="16" y="53"/>
                  </a:cxn>
                  <a:cxn ang="0">
                    <a:pos x="28" y="56"/>
                  </a:cxn>
                  <a:cxn ang="0">
                    <a:pos x="40" y="53"/>
                  </a:cxn>
                  <a:cxn ang="0">
                    <a:pos x="50" y="44"/>
                  </a:cxn>
                  <a:cxn ang="0">
                    <a:pos x="58" y="33"/>
                  </a:cxn>
                  <a:cxn ang="0">
                    <a:pos x="65" y="22"/>
                  </a:cxn>
                  <a:cxn ang="0">
                    <a:pos x="71" y="14"/>
                  </a:cxn>
                  <a:cxn ang="0">
                    <a:pos x="72" y="10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29" name="Freeform 177"/>
              <p:cNvSpPr>
                <a:spLocks/>
              </p:cNvSpPr>
              <p:nvPr/>
            </p:nvSpPr>
            <p:spPr bwMode="auto">
              <a:xfrm>
                <a:off x="2664" y="2435"/>
                <a:ext cx="27" cy="37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1" y="0"/>
                  </a:cxn>
                  <a:cxn ang="0">
                    <a:pos x="19" y="3"/>
                  </a:cxn>
                  <a:cxn ang="0">
                    <a:pos x="14" y="11"/>
                  </a:cxn>
                  <a:cxn ang="0">
                    <a:pos x="8" y="23"/>
                  </a:cxn>
                  <a:cxn ang="0">
                    <a:pos x="2" y="35"/>
                  </a:cxn>
                  <a:cxn ang="0">
                    <a:pos x="0" y="49"/>
                  </a:cxn>
                  <a:cxn ang="0">
                    <a:pos x="2" y="61"/>
                  </a:cxn>
                  <a:cxn ang="0">
                    <a:pos x="10" y="69"/>
                  </a:cxn>
                  <a:cxn ang="0">
                    <a:pos x="27" y="72"/>
                  </a:cxn>
                  <a:cxn ang="0">
                    <a:pos x="43" y="69"/>
                  </a:cxn>
                  <a:cxn ang="0">
                    <a:pos x="51" y="61"/>
                  </a:cxn>
                  <a:cxn ang="0">
                    <a:pos x="53" y="49"/>
                  </a:cxn>
                  <a:cxn ang="0">
                    <a:pos x="51" y="35"/>
                  </a:cxn>
                  <a:cxn ang="0">
                    <a:pos x="45" y="23"/>
                  </a:cxn>
                  <a:cxn ang="0">
                    <a:pos x="39" y="11"/>
                  </a:cxn>
                  <a:cxn ang="0">
                    <a:pos x="35" y="3"/>
                  </a:cxn>
                  <a:cxn ang="0">
                    <a:pos x="32" y="0"/>
                  </a:cxn>
                </a:cxnLst>
                <a:rect l="0" t="0" r="r" b="b"/>
                <a:pathLst>
                  <a:path w="53" h="72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30" name="Freeform 178"/>
              <p:cNvSpPr>
                <a:spLocks/>
              </p:cNvSpPr>
              <p:nvPr/>
            </p:nvSpPr>
            <p:spPr bwMode="auto">
              <a:xfrm>
                <a:off x="2684" y="2428"/>
                <a:ext cx="35" cy="29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7" y="22"/>
                  </a:cxn>
                  <a:cxn ang="0">
                    <a:pos x="14" y="33"/>
                  </a:cxn>
                  <a:cxn ang="0">
                    <a:pos x="23" y="43"/>
                  </a:cxn>
                  <a:cxn ang="0">
                    <a:pos x="33" y="53"/>
                  </a:cxn>
                  <a:cxn ang="0">
                    <a:pos x="44" y="57"/>
                  </a:cxn>
                  <a:cxn ang="0">
                    <a:pos x="56" y="55"/>
                  </a:cxn>
                  <a:cxn ang="0">
                    <a:pos x="66" y="42"/>
                  </a:cxn>
                  <a:cxn ang="0">
                    <a:pos x="72" y="26"/>
                  </a:cxn>
                  <a:cxn ang="0">
                    <a:pos x="68" y="15"/>
                  </a:cxn>
                  <a:cxn ang="0">
                    <a:pos x="60" y="7"/>
                  </a:cxn>
                  <a:cxn ang="0">
                    <a:pos x="46" y="2"/>
                  </a:cxn>
                  <a:cxn ang="0">
                    <a:pos x="33" y="0"/>
                  </a:cxn>
                  <a:cxn ang="0">
                    <a:pos x="20" y="0"/>
                  </a:cxn>
                  <a:cxn ang="0">
                    <a:pos x="9" y="0"/>
                  </a:cxn>
                  <a:cxn ang="0">
                    <a:pos x="6" y="0"/>
                  </a:cxn>
                </a:cxnLst>
                <a:rect l="0" t="0" r="r" b="b"/>
                <a:pathLst>
                  <a:path w="72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31" name="Freeform 179"/>
              <p:cNvSpPr>
                <a:spLocks/>
              </p:cNvSpPr>
              <p:nvPr/>
            </p:nvSpPr>
            <p:spPr bwMode="auto">
              <a:xfrm>
                <a:off x="2684" y="2395"/>
                <a:ext cx="35" cy="29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6" y="58"/>
                  </a:cxn>
                  <a:cxn ang="0">
                    <a:pos x="9" y="58"/>
                  </a:cxn>
                  <a:cxn ang="0">
                    <a:pos x="20" y="58"/>
                  </a:cxn>
                  <a:cxn ang="0">
                    <a:pos x="33" y="58"/>
                  </a:cxn>
                  <a:cxn ang="0">
                    <a:pos x="46" y="55"/>
                  </a:cxn>
                  <a:cxn ang="0">
                    <a:pos x="59" y="51"/>
                  </a:cxn>
                  <a:cxn ang="0">
                    <a:pos x="68" y="43"/>
                  </a:cxn>
                  <a:cxn ang="0">
                    <a:pos x="72" y="32"/>
                  </a:cxn>
                  <a:cxn ang="0">
                    <a:pos x="66" y="16"/>
                  </a:cxn>
                  <a:cxn ang="0">
                    <a:pos x="56" y="4"/>
                  </a:cxn>
                  <a:cxn ang="0">
                    <a:pos x="44" y="0"/>
                  </a:cxn>
                  <a:cxn ang="0">
                    <a:pos x="33" y="5"/>
                  </a:cxn>
                  <a:cxn ang="0">
                    <a:pos x="23" y="14"/>
                  </a:cxn>
                  <a:cxn ang="0">
                    <a:pos x="14" y="24"/>
                  </a:cxn>
                  <a:cxn ang="0">
                    <a:pos x="7" y="36"/>
                  </a:cxn>
                  <a:cxn ang="0">
                    <a:pos x="1" y="44"/>
                  </a:cxn>
                  <a:cxn ang="0">
                    <a:pos x="0" y="47"/>
                  </a:cxn>
                </a:cxnLst>
                <a:rect l="0" t="0" r="r" b="b"/>
                <a:pathLst>
                  <a:path w="72" h="58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32" name="Freeform 180"/>
              <p:cNvSpPr>
                <a:spLocks/>
              </p:cNvSpPr>
              <p:nvPr/>
            </p:nvSpPr>
            <p:spPr bwMode="auto">
              <a:xfrm>
                <a:off x="2471" y="1815"/>
                <a:ext cx="72" cy="8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3" y="28"/>
                  </a:cxn>
                  <a:cxn ang="0">
                    <a:pos x="138" y="57"/>
                  </a:cxn>
                  <a:cxn ang="0">
                    <a:pos x="129" y="84"/>
                  </a:cxn>
                  <a:cxn ang="0">
                    <a:pos x="116" y="111"/>
                  </a:cxn>
                  <a:cxn ang="0">
                    <a:pos x="100" y="135"/>
                  </a:cxn>
                  <a:cxn ang="0">
                    <a:pos x="82" y="152"/>
                  </a:cxn>
                  <a:cxn ang="0">
                    <a:pos x="60" y="164"/>
                  </a:cxn>
                  <a:cxn ang="0">
                    <a:pos x="36" y="167"/>
                  </a:cxn>
                  <a:cxn ang="0">
                    <a:pos x="16" y="163"/>
                  </a:cxn>
                  <a:cxn ang="0">
                    <a:pos x="5" y="152"/>
                  </a:cxn>
                  <a:cxn ang="0">
                    <a:pos x="0" y="140"/>
                  </a:cxn>
                  <a:cxn ang="0">
                    <a:pos x="2" y="123"/>
                  </a:cxn>
                  <a:cxn ang="0">
                    <a:pos x="12" y="109"/>
                  </a:cxn>
                  <a:cxn ang="0">
                    <a:pos x="24" y="96"/>
                  </a:cxn>
                  <a:cxn ang="0">
                    <a:pos x="42" y="85"/>
                  </a:cxn>
                  <a:cxn ang="0">
                    <a:pos x="62" y="82"/>
                  </a:cxn>
                  <a:cxn ang="0">
                    <a:pos x="80" y="79"/>
                  </a:cxn>
                  <a:cxn ang="0">
                    <a:pos x="95" y="69"/>
                  </a:cxn>
                  <a:cxn ang="0">
                    <a:pos x="108" y="57"/>
                  </a:cxn>
                  <a:cxn ang="0">
                    <a:pos x="121" y="41"/>
                  </a:cxn>
                  <a:cxn ang="0">
                    <a:pos x="130" y="26"/>
                  </a:cxn>
                  <a:cxn ang="0">
                    <a:pos x="138" y="13"/>
                  </a:cxn>
                  <a:cxn ang="0">
                    <a:pos x="143" y="4"/>
                  </a:cxn>
                  <a:cxn ang="0">
                    <a:pos x="144" y="0"/>
                  </a:cxn>
                </a:cxnLst>
                <a:rect l="0" t="0" r="r" b="b"/>
                <a:pathLst>
                  <a:path w="144" h="167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33" name="Freeform 181"/>
              <p:cNvSpPr>
                <a:spLocks/>
              </p:cNvSpPr>
              <p:nvPr/>
            </p:nvSpPr>
            <p:spPr bwMode="auto">
              <a:xfrm>
                <a:off x="2436" y="1811"/>
                <a:ext cx="102" cy="40"/>
              </a:xfrm>
              <a:custGeom>
                <a:avLst/>
                <a:gdLst/>
                <a:ahLst/>
                <a:cxnLst>
                  <a:cxn ang="0">
                    <a:pos x="204" y="0"/>
                  </a:cxn>
                  <a:cxn ang="0">
                    <a:pos x="196" y="10"/>
                  </a:cxn>
                  <a:cxn ang="0">
                    <a:pos x="187" y="21"/>
                  </a:cxn>
                  <a:cxn ang="0">
                    <a:pos x="175" y="31"/>
                  </a:cxn>
                  <a:cxn ang="0">
                    <a:pos x="165" y="40"/>
                  </a:cxn>
                  <a:cxn ang="0">
                    <a:pos x="152" y="50"/>
                  </a:cxn>
                  <a:cxn ang="0">
                    <a:pos x="139" y="58"/>
                  </a:cxn>
                  <a:cxn ang="0">
                    <a:pos x="127" y="65"/>
                  </a:cxn>
                  <a:cxn ang="0">
                    <a:pos x="114" y="70"/>
                  </a:cxn>
                  <a:cxn ang="0">
                    <a:pos x="100" y="76"/>
                  </a:cxn>
                  <a:cxn ang="0">
                    <a:pos x="88" y="80"/>
                  </a:cxn>
                  <a:cxn ang="0">
                    <a:pos x="74" y="81"/>
                  </a:cxn>
                  <a:cxn ang="0">
                    <a:pos x="61" y="82"/>
                  </a:cxn>
                  <a:cxn ang="0">
                    <a:pos x="48" y="81"/>
                  </a:cxn>
                  <a:cxn ang="0">
                    <a:pos x="37" y="77"/>
                  </a:cxn>
                  <a:cxn ang="0">
                    <a:pos x="25" y="71"/>
                  </a:cxn>
                  <a:cxn ang="0">
                    <a:pos x="15" y="65"/>
                  </a:cxn>
                  <a:cxn ang="0">
                    <a:pos x="2" y="48"/>
                  </a:cxn>
                  <a:cxn ang="0">
                    <a:pos x="0" y="33"/>
                  </a:cxn>
                  <a:cxn ang="0">
                    <a:pos x="6" y="21"/>
                  </a:cxn>
                  <a:cxn ang="0">
                    <a:pos x="17" y="10"/>
                  </a:cxn>
                  <a:cxn ang="0">
                    <a:pos x="33" y="3"/>
                  </a:cxn>
                  <a:cxn ang="0">
                    <a:pos x="52" y="1"/>
                  </a:cxn>
                  <a:cxn ang="0">
                    <a:pos x="71" y="5"/>
                  </a:cxn>
                  <a:cxn ang="0">
                    <a:pos x="90" y="15"/>
                  </a:cxn>
                  <a:cxn ang="0">
                    <a:pos x="105" y="22"/>
                  </a:cxn>
                  <a:cxn ang="0">
                    <a:pos x="123" y="24"/>
                  </a:cxn>
                  <a:cxn ang="0">
                    <a:pos x="142" y="22"/>
                  </a:cxn>
                  <a:cxn ang="0">
                    <a:pos x="160" y="17"/>
                  </a:cxn>
                  <a:cxn ang="0">
                    <a:pos x="177" y="12"/>
                  </a:cxn>
                  <a:cxn ang="0">
                    <a:pos x="191" y="6"/>
                  </a:cxn>
                  <a:cxn ang="0">
                    <a:pos x="200" y="2"/>
                  </a:cxn>
                  <a:cxn ang="0">
                    <a:pos x="204" y="0"/>
                  </a:cxn>
                </a:cxnLst>
                <a:rect l="0" t="0" r="r" b="b"/>
                <a:pathLst>
                  <a:path w="204" h="82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34" name="Freeform 182"/>
              <p:cNvSpPr>
                <a:spLocks/>
              </p:cNvSpPr>
              <p:nvPr/>
            </p:nvSpPr>
            <p:spPr bwMode="auto">
              <a:xfrm>
                <a:off x="2534" y="1815"/>
                <a:ext cx="42" cy="104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42" y="21"/>
                  </a:cxn>
                  <a:cxn ang="0">
                    <a:pos x="59" y="45"/>
                  </a:cxn>
                  <a:cxn ang="0">
                    <a:pos x="71" y="73"/>
                  </a:cxn>
                  <a:cxn ang="0">
                    <a:pos x="79" y="100"/>
                  </a:cxn>
                  <a:cxn ang="0">
                    <a:pos x="84" y="128"/>
                  </a:cxn>
                  <a:cxn ang="0">
                    <a:pos x="82" y="155"/>
                  </a:cxn>
                  <a:cxn ang="0">
                    <a:pos x="74" y="178"/>
                  </a:cxn>
                  <a:cxn ang="0">
                    <a:pos x="57" y="197"/>
                  </a:cxn>
                  <a:cxn ang="0">
                    <a:pos x="40" y="208"/>
                  </a:cxn>
                  <a:cxn ang="0">
                    <a:pos x="25" y="208"/>
                  </a:cxn>
                  <a:cxn ang="0">
                    <a:pos x="12" y="201"/>
                  </a:cxn>
                  <a:cxn ang="0">
                    <a:pos x="4" y="187"/>
                  </a:cxn>
                  <a:cxn ang="0">
                    <a:pos x="0" y="170"/>
                  </a:cxn>
                  <a:cxn ang="0">
                    <a:pos x="1" y="151"/>
                  </a:cxn>
                  <a:cxn ang="0">
                    <a:pos x="7" y="133"/>
                  </a:cxn>
                  <a:cxn ang="0">
                    <a:pos x="19" y="115"/>
                  </a:cxn>
                  <a:cxn ang="0">
                    <a:pos x="34" y="84"/>
                  </a:cxn>
                  <a:cxn ang="0">
                    <a:pos x="34" y="46"/>
                  </a:cxn>
                  <a:cxn ang="0">
                    <a:pos x="27" y="14"/>
                  </a:cxn>
                  <a:cxn ang="0">
                    <a:pos x="24" y="0"/>
                  </a:cxn>
                </a:cxnLst>
                <a:rect l="0" t="0" r="r" b="b"/>
                <a:pathLst>
                  <a:path w="84" h="208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35" name="Freeform 183"/>
              <p:cNvSpPr>
                <a:spLocks/>
              </p:cNvSpPr>
              <p:nvPr/>
            </p:nvSpPr>
            <p:spPr bwMode="auto">
              <a:xfrm>
                <a:off x="2551" y="1812"/>
                <a:ext cx="72" cy="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" y="7"/>
                  </a:cxn>
                  <a:cxn ang="0">
                    <a:pos x="54" y="18"/>
                  </a:cxn>
                  <a:cxn ang="0">
                    <a:pos x="81" y="33"/>
                  </a:cxn>
                  <a:cxn ang="0">
                    <a:pos x="104" y="50"/>
                  </a:cxn>
                  <a:cxn ang="0">
                    <a:pos x="123" y="71"/>
                  </a:cxn>
                  <a:cxn ang="0">
                    <a:pos x="137" y="92"/>
                  </a:cxn>
                  <a:cxn ang="0">
                    <a:pos x="144" y="117"/>
                  </a:cxn>
                  <a:cxn ang="0">
                    <a:pos x="142" y="141"/>
                  </a:cxn>
                  <a:cxn ang="0">
                    <a:pos x="134" y="159"/>
                  </a:cxn>
                  <a:cxn ang="0">
                    <a:pos x="121" y="168"/>
                  </a:cxn>
                  <a:cxn ang="0">
                    <a:pos x="107" y="170"/>
                  </a:cxn>
                  <a:cxn ang="0">
                    <a:pos x="94" y="164"/>
                  </a:cxn>
                  <a:cxn ang="0">
                    <a:pos x="80" y="152"/>
                  </a:cxn>
                  <a:cxn ang="0">
                    <a:pos x="69" y="136"/>
                  </a:cxn>
                  <a:cxn ang="0">
                    <a:pos x="64" y="118"/>
                  </a:cxn>
                  <a:cxn ang="0">
                    <a:pos x="65" y="97"/>
                  </a:cxn>
                  <a:cxn ang="0">
                    <a:pos x="65" y="80"/>
                  </a:cxn>
                  <a:cxn ang="0">
                    <a:pos x="59" y="63"/>
                  </a:cxn>
                  <a:cxn ang="0">
                    <a:pos x="49" y="46"/>
                  </a:cxn>
                  <a:cxn ang="0">
                    <a:pos x="36" y="31"/>
                  </a:cxn>
                  <a:cxn ang="0">
                    <a:pos x="23" y="19"/>
                  </a:cxn>
                  <a:cxn ang="0">
                    <a:pos x="12" y="1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144" h="170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36" name="Freeform 184"/>
              <p:cNvSpPr>
                <a:spLocks/>
              </p:cNvSpPr>
              <p:nvPr/>
            </p:nvSpPr>
            <p:spPr bwMode="auto">
              <a:xfrm>
                <a:off x="2558" y="1793"/>
                <a:ext cx="99" cy="5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3" y="13"/>
                  </a:cxn>
                  <a:cxn ang="0">
                    <a:pos x="27" y="8"/>
                  </a:cxn>
                  <a:cxn ang="0">
                    <a:pos x="40" y="5"/>
                  </a:cxn>
                  <a:cxn ang="0">
                    <a:pos x="54" y="3"/>
                  </a:cxn>
                  <a:cxn ang="0">
                    <a:pos x="69" y="0"/>
                  </a:cxn>
                  <a:cxn ang="0">
                    <a:pos x="84" y="0"/>
                  </a:cxn>
                  <a:cxn ang="0">
                    <a:pos x="99" y="0"/>
                  </a:cxn>
                  <a:cxn ang="0">
                    <a:pos x="114" y="1"/>
                  </a:cxn>
                  <a:cxn ang="0">
                    <a:pos x="128" y="4"/>
                  </a:cxn>
                  <a:cxn ang="0">
                    <a:pos x="141" y="8"/>
                  </a:cxn>
                  <a:cxn ang="0">
                    <a:pos x="153" y="13"/>
                  </a:cxn>
                  <a:cxn ang="0">
                    <a:pos x="165" y="19"/>
                  </a:cxn>
                  <a:cxn ang="0">
                    <a:pos x="175" y="27"/>
                  </a:cxn>
                  <a:cxn ang="0">
                    <a:pos x="183" y="35"/>
                  </a:cxn>
                  <a:cxn ang="0">
                    <a:pos x="190" y="45"/>
                  </a:cxn>
                  <a:cxn ang="0">
                    <a:pos x="196" y="57"/>
                  </a:cxn>
                  <a:cxn ang="0">
                    <a:pos x="199" y="76"/>
                  </a:cxn>
                  <a:cxn ang="0">
                    <a:pos x="194" y="91"/>
                  </a:cxn>
                  <a:cxn ang="0">
                    <a:pos x="182" y="99"/>
                  </a:cxn>
                  <a:cxn ang="0">
                    <a:pos x="167" y="103"/>
                  </a:cxn>
                  <a:cxn ang="0">
                    <a:pos x="150" y="101"/>
                  </a:cxn>
                  <a:cxn ang="0">
                    <a:pos x="132" y="92"/>
                  </a:cxn>
                  <a:cxn ang="0">
                    <a:pos x="118" y="80"/>
                  </a:cxn>
                  <a:cxn ang="0">
                    <a:pos x="106" y="63"/>
                  </a:cxn>
                  <a:cxn ang="0">
                    <a:pos x="97" y="49"/>
                  </a:cxn>
                  <a:cxn ang="0">
                    <a:pos x="82" y="37"/>
                  </a:cxn>
                  <a:cxn ang="0">
                    <a:pos x="65" y="29"/>
                  </a:cxn>
                  <a:cxn ang="0">
                    <a:pos x="46" y="25"/>
                  </a:cxn>
                  <a:cxn ang="0">
                    <a:pos x="29" y="21"/>
                  </a:cxn>
                  <a:cxn ang="0">
                    <a:pos x="14" y="19"/>
                  </a:cxn>
                  <a:cxn ang="0">
                    <a:pos x="4" y="18"/>
                  </a:cxn>
                  <a:cxn ang="0">
                    <a:pos x="0" y="18"/>
                  </a:cxn>
                </a:cxnLst>
                <a:rect l="0" t="0" r="r" b="b"/>
                <a:pathLst>
                  <a:path w="199" h="103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37" name="Freeform 185"/>
              <p:cNvSpPr>
                <a:spLocks/>
              </p:cNvSpPr>
              <p:nvPr/>
            </p:nvSpPr>
            <p:spPr bwMode="auto">
              <a:xfrm>
                <a:off x="2631" y="2659"/>
                <a:ext cx="53" cy="98"/>
              </a:xfrm>
              <a:custGeom>
                <a:avLst/>
                <a:gdLst/>
                <a:ahLst/>
                <a:cxnLst>
                  <a:cxn ang="0">
                    <a:pos x="95" y="0"/>
                  </a:cxn>
                  <a:cxn ang="0">
                    <a:pos x="103" y="26"/>
                  </a:cxn>
                  <a:cxn ang="0">
                    <a:pos x="107" y="55"/>
                  </a:cxn>
                  <a:cxn ang="0">
                    <a:pos x="107" y="85"/>
                  </a:cxn>
                  <a:cxn ang="0">
                    <a:pos x="104" y="114"/>
                  </a:cxn>
                  <a:cxn ang="0">
                    <a:pos x="96" y="141"/>
                  </a:cxn>
                  <a:cxn ang="0">
                    <a:pos x="83" y="164"/>
                  </a:cxn>
                  <a:cxn ang="0">
                    <a:pos x="66" y="183"/>
                  </a:cxn>
                  <a:cxn ang="0">
                    <a:pos x="44" y="193"/>
                  </a:cxn>
                  <a:cxn ang="0">
                    <a:pos x="24" y="195"/>
                  </a:cxn>
                  <a:cxn ang="0">
                    <a:pos x="10" y="190"/>
                  </a:cxn>
                  <a:cxn ang="0">
                    <a:pos x="3" y="177"/>
                  </a:cxn>
                  <a:cxn ang="0">
                    <a:pos x="0" y="162"/>
                  </a:cxn>
                  <a:cxn ang="0">
                    <a:pos x="3" y="145"/>
                  </a:cxn>
                  <a:cxn ang="0">
                    <a:pos x="12" y="127"/>
                  </a:cxn>
                  <a:cxn ang="0">
                    <a:pos x="24" y="114"/>
                  </a:cxn>
                  <a:cxn ang="0">
                    <a:pos x="43" y="103"/>
                  </a:cxn>
                  <a:cxn ang="0">
                    <a:pos x="58" y="94"/>
                  </a:cxn>
                  <a:cxn ang="0">
                    <a:pos x="69" y="80"/>
                  </a:cxn>
                  <a:cxn ang="0">
                    <a:pos x="79" y="64"/>
                  </a:cxn>
                  <a:cxn ang="0">
                    <a:pos x="86" y="46"/>
                  </a:cxn>
                  <a:cxn ang="0">
                    <a:pos x="90" y="28"/>
                  </a:cxn>
                  <a:cxn ang="0">
                    <a:pos x="92" y="13"/>
                  </a:cxn>
                  <a:cxn ang="0">
                    <a:pos x="95" y="3"/>
                  </a:cxn>
                  <a:cxn ang="0">
                    <a:pos x="95" y="0"/>
                  </a:cxn>
                </a:cxnLst>
                <a:rect l="0" t="0" r="r" b="b"/>
                <a:pathLst>
                  <a:path w="107" h="195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38" name="Freeform 186"/>
              <p:cNvSpPr>
                <a:spLocks/>
              </p:cNvSpPr>
              <p:nvPr/>
            </p:nvSpPr>
            <p:spPr bwMode="auto">
              <a:xfrm>
                <a:off x="2581" y="2656"/>
                <a:ext cx="91" cy="63"/>
              </a:xfrm>
              <a:custGeom>
                <a:avLst/>
                <a:gdLst/>
                <a:ahLst/>
                <a:cxnLst>
                  <a:cxn ang="0">
                    <a:pos x="183" y="0"/>
                  </a:cxn>
                  <a:cxn ang="0">
                    <a:pos x="173" y="25"/>
                  </a:cxn>
                  <a:cxn ang="0">
                    <a:pos x="159" y="51"/>
                  </a:cxn>
                  <a:cxn ang="0">
                    <a:pos x="141" y="74"/>
                  </a:cxn>
                  <a:cxn ang="0">
                    <a:pos x="120" y="94"/>
                  </a:cxn>
                  <a:cxn ang="0">
                    <a:pos x="97" y="111"/>
                  </a:cxn>
                  <a:cxn ang="0">
                    <a:pos x="73" y="122"/>
                  </a:cxn>
                  <a:cxn ang="0">
                    <a:pos x="48" y="126"/>
                  </a:cxn>
                  <a:cxn ang="0">
                    <a:pos x="24" y="120"/>
                  </a:cxn>
                  <a:cxn ang="0">
                    <a:pos x="7" y="109"/>
                  </a:cxn>
                  <a:cxn ang="0">
                    <a:pos x="0" y="96"/>
                  </a:cxn>
                  <a:cxn ang="0">
                    <a:pos x="1" y="82"/>
                  </a:cxn>
                  <a:cxn ang="0">
                    <a:pos x="8" y="69"/>
                  </a:cxn>
                  <a:cxn ang="0">
                    <a:pos x="22" y="58"/>
                  </a:cxn>
                  <a:cxn ang="0">
                    <a:pos x="39" y="50"/>
                  </a:cxn>
                  <a:cxn ang="0">
                    <a:pos x="58" y="46"/>
                  </a:cxn>
                  <a:cxn ang="0">
                    <a:pos x="78" y="50"/>
                  </a:cxn>
                  <a:cxn ang="0">
                    <a:pos x="96" y="52"/>
                  </a:cxn>
                  <a:cxn ang="0">
                    <a:pos x="113" y="48"/>
                  </a:cxn>
                  <a:cxn ang="0">
                    <a:pos x="130" y="40"/>
                  </a:cxn>
                  <a:cxn ang="0">
                    <a:pos x="148" y="30"/>
                  </a:cxn>
                  <a:cxn ang="0">
                    <a:pos x="161" y="20"/>
                  </a:cxn>
                  <a:cxn ang="0">
                    <a:pos x="173" y="10"/>
                  </a:cxn>
                  <a:cxn ang="0">
                    <a:pos x="181" y="2"/>
                  </a:cxn>
                  <a:cxn ang="0">
                    <a:pos x="183" y="0"/>
                  </a:cxn>
                </a:cxnLst>
                <a:rect l="0" t="0" r="r" b="b"/>
                <a:pathLst>
                  <a:path w="183" h="126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39" name="Freeform 187"/>
              <p:cNvSpPr>
                <a:spLocks/>
              </p:cNvSpPr>
              <p:nvPr/>
            </p:nvSpPr>
            <p:spPr bwMode="auto">
              <a:xfrm>
                <a:off x="2681" y="2658"/>
                <a:ext cx="52" cy="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14"/>
                  </a:cxn>
                  <a:cxn ang="0">
                    <a:pos x="46" y="33"/>
                  </a:cxn>
                  <a:cxn ang="0">
                    <a:pos x="66" y="54"/>
                  </a:cxn>
                  <a:cxn ang="0">
                    <a:pos x="83" y="77"/>
                  </a:cxn>
                  <a:cxn ang="0">
                    <a:pos x="95" y="103"/>
                  </a:cxn>
                  <a:cxn ang="0">
                    <a:pos x="102" y="128"/>
                  </a:cxn>
                  <a:cxn ang="0">
                    <a:pos x="102" y="153"/>
                  </a:cxn>
                  <a:cxn ang="0">
                    <a:pos x="93" y="177"/>
                  </a:cxn>
                  <a:cxn ang="0">
                    <a:pos x="79" y="191"/>
                  </a:cxn>
                  <a:cxn ang="0">
                    <a:pos x="65" y="197"/>
                  </a:cxn>
                  <a:cxn ang="0">
                    <a:pos x="51" y="194"/>
                  </a:cxn>
                  <a:cxn ang="0">
                    <a:pos x="39" y="183"/>
                  </a:cxn>
                  <a:cxn ang="0">
                    <a:pos x="30" y="170"/>
                  </a:cxn>
                  <a:cxn ang="0">
                    <a:pos x="25" y="151"/>
                  </a:cxn>
                  <a:cxn ang="0">
                    <a:pos x="25" y="132"/>
                  </a:cxn>
                  <a:cxn ang="0">
                    <a:pos x="32" y="112"/>
                  </a:cxn>
                  <a:cxn ang="0">
                    <a:pos x="37" y="96"/>
                  </a:cxn>
                  <a:cxn ang="0">
                    <a:pos x="35" y="77"/>
                  </a:cxn>
                  <a:cxn ang="0">
                    <a:pos x="31" y="59"/>
                  </a:cxn>
                  <a:cxn ang="0">
                    <a:pos x="24" y="41"/>
                  </a:cxn>
                  <a:cxn ang="0">
                    <a:pos x="16" y="24"/>
                  </a:cxn>
                  <a:cxn ang="0">
                    <a:pos x="8" y="12"/>
                  </a:cxn>
                  <a:cxn ang="0">
                    <a:pos x="2" y="4"/>
                  </a:cxn>
                  <a:cxn ang="0">
                    <a:pos x="0" y="0"/>
                  </a:cxn>
                </a:cxnLst>
                <a:rect l="0" t="0" r="r" b="b"/>
                <a:pathLst>
                  <a:path w="102" h="197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40" name="Freeform 188"/>
              <p:cNvSpPr>
                <a:spLocks/>
              </p:cNvSpPr>
              <p:nvPr/>
            </p:nvSpPr>
            <p:spPr bwMode="auto">
              <a:xfrm>
                <a:off x="2684" y="2652"/>
                <a:ext cx="90" cy="6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8" y="0"/>
                  </a:cxn>
                  <a:cxn ang="0">
                    <a:pos x="57" y="1"/>
                  </a:cxn>
                  <a:cxn ang="0">
                    <a:pos x="87" y="7"/>
                  </a:cxn>
                  <a:cxn ang="0">
                    <a:pos x="114" y="16"/>
                  </a:cxn>
                  <a:cxn ang="0">
                    <a:pos x="140" y="30"/>
                  </a:cxn>
                  <a:cxn ang="0">
                    <a:pos x="159" y="46"/>
                  </a:cxn>
                  <a:cxn ang="0">
                    <a:pos x="173" y="67"/>
                  </a:cxn>
                  <a:cxn ang="0">
                    <a:pos x="180" y="91"/>
                  </a:cxn>
                  <a:cxn ang="0">
                    <a:pos x="178" y="110"/>
                  </a:cxn>
                  <a:cxn ang="0">
                    <a:pos x="170" y="123"/>
                  </a:cxn>
                  <a:cxn ang="0">
                    <a:pos x="156" y="129"/>
                  </a:cxn>
                  <a:cxn ang="0">
                    <a:pos x="141" y="128"/>
                  </a:cxn>
                  <a:cxn ang="0">
                    <a:pos x="125" y="121"/>
                  </a:cxn>
                  <a:cxn ang="0">
                    <a:pos x="110" y="109"/>
                  </a:cxn>
                  <a:cxn ang="0">
                    <a:pos x="98" y="93"/>
                  </a:cxn>
                  <a:cxn ang="0">
                    <a:pos x="93" y="73"/>
                  </a:cxn>
                  <a:cxn ang="0">
                    <a:pos x="87" y="57"/>
                  </a:cxn>
                  <a:cxn ang="0">
                    <a:pos x="75" y="44"/>
                  </a:cxn>
                  <a:cxn ang="0">
                    <a:pos x="60" y="31"/>
                  </a:cxn>
                  <a:cxn ang="0">
                    <a:pos x="44" y="20"/>
                  </a:cxn>
                  <a:cxn ang="0">
                    <a:pos x="28" y="12"/>
                  </a:cxn>
                  <a:cxn ang="0">
                    <a:pos x="14" y="7"/>
                  </a:cxn>
                  <a:cxn ang="0">
                    <a:pos x="4" y="3"/>
                  </a:cxn>
                  <a:cxn ang="0">
                    <a:pos x="0" y="2"/>
                  </a:cxn>
                </a:cxnLst>
                <a:rect l="0" t="0" r="r" b="b"/>
                <a:pathLst>
                  <a:path w="180" h="129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41" name="Freeform 189"/>
              <p:cNvSpPr>
                <a:spLocks/>
              </p:cNvSpPr>
              <p:nvPr/>
            </p:nvSpPr>
            <p:spPr bwMode="auto">
              <a:xfrm>
                <a:off x="2688" y="2614"/>
                <a:ext cx="103" cy="4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1" y="45"/>
                  </a:cxn>
                  <a:cxn ang="0">
                    <a:pos x="22" y="37"/>
                  </a:cxn>
                  <a:cxn ang="0">
                    <a:pos x="34" y="30"/>
                  </a:cxn>
                  <a:cxn ang="0">
                    <a:pos x="46" y="23"/>
                  </a:cxn>
                  <a:cxn ang="0">
                    <a:pos x="60" y="16"/>
                  </a:cxn>
                  <a:cxn ang="0">
                    <a:pos x="74" y="11"/>
                  </a:cxn>
                  <a:cxn ang="0">
                    <a:pos x="88" y="7"/>
                  </a:cxn>
                  <a:cxn ang="0">
                    <a:pos x="103" y="3"/>
                  </a:cxn>
                  <a:cxn ang="0">
                    <a:pos x="117" y="1"/>
                  </a:cxn>
                  <a:cxn ang="0">
                    <a:pos x="130" y="0"/>
                  </a:cxn>
                  <a:cxn ang="0">
                    <a:pos x="143" y="1"/>
                  </a:cxn>
                  <a:cxn ang="0">
                    <a:pos x="156" y="3"/>
                  </a:cxn>
                  <a:cxn ang="0">
                    <a:pos x="168" y="7"/>
                  </a:cxn>
                  <a:cxn ang="0">
                    <a:pos x="179" y="12"/>
                  </a:cxn>
                  <a:cxn ang="0">
                    <a:pos x="189" y="19"/>
                  </a:cxn>
                  <a:cxn ang="0">
                    <a:pos x="197" y="29"/>
                  </a:cxn>
                  <a:cxn ang="0">
                    <a:pos x="206" y="47"/>
                  </a:cxn>
                  <a:cxn ang="0">
                    <a:pos x="206" y="62"/>
                  </a:cxn>
                  <a:cxn ang="0">
                    <a:pos x="198" y="73"/>
                  </a:cxn>
                  <a:cxn ang="0">
                    <a:pos x="185" y="82"/>
                  </a:cxn>
                  <a:cxn ang="0">
                    <a:pos x="167" y="85"/>
                  </a:cxn>
                  <a:cxn ang="0">
                    <a:pos x="149" y="84"/>
                  </a:cxn>
                  <a:cxn ang="0">
                    <a:pos x="132" y="76"/>
                  </a:cxn>
                  <a:cxn ang="0">
                    <a:pos x="116" y="63"/>
                  </a:cxn>
                  <a:cxn ang="0">
                    <a:pos x="102" y="53"/>
                  </a:cxn>
                  <a:cxn ang="0">
                    <a:pos x="84" y="47"/>
                  </a:cxn>
                  <a:cxn ang="0">
                    <a:pos x="66" y="45"/>
                  </a:cxn>
                  <a:cxn ang="0">
                    <a:pos x="46" y="46"/>
                  </a:cxn>
                  <a:cxn ang="0">
                    <a:pos x="29" y="48"/>
                  </a:cxn>
                  <a:cxn ang="0">
                    <a:pos x="14" y="50"/>
                  </a:cxn>
                  <a:cxn ang="0">
                    <a:pos x="4" y="53"/>
                  </a:cxn>
                  <a:cxn ang="0">
                    <a:pos x="0" y="54"/>
                  </a:cxn>
                </a:cxnLst>
                <a:rect l="0" t="0" r="r" b="b"/>
                <a:pathLst>
                  <a:path w="206" h="85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42" name="Freeform 190"/>
              <p:cNvSpPr>
                <a:spLocks/>
              </p:cNvSpPr>
              <p:nvPr/>
            </p:nvSpPr>
            <p:spPr bwMode="auto">
              <a:xfrm>
                <a:off x="2360" y="2408"/>
                <a:ext cx="74" cy="47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2" y="2"/>
                  </a:cxn>
                  <a:cxn ang="0">
                    <a:pos x="45" y="0"/>
                  </a:cxn>
                  <a:cxn ang="0">
                    <a:pos x="68" y="3"/>
                  </a:cxn>
                  <a:cxn ang="0">
                    <a:pos x="91" y="8"/>
                  </a:cxn>
                  <a:cxn ang="0">
                    <a:pos x="111" y="17"/>
                  </a:cxn>
                  <a:cxn ang="0">
                    <a:pos x="128" y="29"/>
                  </a:cxn>
                  <a:cxn ang="0">
                    <a:pos x="141" y="44"/>
                  </a:cxn>
                  <a:cxn ang="0">
                    <a:pos x="147" y="63"/>
                  </a:cxn>
                  <a:cxn ang="0">
                    <a:pos x="146" y="79"/>
                  </a:cxn>
                  <a:cxn ang="0">
                    <a:pos x="141" y="89"/>
                  </a:cxn>
                  <a:cxn ang="0">
                    <a:pos x="130" y="94"/>
                  </a:cxn>
                  <a:cxn ang="0">
                    <a:pos x="119" y="95"/>
                  </a:cxn>
                  <a:cxn ang="0">
                    <a:pos x="105" y="90"/>
                  </a:cxn>
                  <a:cxn ang="0">
                    <a:pos x="93" y="82"/>
                  </a:cxn>
                  <a:cxn ang="0">
                    <a:pos x="83" y="70"/>
                  </a:cxn>
                  <a:cxn ang="0">
                    <a:pos x="77" y="55"/>
                  </a:cxn>
                  <a:cxn ang="0">
                    <a:pos x="71" y="43"/>
                  </a:cxn>
                  <a:cxn ang="0">
                    <a:pos x="62" y="33"/>
                  </a:cxn>
                  <a:cxn ang="0">
                    <a:pos x="50" y="23"/>
                  </a:cxn>
                  <a:cxn ang="0">
                    <a:pos x="36" y="17"/>
                  </a:cxn>
                  <a:cxn ang="0">
                    <a:pos x="22" y="12"/>
                  </a:cxn>
                  <a:cxn ang="0">
                    <a:pos x="10" y="7"/>
                  </a:cxn>
                  <a:cxn ang="0">
                    <a:pos x="3" y="6"/>
                  </a:cxn>
                  <a:cxn ang="0">
                    <a:pos x="0" y="5"/>
                  </a:cxn>
                </a:cxnLst>
                <a:rect l="0" t="0" r="r" b="b"/>
                <a:pathLst>
                  <a:path w="147" h="95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43" name="Freeform 191"/>
              <p:cNvSpPr>
                <a:spLocks/>
              </p:cNvSpPr>
              <p:nvPr/>
            </p:nvSpPr>
            <p:spPr bwMode="auto">
              <a:xfrm>
                <a:off x="2357" y="2414"/>
                <a:ext cx="43" cy="7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10"/>
                  </a:cxn>
                  <a:cxn ang="0">
                    <a:pos x="38" y="24"/>
                  </a:cxn>
                  <a:cxn ang="0">
                    <a:pos x="56" y="40"/>
                  </a:cxn>
                  <a:cxn ang="0">
                    <a:pos x="69" y="59"/>
                  </a:cxn>
                  <a:cxn ang="0">
                    <a:pos x="81" y="78"/>
                  </a:cxn>
                  <a:cxn ang="0">
                    <a:pos x="87" y="98"/>
                  </a:cxn>
                  <a:cxn ang="0">
                    <a:pos x="87" y="119"/>
                  </a:cxn>
                  <a:cxn ang="0">
                    <a:pos x="81" y="137"/>
                  </a:cxn>
                  <a:cxn ang="0">
                    <a:pos x="71" y="150"/>
                  </a:cxn>
                  <a:cxn ang="0">
                    <a:pos x="59" y="154"/>
                  </a:cxn>
                  <a:cxn ang="0">
                    <a:pos x="49" y="152"/>
                  </a:cxn>
                  <a:cxn ang="0">
                    <a:pos x="38" y="144"/>
                  </a:cxn>
                  <a:cxn ang="0">
                    <a:pos x="30" y="133"/>
                  </a:cxn>
                  <a:cxn ang="0">
                    <a:pos x="26" y="119"/>
                  </a:cxn>
                  <a:cxn ang="0">
                    <a:pos x="26" y="103"/>
                  </a:cxn>
                  <a:cxn ang="0">
                    <a:pos x="30" y="88"/>
                  </a:cxn>
                  <a:cxn ang="0">
                    <a:pos x="34" y="74"/>
                  </a:cxn>
                  <a:cxn ang="0">
                    <a:pos x="31" y="60"/>
                  </a:cxn>
                  <a:cxn ang="0">
                    <a:pos x="27" y="45"/>
                  </a:cxn>
                  <a:cxn ang="0">
                    <a:pos x="21" y="31"/>
                  </a:cxn>
                  <a:cxn ang="0">
                    <a:pos x="14" y="19"/>
                  </a:cxn>
                  <a:cxn ang="0">
                    <a:pos x="7" y="9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87" h="154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44" name="Freeform 192"/>
              <p:cNvSpPr>
                <a:spLocks/>
              </p:cNvSpPr>
              <p:nvPr/>
            </p:nvSpPr>
            <p:spPr bwMode="auto">
              <a:xfrm>
                <a:off x="2359" y="2373"/>
                <a:ext cx="81" cy="34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14" y="52"/>
                  </a:cxn>
                  <a:cxn ang="0">
                    <a:pos x="30" y="36"/>
                  </a:cxn>
                  <a:cxn ang="0">
                    <a:pos x="49" y="22"/>
                  </a:cxn>
                  <a:cxn ang="0">
                    <a:pos x="69" y="11"/>
                  </a:cxn>
                  <a:cxn ang="0">
                    <a:pos x="90" y="4"/>
                  </a:cxn>
                  <a:cxn ang="0">
                    <a:pos x="110" y="0"/>
                  </a:cxn>
                  <a:cxn ang="0">
                    <a:pos x="130" y="4"/>
                  </a:cxn>
                  <a:cxn ang="0">
                    <a:pos x="147" y="13"/>
                  </a:cxn>
                  <a:cxn ang="0">
                    <a:pos x="158" y="25"/>
                  </a:cxn>
                  <a:cxn ang="0">
                    <a:pos x="161" y="37"/>
                  </a:cxn>
                  <a:cxn ang="0">
                    <a:pos x="156" y="47"/>
                  </a:cxn>
                  <a:cxn ang="0">
                    <a:pos x="148" y="55"/>
                  </a:cxn>
                  <a:cxn ang="0">
                    <a:pos x="136" y="61"/>
                  </a:cxn>
                  <a:cxn ang="0">
                    <a:pos x="121" y="64"/>
                  </a:cxn>
                  <a:cxn ang="0">
                    <a:pos x="105" y="61"/>
                  </a:cxn>
                  <a:cxn ang="0">
                    <a:pos x="90" y="54"/>
                  </a:cxn>
                  <a:cxn ang="0">
                    <a:pos x="77" y="49"/>
                  </a:cxn>
                  <a:cxn ang="0">
                    <a:pos x="63" y="47"/>
                  </a:cxn>
                  <a:cxn ang="0">
                    <a:pos x="48" y="50"/>
                  </a:cxn>
                  <a:cxn ang="0">
                    <a:pos x="34" y="54"/>
                  </a:cxn>
                  <a:cxn ang="0">
                    <a:pos x="21" y="59"/>
                  </a:cxn>
                  <a:cxn ang="0">
                    <a:pos x="10" y="64"/>
                  </a:cxn>
                  <a:cxn ang="0">
                    <a:pos x="2" y="68"/>
                  </a:cxn>
                  <a:cxn ang="0">
                    <a:pos x="0" y="69"/>
                  </a:cxn>
                </a:cxnLst>
                <a:rect l="0" t="0" r="r" b="b"/>
                <a:pathLst>
                  <a:path w="161" h="69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45" name="Freeform 193"/>
              <p:cNvSpPr>
                <a:spLocks/>
              </p:cNvSpPr>
              <p:nvPr/>
            </p:nvSpPr>
            <p:spPr bwMode="auto">
              <a:xfrm>
                <a:off x="2356" y="2338"/>
                <a:ext cx="57" cy="66"/>
              </a:xfrm>
              <a:custGeom>
                <a:avLst/>
                <a:gdLst/>
                <a:ahLst/>
                <a:cxnLst>
                  <a:cxn ang="0">
                    <a:pos x="0" y="133"/>
                  </a:cxn>
                  <a:cxn ang="0">
                    <a:pos x="1" y="111"/>
                  </a:cxn>
                  <a:cxn ang="0">
                    <a:pos x="5" y="88"/>
                  </a:cxn>
                  <a:cxn ang="0">
                    <a:pos x="11" y="65"/>
                  </a:cxn>
                  <a:cxn ang="0">
                    <a:pos x="22" y="44"/>
                  </a:cxn>
                  <a:cxn ang="0">
                    <a:pos x="35" y="25"/>
                  </a:cxn>
                  <a:cxn ang="0">
                    <a:pos x="49" y="12"/>
                  </a:cxn>
                  <a:cxn ang="0">
                    <a:pos x="67" y="2"/>
                  </a:cxn>
                  <a:cxn ang="0">
                    <a:pos x="86" y="0"/>
                  </a:cxn>
                  <a:cxn ang="0">
                    <a:pos x="102" y="4"/>
                  </a:cxn>
                  <a:cxn ang="0">
                    <a:pos x="112" y="12"/>
                  </a:cxn>
                  <a:cxn ang="0">
                    <a:pos x="114" y="22"/>
                  </a:cxn>
                  <a:cxn ang="0">
                    <a:pos x="112" y="35"/>
                  </a:cxn>
                  <a:cxn ang="0">
                    <a:pos x="105" y="46"/>
                  </a:cxn>
                  <a:cxn ang="0">
                    <a:pos x="94" y="56"/>
                  </a:cxn>
                  <a:cxn ang="0">
                    <a:pos x="81" y="65"/>
                  </a:cxn>
                  <a:cxn ang="0">
                    <a:pos x="64" y="67"/>
                  </a:cxn>
                  <a:cxn ang="0">
                    <a:pos x="52" y="69"/>
                  </a:cxn>
                  <a:cxn ang="0">
                    <a:pos x="39" y="77"/>
                  </a:cxn>
                  <a:cxn ang="0">
                    <a:pos x="29" y="88"/>
                  </a:cxn>
                  <a:cxn ang="0">
                    <a:pos x="18" y="99"/>
                  </a:cxn>
                  <a:cxn ang="0">
                    <a:pos x="11" y="112"/>
                  </a:cxn>
                  <a:cxn ang="0">
                    <a:pos x="5" y="122"/>
                  </a:cxn>
                  <a:cxn ang="0">
                    <a:pos x="1" y="130"/>
                  </a:cxn>
                  <a:cxn ang="0">
                    <a:pos x="0" y="133"/>
                  </a:cxn>
                </a:cxnLst>
                <a:rect l="0" t="0" r="r" b="b"/>
                <a:pathLst>
                  <a:path w="114" h="133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46" name="Freeform 194"/>
              <p:cNvSpPr>
                <a:spLocks/>
              </p:cNvSpPr>
              <p:nvPr/>
            </p:nvSpPr>
            <p:spPr bwMode="auto">
              <a:xfrm>
                <a:off x="2332" y="2318"/>
                <a:ext cx="35" cy="82"/>
              </a:xfrm>
              <a:custGeom>
                <a:avLst/>
                <a:gdLst/>
                <a:ahLst/>
                <a:cxnLst>
                  <a:cxn ang="0">
                    <a:pos x="30" y="163"/>
                  </a:cxn>
                  <a:cxn ang="0">
                    <a:pos x="18" y="145"/>
                  </a:cxn>
                  <a:cxn ang="0">
                    <a:pos x="9" y="124"/>
                  </a:cxn>
                  <a:cxn ang="0">
                    <a:pos x="3" y="101"/>
                  </a:cxn>
                  <a:cxn ang="0">
                    <a:pos x="0" y="78"/>
                  </a:cxn>
                  <a:cxn ang="0">
                    <a:pos x="0" y="56"/>
                  </a:cxn>
                  <a:cxn ang="0">
                    <a:pos x="4" y="36"/>
                  </a:cxn>
                  <a:cxn ang="0">
                    <a:pos x="13" y="18"/>
                  </a:cxn>
                  <a:cxn ang="0">
                    <a:pos x="28" y="6"/>
                  </a:cxn>
                  <a:cxn ang="0">
                    <a:pos x="43" y="0"/>
                  </a:cxn>
                  <a:cxn ang="0">
                    <a:pos x="56" y="2"/>
                  </a:cxn>
                  <a:cxn ang="0">
                    <a:pos x="64" y="9"/>
                  </a:cxn>
                  <a:cxn ang="0">
                    <a:pos x="70" y="21"/>
                  </a:cxn>
                  <a:cxn ang="0">
                    <a:pos x="70" y="34"/>
                  </a:cxn>
                  <a:cxn ang="0">
                    <a:pos x="68" y="48"/>
                  </a:cxn>
                  <a:cxn ang="0">
                    <a:pos x="59" y="62"/>
                  </a:cxn>
                  <a:cxn ang="0">
                    <a:pos x="48" y="74"/>
                  </a:cxn>
                  <a:cxn ang="0">
                    <a:pos x="33" y="97"/>
                  </a:cxn>
                  <a:cxn ang="0">
                    <a:pos x="27" y="127"/>
                  </a:cxn>
                  <a:cxn ang="0">
                    <a:pos x="28" y="152"/>
                  </a:cxn>
                  <a:cxn ang="0">
                    <a:pos x="30" y="163"/>
                  </a:cxn>
                </a:cxnLst>
                <a:rect l="0" t="0" r="r" b="b"/>
                <a:pathLst>
                  <a:path w="70" h="163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47" name="Freeform 195"/>
              <p:cNvSpPr>
                <a:spLocks/>
              </p:cNvSpPr>
              <p:nvPr/>
            </p:nvSpPr>
            <p:spPr bwMode="auto">
              <a:xfrm>
                <a:off x="2376" y="1599"/>
                <a:ext cx="180" cy="174"/>
              </a:xfrm>
              <a:custGeom>
                <a:avLst/>
                <a:gdLst/>
                <a:ahLst/>
                <a:cxnLst>
                  <a:cxn ang="0">
                    <a:pos x="8" y="6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44" y="8"/>
                  </a:cxn>
                  <a:cxn ang="0">
                    <a:pos x="69" y="16"/>
                  </a:cxn>
                  <a:cxn ang="0">
                    <a:pos x="98" y="27"/>
                  </a:cxn>
                  <a:cxn ang="0">
                    <a:pos x="129" y="39"/>
                  </a:cxn>
                  <a:cxn ang="0">
                    <a:pos x="162" y="55"/>
                  </a:cxn>
                  <a:cxn ang="0">
                    <a:pos x="196" y="74"/>
                  </a:cxn>
                  <a:cxn ang="0">
                    <a:pos x="229" y="96"/>
                  </a:cxn>
                  <a:cxn ang="0">
                    <a:pos x="262" y="120"/>
                  </a:cxn>
                  <a:cxn ang="0">
                    <a:pos x="291" y="146"/>
                  </a:cxn>
                  <a:cxn ang="0">
                    <a:pos x="317" y="178"/>
                  </a:cxn>
                  <a:cxn ang="0">
                    <a:pos x="340" y="210"/>
                  </a:cxn>
                  <a:cxn ang="0">
                    <a:pos x="356" y="247"/>
                  </a:cxn>
                  <a:cxn ang="0">
                    <a:pos x="361" y="267"/>
                  </a:cxn>
                  <a:cxn ang="0">
                    <a:pos x="358" y="287"/>
                  </a:cxn>
                  <a:cxn ang="0">
                    <a:pos x="354" y="304"/>
                  </a:cxn>
                  <a:cxn ang="0">
                    <a:pos x="346" y="319"/>
                  </a:cxn>
                  <a:cxn ang="0">
                    <a:pos x="336" y="331"/>
                  </a:cxn>
                  <a:cxn ang="0">
                    <a:pos x="328" y="340"/>
                  </a:cxn>
                  <a:cxn ang="0">
                    <a:pos x="323" y="346"/>
                  </a:cxn>
                  <a:cxn ang="0">
                    <a:pos x="320" y="348"/>
                  </a:cxn>
                  <a:cxn ang="0">
                    <a:pos x="321" y="346"/>
                  </a:cxn>
                  <a:cxn ang="0">
                    <a:pos x="326" y="341"/>
                  </a:cxn>
                  <a:cxn ang="0">
                    <a:pos x="331" y="332"/>
                  </a:cxn>
                  <a:cxn ang="0">
                    <a:pos x="336" y="320"/>
                  </a:cxn>
                  <a:cxn ang="0">
                    <a:pos x="340" y="305"/>
                  </a:cxn>
                  <a:cxn ang="0">
                    <a:pos x="342" y="287"/>
                  </a:cxn>
                  <a:cxn ang="0">
                    <a:pos x="341" y="267"/>
                  </a:cxn>
                  <a:cxn ang="0">
                    <a:pos x="336" y="244"/>
                  </a:cxn>
                  <a:cxn ang="0">
                    <a:pos x="326" y="220"/>
                  </a:cxn>
                  <a:cxn ang="0">
                    <a:pos x="309" y="194"/>
                  </a:cxn>
                  <a:cxn ang="0">
                    <a:pos x="283" y="165"/>
                  </a:cxn>
                  <a:cxn ang="0">
                    <a:pos x="250" y="136"/>
                  </a:cxn>
                  <a:cxn ang="0">
                    <a:pos x="207" y="105"/>
                  </a:cxn>
                  <a:cxn ang="0">
                    <a:pos x="153" y="73"/>
                  </a:cxn>
                  <a:cxn ang="0">
                    <a:pos x="88" y="39"/>
                  </a:cxn>
                  <a:cxn ang="0">
                    <a:pos x="8" y="6"/>
                  </a:cxn>
                </a:cxnLst>
                <a:rect l="0" t="0" r="r" b="b"/>
                <a:pathLst>
                  <a:path w="361" h="348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48" name="Freeform 196"/>
              <p:cNvSpPr>
                <a:spLocks/>
              </p:cNvSpPr>
              <p:nvPr/>
            </p:nvSpPr>
            <p:spPr bwMode="auto">
              <a:xfrm>
                <a:off x="2332" y="2439"/>
                <a:ext cx="63" cy="17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0" y="30"/>
                  </a:cxn>
                  <a:cxn ang="0">
                    <a:pos x="2" y="71"/>
                  </a:cxn>
                  <a:cxn ang="0">
                    <a:pos x="0" y="121"/>
                  </a:cxn>
                  <a:cxn ang="0">
                    <a:pos x="5" y="175"/>
                  </a:cxn>
                  <a:cxn ang="0">
                    <a:pos x="19" y="228"/>
                  </a:cxn>
                  <a:cxn ang="0">
                    <a:pos x="43" y="276"/>
                  </a:cxn>
                  <a:cxn ang="0">
                    <a:pos x="79" y="316"/>
                  </a:cxn>
                  <a:cxn ang="0">
                    <a:pos x="126" y="343"/>
                  </a:cxn>
                  <a:cxn ang="0">
                    <a:pos x="123" y="341"/>
                  </a:cxn>
                  <a:cxn ang="0">
                    <a:pos x="115" y="332"/>
                  </a:cxn>
                  <a:cxn ang="0">
                    <a:pos x="102" y="321"/>
                  </a:cxn>
                  <a:cxn ang="0">
                    <a:pos x="87" y="306"/>
                  </a:cxn>
                  <a:cxn ang="0">
                    <a:pos x="71" y="288"/>
                  </a:cxn>
                  <a:cxn ang="0">
                    <a:pos x="55" y="267"/>
                  </a:cxn>
                  <a:cxn ang="0">
                    <a:pos x="41" y="245"/>
                  </a:cxn>
                  <a:cxn ang="0">
                    <a:pos x="30" y="221"/>
                  </a:cxn>
                  <a:cxn ang="0">
                    <a:pos x="19" y="183"/>
                  </a:cxn>
                  <a:cxn ang="0">
                    <a:pos x="13" y="145"/>
                  </a:cxn>
                  <a:cxn ang="0">
                    <a:pos x="12" y="108"/>
                  </a:cxn>
                  <a:cxn ang="0">
                    <a:pos x="13" y="73"/>
                  </a:cxn>
                  <a:cxn ang="0">
                    <a:pos x="17" y="43"/>
                  </a:cxn>
                  <a:cxn ang="0">
                    <a:pos x="20" y="20"/>
                  </a:cxn>
                  <a:cxn ang="0">
                    <a:pos x="24" y="5"/>
                  </a:cxn>
                  <a:cxn ang="0">
                    <a:pos x="25" y="0"/>
                  </a:cxn>
                </a:cxnLst>
                <a:rect l="0" t="0" r="r" b="b"/>
                <a:pathLst>
                  <a:path w="126" h="343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49" name="Freeform 197"/>
              <p:cNvSpPr>
                <a:spLocks/>
              </p:cNvSpPr>
              <p:nvPr/>
            </p:nvSpPr>
            <p:spPr bwMode="auto">
              <a:xfrm>
                <a:off x="2684" y="2480"/>
                <a:ext cx="165" cy="80"/>
              </a:xfrm>
              <a:custGeom>
                <a:avLst/>
                <a:gdLst/>
                <a:ahLst/>
                <a:cxnLst>
                  <a:cxn ang="0">
                    <a:pos x="332" y="160"/>
                  </a:cxn>
                  <a:cxn ang="0">
                    <a:pos x="326" y="146"/>
                  </a:cxn>
                  <a:cxn ang="0">
                    <a:pos x="318" y="130"/>
                  </a:cxn>
                  <a:cxn ang="0">
                    <a:pos x="305" y="114"/>
                  </a:cxn>
                  <a:cxn ang="0">
                    <a:pos x="290" y="96"/>
                  </a:cxn>
                  <a:cxn ang="0">
                    <a:pos x="273" y="79"/>
                  </a:cxn>
                  <a:cxn ang="0">
                    <a:pos x="254" y="63"/>
                  </a:cxn>
                  <a:cxn ang="0">
                    <a:pos x="232" y="48"/>
                  </a:cxn>
                  <a:cxn ang="0">
                    <a:pos x="208" y="34"/>
                  </a:cxn>
                  <a:cxn ang="0">
                    <a:pos x="183" y="21"/>
                  </a:cxn>
                  <a:cxn ang="0">
                    <a:pos x="158" y="11"/>
                  </a:cxn>
                  <a:cxn ang="0">
                    <a:pos x="132" y="4"/>
                  </a:cxn>
                  <a:cxn ang="0">
                    <a:pos x="104" y="0"/>
                  </a:cxn>
                  <a:cxn ang="0">
                    <a:pos x="77" y="0"/>
                  </a:cxn>
                  <a:cxn ang="0">
                    <a:pos x="51" y="2"/>
                  </a:cxn>
                  <a:cxn ang="0">
                    <a:pos x="26" y="10"/>
                  </a:cxn>
                  <a:cxn ang="0">
                    <a:pos x="0" y="23"/>
                  </a:cxn>
                  <a:cxn ang="0">
                    <a:pos x="5" y="21"/>
                  </a:cxn>
                  <a:cxn ang="0">
                    <a:pos x="15" y="19"/>
                  </a:cxn>
                  <a:cxn ang="0">
                    <a:pos x="33" y="17"/>
                  </a:cxn>
                  <a:cxn ang="0">
                    <a:pos x="54" y="15"/>
                  </a:cxn>
                  <a:cxn ang="0">
                    <a:pos x="79" y="13"/>
                  </a:cxn>
                  <a:cxn ang="0">
                    <a:pos x="105" y="15"/>
                  </a:cxn>
                  <a:cxn ang="0">
                    <a:pos x="132" y="18"/>
                  </a:cxn>
                  <a:cxn ang="0">
                    <a:pos x="157" y="24"/>
                  </a:cxn>
                  <a:cxn ang="0">
                    <a:pos x="194" y="39"/>
                  </a:cxn>
                  <a:cxn ang="0">
                    <a:pos x="226" y="59"/>
                  </a:cxn>
                  <a:cxn ang="0">
                    <a:pos x="256" y="81"/>
                  </a:cxn>
                  <a:cxn ang="0">
                    <a:pos x="282" y="104"/>
                  </a:cxn>
                  <a:cxn ang="0">
                    <a:pos x="303" y="125"/>
                  </a:cxn>
                  <a:cxn ang="0">
                    <a:pos x="318" y="144"/>
                  </a:cxn>
                  <a:cxn ang="0">
                    <a:pos x="329" y="155"/>
                  </a:cxn>
                  <a:cxn ang="0">
                    <a:pos x="332" y="160"/>
                  </a:cxn>
                </a:cxnLst>
                <a:rect l="0" t="0" r="r" b="b"/>
                <a:pathLst>
                  <a:path w="332" h="160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50" name="Freeform 198"/>
              <p:cNvSpPr>
                <a:spLocks/>
              </p:cNvSpPr>
              <p:nvPr/>
            </p:nvSpPr>
            <p:spPr bwMode="auto">
              <a:xfrm>
                <a:off x="2464" y="1984"/>
                <a:ext cx="186" cy="670"/>
              </a:xfrm>
              <a:custGeom>
                <a:avLst/>
                <a:gdLst/>
                <a:ahLst/>
                <a:cxnLst>
                  <a:cxn ang="0">
                    <a:pos x="330" y="1333"/>
                  </a:cxn>
                  <a:cxn ang="0">
                    <a:pos x="242" y="1323"/>
                  </a:cxn>
                  <a:cxn ang="0">
                    <a:pos x="162" y="1304"/>
                  </a:cxn>
                  <a:cxn ang="0">
                    <a:pos x="96" y="1268"/>
                  </a:cxn>
                  <a:cxn ang="0">
                    <a:pos x="53" y="1211"/>
                  </a:cxn>
                  <a:cxn ang="0">
                    <a:pos x="42" y="1130"/>
                  </a:cxn>
                  <a:cxn ang="0">
                    <a:pos x="68" y="1017"/>
                  </a:cxn>
                  <a:cxn ang="0">
                    <a:pos x="142" y="867"/>
                  </a:cxn>
                  <a:cxn ang="0">
                    <a:pos x="248" y="700"/>
                  </a:cxn>
                  <a:cxn ang="0">
                    <a:pos x="318" y="556"/>
                  </a:cxn>
                  <a:cxn ang="0">
                    <a:pos x="357" y="426"/>
                  </a:cxn>
                  <a:cxn ang="0">
                    <a:pos x="368" y="310"/>
                  </a:cxn>
                  <a:cxn ang="0">
                    <a:pos x="355" y="210"/>
                  </a:cxn>
                  <a:cxn ang="0">
                    <a:pos x="323" y="129"/>
                  </a:cxn>
                  <a:cxn ang="0">
                    <a:pos x="276" y="65"/>
                  </a:cxn>
                  <a:cxn ang="0">
                    <a:pos x="218" y="22"/>
                  </a:cxn>
                  <a:cxn ang="0">
                    <a:pos x="162" y="2"/>
                  </a:cxn>
                  <a:cxn ang="0">
                    <a:pos x="119" y="2"/>
                  </a:cxn>
                  <a:cxn ang="0">
                    <a:pos x="84" y="15"/>
                  </a:cxn>
                  <a:cxn ang="0">
                    <a:pos x="56" y="35"/>
                  </a:cxn>
                  <a:cxn ang="0">
                    <a:pos x="33" y="62"/>
                  </a:cxn>
                  <a:cxn ang="0">
                    <a:pos x="16" y="87"/>
                  </a:cxn>
                  <a:cxn ang="0">
                    <a:pos x="6" y="108"/>
                  </a:cxn>
                  <a:cxn ang="0">
                    <a:pos x="1" y="121"/>
                  </a:cxn>
                  <a:cxn ang="0">
                    <a:pos x="1" y="122"/>
                  </a:cxn>
                  <a:cxn ang="0">
                    <a:pos x="8" y="111"/>
                  </a:cxn>
                  <a:cxn ang="0">
                    <a:pos x="23" y="94"/>
                  </a:cxn>
                  <a:cxn ang="0">
                    <a:pos x="44" y="75"/>
                  </a:cxn>
                  <a:cxn ang="0">
                    <a:pos x="69" y="54"/>
                  </a:cxn>
                  <a:cxn ang="0">
                    <a:pos x="99" y="37"/>
                  </a:cxn>
                  <a:cxn ang="0">
                    <a:pos x="133" y="27"/>
                  </a:cxn>
                  <a:cxn ang="0">
                    <a:pos x="170" y="27"/>
                  </a:cxn>
                  <a:cxn ang="0">
                    <a:pos x="210" y="42"/>
                  </a:cxn>
                  <a:cxn ang="0">
                    <a:pos x="253" y="72"/>
                  </a:cxn>
                  <a:cxn ang="0">
                    <a:pos x="293" y="114"/>
                  </a:cxn>
                  <a:cxn ang="0">
                    <a:pos x="327" y="169"/>
                  </a:cxn>
                  <a:cxn ang="0">
                    <a:pos x="350" y="236"/>
                  </a:cxn>
                  <a:cxn ang="0">
                    <a:pos x="361" y="313"/>
                  </a:cxn>
                  <a:cxn ang="0">
                    <a:pos x="353" y="402"/>
                  </a:cxn>
                  <a:cxn ang="0">
                    <a:pos x="322" y="501"/>
                  </a:cxn>
                  <a:cxn ang="0">
                    <a:pos x="268" y="610"/>
                  </a:cxn>
                  <a:cxn ang="0">
                    <a:pos x="205" y="715"/>
                  </a:cxn>
                  <a:cxn ang="0">
                    <a:pos x="145" y="813"/>
                  </a:cxn>
                  <a:cxn ang="0">
                    <a:pos x="92" y="902"/>
                  </a:cxn>
                  <a:cxn ang="0">
                    <a:pos x="49" y="984"/>
                  </a:cxn>
                  <a:cxn ang="0">
                    <a:pos x="19" y="1060"/>
                  </a:cxn>
                  <a:cxn ang="0">
                    <a:pos x="7" y="1130"/>
                  </a:cxn>
                  <a:cxn ang="0">
                    <a:pos x="19" y="1193"/>
                  </a:cxn>
                  <a:cxn ang="0">
                    <a:pos x="56" y="1249"/>
                  </a:cxn>
                  <a:cxn ang="0">
                    <a:pos x="104" y="1290"/>
                  </a:cxn>
                  <a:cxn ang="0">
                    <a:pos x="158" y="1317"/>
                  </a:cxn>
                  <a:cxn ang="0">
                    <a:pos x="215" y="1332"/>
                  </a:cxn>
                  <a:cxn ang="0">
                    <a:pos x="269" y="1339"/>
                  </a:cxn>
                  <a:cxn ang="0">
                    <a:pos x="316" y="1340"/>
                  </a:cxn>
                  <a:cxn ang="0">
                    <a:pos x="350" y="1338"/>
                  </a:cxn>
                  <a:cxn ang="0">
                    <a:pos x="371" y="1336"/>
                  </a:cxn>
                </a:cxnLst>
                <a:rect l="0" t="0" r="r" b="b"/>
                <a:pathLst>
                  <a:path w="373" h="1340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51" name="Freeform 199"/>
              <p:cNvSpPr>
                <a:spLocks/>
              </p:cNvSpPr>
              <p:nvPr/>
            </p:nvSpPr>
            <p:spPr bwMode="auto">
              <a:xfrm>
                <a:off x="2886" y="2685"/>
                <a:ext cx="55" cy="62"/>
              </a:xfrm>
              <a:custGeom>
                <a:avLst/>
                <a:gdLst/>
                <a:ahLst/>
                <a:cxnLst>
                  <a:cxn ang="0">
                    <a:pos x="99" y="62"/>
                  </a:cxn>
                  <a:cxn ang="0">
                    <a:pos x="105" y="56"/>
                  </a:cxn>
                  <a:cxn ang="0">
                    <a:pos x="110" y="48"/>
                  </a:cxn>
                  <a:cxn ang="0">
                    <a:pos x="110" y="39"/>
                  </a:cxn>
                  <a:cxn ang="0">
                    <a:pos x="108" y="31"/>
                  </a:cxn>
                  <a:cxn ang="0">
                    <a:pos x="102" y="25"/>
                  </a:cxn>
                  <a:cxn ang="0">
                    <a:pos x="94" y="21"/>
                  </a:cxn>
                  <a:cxn ang="0">
                    <a:pos x="86" y="20"/>
                  </a:cxn>
                  <a:cxn ang="0">
                    <a:pos x="77" y="23"/>
                  </a:cxn>
                  <a:cxn ang="0">
                    <a:pos x="74" y="13"/>
                  </a:cxn>
                  <a:cxn ang="0">
                    <a:pos x="70" y="6"/>
                  </a:cxn>
                  <a:cxn ang="0">
                    <a:pos x="63" y="2"/>
                  </a:cxn>
                  <a:cxn ang="0">
                    <a:pos x="55" y="0"/>
                  </a:cxn>
                  <a:cxn ang="0">
                    <a:pos x="48" y="2"/>
                  </a:cxn>
                  <a:cxn ang="0">
                    <a:pos x="41" y="6"/>
                  </a:cxn>
                  <a:cxn ang="0">
                    <a:pos x="36" y="13"/>
                  </a:cxn>
                  <a:cxn ang="0">
                    <a:pos x="34" y="23"/>
                  </a:cxn>
                  <a:cxn ang="0">
                    <a:pos x="25" y="20"/>
                  </a:cxn>
                  <a:cxn ang="0">
                    <a:pos x="17" y="20"/>
                  </a:cxn>
                  <a:cxn ang="0">
                    <a:pos x="9" y="24"/>
                  </a:cxn>
                  <a:cxn ang="0">
                    <a:pos x="3" y="31"/>
                  </a:cxn>
                  <a:cxn ang="0">
                    <a:pos x="1" y="39"/>
                  </a:cxn>
                  <a:cxn ang="0">
                    <a:pos x="1" y="47"/>
                  </a:cxn>
                  <a:cxn ang="0">
                    <a:pos x="4" y="55"/>
                  </a:cxn>
                  <a:cxn ang="0">
                    <a:pos x="11" y="61"/>
                  </a:cxn>
                  <a:cxn ang="0">
                    <a:pos x="4" y="66"/>
                  </a:cxn>
                  <a:cxn ang="0">
                    <a:pos x="0" y="74"/>
                  </a:cxn>
                  <a:cxn ang="0">
                    <a:pos x="0" y="84"/>
                  </a:cxn>
                  <a:cxn ang="0">
                    <a:pos x="2" y="92"/>
                  </a:cxn>
                  <a:cxn ang="0">
                    <a:pos x="8" y="97"/>
                  </a:cxn>
                  <a:cxn ang="0">
                    <a:pos x="16" y="101"/>
                  </a:cxn>
                  <a:cxn ang="0">
                    <a:pos x="24" y="102"/>
                  </a:cxn>
                  <a:cxn ang="0">
                    <a:pos x="33" y="100"/>
                  </a:cxn>
                  <a:cxn ang="0">
                    <a:pos x="35" y="109"/>
                  </a:cxn>
                  <a:cxn ang="0">
                    <a:pos x="40" y="116"/>
                  </a:cxn>
                  <a:cxn ang="0">
                    <a:pos x="46" y="121"/>
                  </a:cxn>
                  <a:cxn ang="0">
                    <a:pos x="54" y="123"/>
                  </a:cxn>
                  <a:cxn ang="0">
                    <a:pos x="62" y="121"/>
                  </a:cxn>
                  <a:cxn ang="0">
                    <a:pos x="69" y="116"/>
                  </a:cxn>
                  <a:cxn ang="0">
                    <a:pos x="73" y="109"/>
                  </a:cxn>
                  <a:cxn ang="0">
                    <a:pos x="76" y="101"/>
                  </a:cxn>
                  <a:cxn ang="0">
                    <a:pos x="85" y="103"/>
                  </a:cxn>
                  <a:cxn ang="0">
                    <a:pos x="93" y="102"/>
                  </a:cxn>
                  <a:cxn ang="0">
                    <a:pos x="101" y="99"/>
                  </a:cxn>
                  <a:cxn ang="0">
                    <a:pos x="107" y="93"/>
                  </a:cxn>
                  <a:cxn ang="0">
                    <a:pos x="109" y="85"/>
                  </a:cxn>
                  <a:cxn ang="0">
                    <a:pos x="109" y="77"/>
                  </a:cxn>
                  <a:cxn ang="0">
                    <a:pos x="105" y="69"/>
                  </a:cxn>
                  <a:cxn ang="0">
                    <a:pos x="99" y="62"/>
                  </a:cxn>
                </a:cxnLst>
                <a:rect l="0" t="0" r="r" b="b"/>
                <a:pathLst>
                  <a:path w="110" h="123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52" name="Freeform 200"/>
              <p:cNvSpPr>
                <a:spLocks/>
              </p:cNvSpPr>
              <p:nvPr/>
            </p:nvSpPr>
            <p:spPr bwMode="auto">
              <a:xfrm>
                <a:off x="2905" y="2708"/>
                <a:ext cx="16" cy="16"/>
              </a:xfrm>
              <a:custGeom>
                <a:avLst/>
                <a:gdLst/>
                <a:ahLst/>
                <a:cxnLst>
                  <a:cxn ang="0">
                    <a:pos x="15" y="33"/>
                  </a:cxn>
                  <a:cxn ang="0">
                    <a:pos x="9" y="32"/>
                  </a:cxn>
                  <a:cxn ang="0">
                    <a:pos x="4" y="28"/>
                  </a:cxn>
                  <a:cxn ang="0">
                    <a:pos x="1" y="24"/>
                  </a:cxn>
                  <a:cxn ang="0">
                    <a:pos x="0" y="17"/>
                  </a:cxn>
                  <a:cxn ang="0">
                    <a:pos x="1" y="10"/>
                  </a:cxn>
                  <a:cxn ang="0">
                    <a:pos x="4" y="5"/>
                  </a:cxn>
                  <a:cxn ang="0">
                    <a:pos x="9" y="2"/>
                  </a:cxn>
                  <a:cxn ang="0">
                    <a:pos x="15" y="0"/>
                  </a:cxn>
                  <a:cxn ang="0">
                    <a:pos x="22" y="2"/>
                  </a:cxn>
                  <a:cxn ang="0">
                    <a:pos x="26" y="5"/>
                  </a:cxn>
                  <a:cxn ang="0">
                    <a:pos x="30" y="10"/>
                  </a:cxn>
                  <a:cxn ang="0">
                    <a:pos x="31" y="17"/>
                  </a:cxn>
                  <a:cxn ang="0">
                    <a:pos x="30" y="24"/>
                  </a:cxn>
                  <a:cxn ang="0">
                    <a:pos x="26" y="28"/>
                  </a:cxn>
                  <a:cxn ang="0">
                    <a:pos x="22" y="32"/>
                  </a:cxn>
                  <a:cxn ang="0">
                    <a:pos x="15" y="33"/>
                  </a:cxn>
                </a:cxnLst>
                <a:rect l="0" t="0" r="r" b="b"/>
                <a:pathLst>
                  <a:path w="31" h="33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53" name="Freeform 201"/>
              <p:cNvSpPr>
                <a:spLocks/>
              </p:cNvSpPr>
              <p:nvPr/>
            </p:nvSpPr>
            <p:spPr bwMode="auto">
              <a:xfrm>
                <a:off x="2366" y="2699"/>
                <a:ext cx="56" cy="61"/>
              </a:xfrm>
              <a:custGeom>
                <a:avLst/>
                <a:gdLst/>
                <a:ahLst/>
                <a:cxnLst>
                  <a:cxn ang="0">
                    <a:pos x="101" y="61"/>
                  </a:cxn>
                  <a:cxn ang="0">
                    <a:pos x="108" y="55"/>
                  </a:cxn>
                  <a:cxn ang="0">
                    <a:pos x="111" y="47"/>
                  </a:cxn>
                  <a:cxn ang="0">
                    <a:pos x="111" y="39"/>
                  </a:cxn>
                  <a:cxn ang="0">
                    <a:pos x="109" y="31"/>
                  </a:cxn>
                  <a:cxn ang="0">
                    <a:pos x="103" y="24"/>
                  </a:cxn>
                  <a:cxn ang="0">
                    <a:pos x="96" y="21"/>
                  </a:cxn>
                  <a:cxn ang="0">
                    <a:pos x="88" y="20"/>
                  </a:cxn>
                  <a:cxn ang="0">
                    <a:pos x="79" y="22"/>
                  </a:cxn>
                  <a:cxn ang="0">
                    <a:pos x="77" y="13"/>
                  </a:cxn>
                  <a:cxn ang="0">
                    <a:pos x="71" y="6"/>
                  </a:cxn>
                  <a:cxn ang="0">
                    <a:pos x="64" y="1"/>
                  </a:cxn>
                  <a:cxn ang="0">
                    <a:pos x="56" y="0"/>
                  </a:cxn>
                  <a:cxn ang="0">
                    <a:pos x="48" y="1"/>
                  </a:cxn>
                  <a:cxn ang="0">
                    <a:pos x="41" y="6"/>
                  </a:cxn>
                  <a:cxn ang="0">
                    <a:pos x="36" y="13"/>
                  </a:cxn>
                  <a:cxn ang="0">
                    <a:pos x="34" y="22"/>
                  </a:cxn>
                  <a:cxn ang="0">
                    <a:pos x="25" y="20"/>
                  </a:cxn>
                  <a:cxn ang="0">
                    <a:pos x="17" y="20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1" y="38"/>
                  </a:cxn>
                  <a:cxn ang="0">
                    <a:pos x="1" y="46"/>
                  </a:cxn>
                  <a:cxn ang="0">
                    <a:pos x="4" y="54"/>
                  </a:cxn>
                  <a:cxn ang="0">
                    <a:pos x="11" y="60"/>
                  </a:cxn>
                  <a:cxn ang="0">
                    <a:pos x="4" y="66"/>
                  </a:cxn>
                  <a:cxn ang="0">
                    <a:pos x="1" y="74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8" y="98"/>
                  </a:cxn>
                  <a:cxn ang="0">
                    <a:pos x="16" y="102"/>
                  </a:cxn>
                  <a:cxn ang="0">
                    <a:pos x="24" y="102"/>
                  </a:cxn>
                  <a:cxn ang="0">
                    <a:pos x="33" y="99"/>
                  </a:cxn>
                  <a:cxn ang="0">
                    <a:pos x="35" y="108"/>
                  </a:cxn>
                  <a:cxn ang="0">
                    <a:pos x="40" y="115"/>
                  </a:cxn>
                  <a:cxn ang="0">
                    <a:pos x="47" y="120"/>
                  </a:cxn>
                  <a:cxn ang="0">
                    <a:pos x="55" y="122"/>
                  </a:cxn>
                  <a:cxn ang="0">
                    <a:pos x="63" y="120"/>
                  </a:cxn>
                  <a:cxn ang="0">
                    <a:pos x="70" y="115"/>
                  </a:cxn>
                  <a:cxn ang="0">
                    <a:pos x="76" y="108"/>
                  </a:cxn>
                  <a:cxn ang="0">
                    <a:pos x="78" y="100"/>
                  </a:cxn>
                  <a:cxn ang="0">
                    <a:pos x="87" y="103"/>
                  </a:cxn>
                  <a:cxn ang="0">
                    <a:pos x="95" y="102"/>
                  </a:cxn>
                  <a:cxn ang="0">
                    <a:pos x="103" y="98"/>
                  </a:cxn>
                  <a:cxn ang="0">
                    <a:pos x="109" y="92"/>
                  </a:cxn>
                  <a:cxn ang="0">
                    <a:pos x="111" y="84"/>
                  </a:cxn>
                  <a:cxn ang="0">
                    <a:pos x="110" y="76"/>
                  </a:cxn>
                  <a:cxn ang="0">
                    <a:pos x="107" y="68"/>
                  </a:cxn>
                  <a:cxn ang="0">
                    <a:pos x="101" y="61"/>
                  </a:cxn>
                </a:cxnLst>
                <a:rect l="0" t="0" r="r" b="b"/>
                <a:pathLst>
                  <a:path w="111" h="122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54" name="Freeform 202"/>
              <p:cNvSpPr>
                <a:spLocks/>
              </p:cNvSpPr>
              <p:nvPr/>
            </p:nvSpPr>
            <p:spPr bwMode="auto">
              <a:xfrm>
                <a:off x="2385" y="2721"/>
                <a:ext cx="16" cy="16"/>
              </a:xfrm>
              <a:custGeom>
                <a:avLst/>
                <a:gdLst/>
                <a:ahLst/>
                <a:cxnLst>
                  <a:cxn ang="0">
                    <a:pos x="16" y="32"/>
                  </a:cxn>
                  <a:cxn ang="0">
                    <a:pos x="9" y="31"/>
                  </a:cxn>
                  <a:cxn ang="0">
                    <a:pos x="4" y="28"/>
                  </a:cxn>
                  <a:cxn ang="0">
                    <a:pos x="1" y="23"/>
                  </a:cxn>
                  <a:cxn ang="0">
                    <a:pos x="0" y="16"/>
                  </a:cxn>
                  <a:cxn ang="0">
                    <a:pos x="1" y="9"/>
                  </a:cxn>
                  <a:cxn ang="0">
                    <a:pos x="4" y="5"/>
                  </a:cxn>
                  <a:cxn ang="0">
                    <a:pos x="9" y="1"/>
                  </a:cxn>
                  <a:cxn ang="0">
                    <a:pos x="16" y="0"/>
                  </a:cxn>
                  <a:cxn ang="0">
                    <a:pos x="23" y="1"/>
                  </a:cxn>
                  <a:cxn ang="0">
                    <a:pos x="27" y="5"/>
                  </a:cxn>
                  <a:cxn ang="0">
                    <a:pos x="31" y="9"/>
                  </a:cxn>
                  <a:cxn ang="0">
                    <a:pos x="32" y="16"/>
                  </a:cxn>
                  <a:cxn ang="0">
                    <a:pos x="31" y="23"/>
                  </a:cxn>
                  <a:cxn ang="0">
                    <a:pos x="27" y="28"/>
                  </a:cxn>
                  <a:cxn ang="0">
                    <a:pos x="23" y="31"/>
                  </a:cxn>
                  <a:cxn ang="0">
                    <a:pos x="16" y="32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55" name="Freeform 203"/>
              <p:cNvSpPr>
                <a:spLocks/>
              </p:cNvSpPr>
              <p:nvPr/>
            </p:nvSpPr>
            <p:spPr bwMode="auto">
              <a:xfrm>
                <a:off x="2400" y="1686"/>
                <a:ext cx="68" cy="74"/>
              </a:xfrm>
              <a:custGeom>
                <a:avLst/>
                <a:gdLst/>
                <a:ahLst/>
                <a:cxnLst>
                  <a:cxn ang="0">
                    <a:pos x="131" y="67"/>
                  </a:cxn>
                  <a:cxn ang="0">
                    <a:pos x="136" y="47"/>
                  </a:cxn>
                  <a:cxn ang="0">
                    <a:pos x="129" y="34"/>
                  </a:cxn>
                  <a:cxn ang="0">
                    <a:pos x="121" y="28"/>
                  </a:cxn>
                  <a:cxn ang="0">
                    <a:pos x="112" y="26"/>
                  </a:cxn>
                  <a:cxn ang="0">
                    <a:pos x="102" y="26"/>
                  </a:cxn>
                  <a:cxn ang="0">
                    <a:pos x="94" y="18"/>
                  </a:cxn>
                  <a:cxn ang="0">
                    <a:pos x="79" y="3"/>
                  </a:cxn>
                  <a:cxn ang="0">
                    <a:pos x="58" y="3"/>
                  </a:cxn>
                  <a:cxn ang="0">
                    <a:pos x="44" y="16"/>
                  </a:cxn>
                  <a:cxn ang="0">
                    <a:pos x="36" y="24"/>
                  </a:cxn>
                  <a:cxn ang="0">
                    <a:pos x="25" y="24"/>
                  </a:cxn>
                  <a:cxn ang="0">
                    <a:pos x="15" y="27"/>
                  </a:cxn>
                  <a:cxn ang="0">
                    <a:pos x="7" y="32"/>
                  </a:cxn>
                  <a:cxn ang="0">
                    <a:pos x="0" y="46"/>
                  </a:cxn>
                  <a:cxn ang="0">
                    <a:pos x="6" y="66"/>
                  </a:cxn>
                  <a:cxn ang="0">
                    <a:pos x="5" y="81"/>
                  </a:cxn>
                  <a:cxn ang="0">
                    <a:pos x="0" y="100"/>
                  </a:cxn>
                  <a:cxn ang="0">
                    <a:pos x="7" y="115"/>
                  </a:cxn>
                  <a:cxn ang="0">
                    <a:pos x="14" y="121"/>
                  </a:cxn>
                  <a:cxn ang="0">
                    <a:pos x="25" y="123"/>
                  </a:cxn>
                  <a:cxn ang="0">
                    <a:pos x="34" y="122"/>
                  </a:cxn>
                  <a:cxn ang="0">
                    <a:pos x="42" y="132"/>
                  </a:cxn>
                  <a:cxn ang="0">
                    <a:pos x="57" y="147"/>
                  </a:cxn>
                  <a:cxn ang="0">
                    <a:pos x="78" y="147"/>
                  </a:cxn>
                  <a:cxn ang="0">
                    <a:pos x="91" y="133"/>
                  </a:cxn>
                  <a:cxn ang="0">
                    <a:pos x="100" y="123"/>
                  </a:cxn>
                  <a:cxn ang="0">
                    <a:pos x="111" y="125"/>
                  </a:cxn>
                  <a:cxn ang="0">
                    <a:pos x="120" y="122"/>
                  </a:cxn>
                  <a:cxn ang="0">
                    <a:pos x="128" y="117"/>
                  </a:cxn>
                  <a:cxn ang="0">
                    <a:pos x="135" y="103"/>
                  </a:cxn>
                  <a:cxn ang="0">
                    <a:pos x="129" y="83"/>
                  </a:cxn>
                </a:cxnLst>
                <a:rect l="0" t="0" r="r" b="b"/>
                <a:pathLst>
                  <a:path w="136" h="149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56" name="Freeform 204"/>
              <p:cNvSpPr>
                <a:spLocks/>
              </p:cNvSpPr>
              <p:nvPr/>
            </p:nvSpPr>
            <p:spPr bwMode="auto">
              <a:xfrm>
                <a:off x="2423" y="1713"/>
                <a:ext cx="20" cy="20"/>
              </a:xfrm>
              <a:custGeom>
                <a:avLst/>
                <a:gdLst/>
                <a:ahLst/>
                <a:cxnLst>
                  <a:cxn ang="0">
                    <a:pos x="19" y="40"/>
                  </a:cxn>
                  <a:cxn ang="0">
                    <a:pos x="11" y="38"/>
                  </a:cxn>
                  <a:cxn ang="0">
                    <a:pos x="5" y="34"/>
                  </a:cxn>
                  <a:cxn ang="0">
                    <a:pos x="1" y="27"/>
                  </a:cxn>
                  <a:cxn ang="0">
                    <a:pos x="0" y="20"/>
                  </a:cxn>
                  <a:cxn ang="0">
                    <a:pos x="1" y="12"/>
                  </a:cxn>
                  <a:cxn ang="0">
                    <a:pos x="5" y="6"/>
                  </a:cxn>
                  <a:cxn ang="0">
                    <a:pos x="11" y="2"/>
                  </a:cxn>
                  <a:cxn ang="0">
                    <a:pos x="19" y="0"/>
                  </a:cxn>
                  <a:cxn ang="0">
                    <a:pos x="26" y="2"/>
                  </a:cxn>
                  <a:cxn ang="0">
                    <a:pos x="33" y="6"/>
                  </a:cxn>
                  <a:cxn ang="0">
                    <a:pos x="38" y="12"/>
                  </a:cxn>
                  <a:cxn ang="0">
                    <a:pos x="39" y="20"/>
                  </a:cxn>
                  <a:cxn ang="0">
                    <a:pos x="38" y="27"/>
                  </a:cxn>
                  <a:cxn ang="0">
                    <a:pos x="33" y="34"/>
                  </a:cxn>
                  <a:cxn ang="0">
                    <a:pos x="26" y="38"/>
                  </a:cxn>
                  <a:cxn ang="0">
                    <a:pos x="19" y="40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57" name="Freeform 205"/>
              <p:cNvSpPr>
                <a:spLocks/>
              </p:cNvSpPr>
              <p:nvPr/>
            </p:nvSpPr>
            <p:spPr bwMode="auto">
              <a:xfrm>
                <a:off x="3282" y="2529"/>
                <a:ext cx="64" cy="90"/>
              </a:xfrm>
              <a:custGeom>
                <a:avLst/>
                <a:gdLst/>
                <a:ahLst/>
                <a:cxnLst>
                  <a:cxn ang="0">
                    <a:pos x="0" y="181"/>
                  </a:cxn>
                  <a:cxn ang="0">
                    <a:pos x="25" y="172"/>
                  </a:cxn>
                  <a:cxn ang="0">
                    <a:pos x="52" y="158"/>
                  </a:cxn>
                  <a:cxn ang="0">
                    <a:pos x="76" y="141"/>
                  </a:cxn>
                  <a:cxn ang="0">
                    <a:pos x="97" y="120"/>
                  </a:cxn>
                  <a:cxn ang="0">
                    <a:pos x="114" y="98"/>
                  </a:cxn>
                  <a:cxn ang="0">
                    <a:pos x="124" y="74"/>
                  </a:cxn>
                  <a:cxn ang="0">
                    <a:pos x="129" y="50"/>
                  </a:cxn>
                  <a:cxn ang="0">
                    <a:pos x="124" y="26"/>
                  </a:cxn>
                  <a:cxn ang="0">
                    <a:pos x="114" y="8"/>
                  </a:cxn>
                  <a:cxn ang="0">
                    <a:pos x="100" y="0"/>
                  </a:cxn>
                  <a:cxn ang="0">
                    <a:pos x="86" y="1"/>
                  </a:cxn>
                  <a:cxn ang="0">
                    <a:pos x="72" y="8"/>
                  </a:cxn>
                  <a:cxn ang="0">
                    <a:pos x="61" y="21"/>
                  </a:cxn>
                  <a:cxn ang="0">
                    <a:pos x="53" y="38"/>
                  </a:cxn>
                  <a:cxn ang="0">
                    <a:pos x="49" y="58"/>
                  </a:cxn>
                  <a:cxn ang="0">
                    <a:pos x="52" y="79"/>
                  </a:cxn>
                  <a:cxn ang="0">
                    <a:pos x="54" y="95"/>
                  </a:cxn>
                  <a:cxn ang="0">
                    <a:pos x="49" y="113"/>
                  </a:cxn>
                  <a:cxn ang="0">
                    <a:pos x="41" y="129"/>
                  </a:cxn>
                  <a:cxn ang="0">
                    <a:pos x="31" y="145"/>
                  </a:cxn>
                  <a:cxn ang="0">
                    <a:pos x="19" y="160"/>
                  </a:cxn>
                  <a:cxn ang="0">
                    <a:pos x="10" y="171"/>
                  </a:cxn>
                  <a:cxn ang="0">
                    <a:pos x="2" y="179"/>
                  </a:cxn>
                  <a:cxn ang="0">
                    <a:pos x="0" y="181"/>
                  </a:cxn>
                </a:cxnLst>
                <a:rect l="0" t="0" r="r" b="b"/>
                <a:pathLst>
                  <a:path w="129" h="181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58" name="Freeform 206"/>
              <p:cNvSpPr>
                <a:spLocks/>
              </p:cNvSpPr>
              <p:nvPr/>
            </p:nvSpPr>
            <p:spPr bwMode="auto">
              <a:xfrm>
                <a:off x="3251" y="2513"/>
                <a:ext cx="45" cy="103"/>
              </a:xfrm>
              <a:custGeom>
                <a:avLst/>
                <a:gdLst/>
                <a:ahLst/>
                <a:cxnLst>
                  <a:cxn ang="0">
                    <a:pos x="50" y="206"/>
                  </a:cxn>
                  <a:cxn ang="0">
                    <a:pos x="65" y="183"/>
                  </a:cxn>
                  <a:cxn ang="0">
                    <a:pos x="77" y="157"/>
                  </a:cxn>
                  <a:cxn ang="0">
                    <a:pos x="85" y="128"/>
                  </a:cxn>
                  <a:cxn ang="0">
                    <a:pos x="90" y="99"/>
                  </a:cxn>
                  <a:cxn ang="0">
                    <a:pos x="88" y="70"/>
                  </a:cxn>
                  <a:cxn ang="0">
                    <a:pos x="83" y="45"/>
                  </a:cxn>
                  <a:cxn ang="0">
                    <a:pos x="70" y="23"/>
                  </a:cxn>
                  <a:cxn ang="0">
                    <a:pos x="52" y="7"/>
                  </a:cxn>
                  <a:cxn ang="0">
                    <a:pos x="33" y="0"/>
                  </a:cxn>
                  <a:cxn ang="0">
                    <a:pos x="18" y="2"/>
                  </a:cxn>
                  <a:cxn ang="0">
                    <a:pos x="7" y="12"/>
                  </a:cxn>
                  <a:cxn ang="0">
                    <a:pos x="1" y="26"/>
                  </a:cxn>
                  <a:cxn ang="0">
                    <a:pos x="0" y="43"/>
                  </a:cxn>
                  <a:cxn ang="0">
                    <a:pos x="3" y="61"/>
                  </a:cxn>
                  <a:cxn ang="0">
                    <a:pos x="12" y="80"/>
                  </a:cxn>
                  <a:cxn ang="0">
                    <a:pos x="27" y="93"/>
                  </a:cxn>
                  <a:cxn ang="0">
                    <a:pos x="39" y="106"/>
                  </a:cxn>
                  <a:cxn ang="0">
                    <a:pos x="47" y="122"/>
                  </a:cxn>
                  <a:cxn ang="0">
                    <a:pos x="52" y="141"/>
                  </a:cxn>
                  <a:cxn ang="0">
                    <a:pos x="53" y="159"/>
                  </a:cxn>
                  <a:cxn ang="0">
                    <a:pos x="53" y="178"/>
                  </a:cxn>
                  <a:cxn ang="0">
                    <a:pos x="53" y="193"/>
                  </a:cxn>
                  <a:cxn ang="0">
                    <a:pos x="50" y="203"/>
                  </a:cxn>
                  <a:cxn ang="0">
                    <a:pos x="50" y="206"/>
                  </a:cxn>
                </a:cxnLst>
                <a:rect l="0" t="0" r="r" b="b"/>
                <a:pathLst>
                  <a:path w="90" h="206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59" name="Freeform 207"/>
              <p:cNvSpPr>
                <a:spLocks/>
              </p:cNvSpPr>
              <p:nvPr/>
            </p:nvSpPr>
            <p:spPr bwMode="auto">
              <a:xfrm>
                <a:off x="3283" y="2583"/>
                <a:ext cx="100" cy="50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13" y="84"/>
                  </a:cxn>
                  <a:cxn ang="0">
                    <a:pos x="26" y="88"/>
                  </a:cxn>
                  <a:cxn ang="0">
                    <a:pos x="39" y="92"/>
                  </a:cxn>
                  <a:cxn ang="0">
                    <a:pos x="53" y="95"/>
                  </a:cxn>
                  <a:cxn ang="0">
                    <a:pos x="68" y="98"/>
                  </a:cxn>
                  <a:cxn ang="0">
                    <a:pos x="83" y="99"/>
                  </a:cxn>
                  <a:cxn ang="0">
                    <a:pos x="98" y="99"/>
                  </a:cxn>
                  <a:cxn ang="0">
                    <a:pos x="113" y="99"/>
                  </a:cxn>
                  <a:cxn ang="0">
                    <a:pos x="127" y="96"/>
                  </a:cxn>
                  <a:cxn ang="0">
                    <a:pos x="140" y="93"/>
                  </a:cxn>
                  <a:cxn ang="0">
                    <a:pos x="152" y="90"/>
                  </a:cxn>
                  <a:cxn ang="0">
                    <a:pos x="165" y="84"/>
                  </a:cxn>
                  <a:cxn ang="0">
                    <a:pos x="175" y="77"/>
                  </a:cxn>
                  <a:cxn ang="0">
                    <a:pos x="184" y="68"/>
                  </a:cxn>
                  <a:cxn ang="0">
                    <a:pos x="191" y="58"/>
                  </a:cxn>
                  <a:cxn ang="0">
                    <a:pos x="197" y="47"/>
                  </a:cxn>
                  <a:cxn ang="0">
                    <a:pos x="201" y="27"/>
                  </a:cxn>
                  <a:cxn ang="0">
                    <a:pos x="196" y="12"/>
                  </a:cxn>
                  <a:cxn ang="0">
                    <a:pos x="186" y="3"/>
                  </a:cxn>
                  <a:cxn ang="0">
                    <a:pos x="171" y="0"/>
                  </a:cxn>
                  <a:cxn ang="0">
                    <a:pos x="153" y="2"/>
                  </a:cxn>
                  <a:cxn ang="0">
                    <a:pos x="136" y="9"/>
                  </a:cxn>
                  <a:cxn ang="0">
                    <a:pos x="120" y="20"/>
                  </a:cxn>
                  <a:cxn ang="0">
                    <a:pos x="108" y="38"/>
                  </a:cxn>
                  <a:cxn ang="0">
                    <a:pos x="98" y="52"/>
                  </a:cxn>
                  <a:cxn ang="0">
                    <a:pos x="83" y="62"/>
                  </a:cxn>
                  <a:cxn ang="0">
                    <a:pos x="66" y="69"/>
                  </a:cxn>
                  <a:cxn ang="0">
                    <a:pos x="47" y="73"/>
                  </a:cxn>
                  <a:cxn ang="0">
                    <a:pos x="29" y="76"/>
                  </a:cxn>
                  <a:cxn ang="0">
                    <a:pos x="14" y="78"/>
                  </a:cxn>
                  <a:cxn ang="0">
                    <a:pos x="4" y="78"/>
                  </a:cxn>
                  <a:cxn ang="0">
                    <a:pos x="0" y="78"/>
                  </a:cxn>
                </a:cxnLst>
                <a:rect l="0" t="0" r="r" b="b"/>
                <a:pathLst>
                  <a:path w="201" h="99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0" name="Freeform 208"/>
              <p:cNvSpPr>
                <a:spLocks/>
              </p:cNvSpPr>
              <p:nvPr/>
            </p:nvSpPr>
            <p:spPr bwMode="auto">
              <a:xfrm>
                <a:off x="3281" y="2628"/>
                <a:ext cx="99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23"/>
                  </a:cxn>
                  <a:cxn ang="0">
                    <a:pos x="33" y="44"/>
                  </a:cxn>
                  <a:cxn ang="0">
                    <a:pos x="55" y="65"/>
                  </a:cxn>
                  <a:cxn ang="0">
                    <a:pos x="79" y="81"/>
                  </a:cxn>
                  <a:cxn ang="0">
                    <a:pos x="105" y="94"/>
                  </a:cxn>
                  <a:cxn ang="0">
                    <a:pos x="130" y="100"/>
                  </a:cxn>
                  <a:cxn ang="0">
                    <a:pos x="154" y="99"/>
                  </a:cxn>
                  <a:cxn ang="0">
                    <a:pos x="177" y="89"/>
                  </a:cxn>
                  <a:cxn ang="0">
                    <a:pos x="192" y="76"/>
                  </a:cxn>
                  <a:cxn ang="0">
                    <a:pos x="198" y="61"/>
                  </a:cxn>
                  <a:cxn ang="0">
                    <a:pos x="194" y="47"/>
                  </a:cxn>
                  <a:cxn ang="0">
                    <a:pos x="184" y="35"/>
                  </a:cxn>
                  <a:cxn ang="0">
                    <a:pos x="169" y="26"/>
                  </a:cxn>
                  <a:cxn ang="0">
                    <a:pos x="151" y="21"/>
                  </a:cxn>
                  <a:cxn ang="0">
                    <a:pos x="131" y="23"/>
                  </a:cxn>
                  <a:cxn ang="0">
                    <a:pos x="111" y="29"/>
                  </a:cxn>
                  <a:cxn ang="0">
                    <a:pos x="95" y="34"/>
                  </a:cxn>
                  <a:cxn ang="0">
                    <a:pos x="78" y="34"/>
                  </a:cxn>
                  <a:cxn ang="0">
                    <a:pos x="58" y="29"/>
                  </a:cxn>
                  <a:cxn ang="0">
                    <a:pos x="41" y="23"/>
                  </a:cxn>
                  <a:cxn ang="0">
                    <a:pos x="25" y="15"/>
                  </a:cxn>
                  <a:cxn ang="0">
                    <a:pos x="11" y="8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198" h="100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1" name="Freeform 209"/>
              <p:cNvSpPr>
                <a:spLocks/>
              </p:cNvSpPr>
              <p:nvPr/>
            </p:nvSpPr>
            <p:spPr bwMode="auto">
              <a:xfrm>
                <a:off x="3273" y="2637"/>
                <a:ext cx="68" cy="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8"/>
                  </a:cxn>
                  <a:cxn ang="0">
                    <a:pos x="2" y="56"/>
                  </a:cxn>
                  <a:cxn ang="0">
                    <a:pos x="10" y="85"/>
                  </a:cxn>
                  <a:cxn ang="0">
                    <a:pos x="20" y="113"/>
                  </a:cxn>
                  <a:cxn ang="0">
                    <a:pos x="35" y="137"/>
                  </a:cxn>
                  <a:cxn ang="0">
                    <a:pos x="53" y="157"/>
                  </a:cxn>
                  <a:cxn ang="0">
                    <a:pos x="74" y="169"/>
                  </a:cxn>
                  <a:cxn ang="0">
                    <a:pos x="99" y="174"/>
                  </a:cxn>
                  <a:cxn ang="0">
                    <a:pos x="118" y="170"/>
                  </a:cxn>
                  <a:cxn ang="0">
                    <a:pos x="131" y="161"/>
                  </a:cxn>
                  <a:cxn ang="0">
                    <a:pos x="136" y="147"/>
                  </a:cxn>
                  <a:cxn ang="0">
                    <a:pos x="133" y="132"/>
                  </a:cxn>
                  <a:cxn ang="0">
                    <a:pos x="126" y="116"/>
                  </a:cxn>
                  <a:cxn ang="0">
                    <a:pos x="114" y="102"/>
                  </a:cxn>
                  <a:cxn ang="0">
                    <a:pos x="96" y="92"/>
                  </a:cxn>
                  <a:cxn ang="0">
                    <a:pos x="77" y="88"/>
                  </a:cxn>
                  <a:cxn ang="0">
                    <a:pos x="61" y="83"/>
                  </a:cxn>
                  <a:cxn ang="0">
                    <a:pos x="46" y="73"/>
                  </a:cxn>
                  <a:cxn ang="0">
                    <a:pos x="32" y="59"/>
                  </a:cxn>
                  <a:cxn ang="0">
                    <a:pos x="21" y="43"/>
                  </a:cxn>
                  <a:cxn ang="0">
                    <a:pos x="12" y="26"/>
                  </a:cxn>
                  <a:cxn ang="0">
                    <a:pos x="5" y="13"/>
                  </a:cxn>
                  <a:cxn ang="0">
                    <a:pos x="1" y="3"/>
                  </a:cxn>
                  <a:cxn ang="0">
                    <a:pos x="0" y="0"/>
                  </a:cxn>
                </a:cxnLst>
                <a:rect l="0" t="0" r="r" b="b"/>
                <a:pathLst>
                  <a:path w="136" h="174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2" name="Freeform 210"/>
              <p:cNvSpPr>
                <a:spLocks/>
              </p:cNvSpPr>
              <p:nvPr/>
            </p:nvSpPr>
            <p:spPr bwMode="auto">
              <a:xfrm>
                <a:off x="3028" y="2593"/>
                <a:ext cx="234" cy="81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6" y="8"/>
                  </a:cxn>
                  <a:cxn ang="0">
                    <a:pos x="16" y="19"/>
                  </a:cxn>
                  <a:cxn ang="0">
                    <a:pos x="32" y="34"/>
                  </a:cxn>
                  <a:cxn ang="0">
                    <a:pos x="53" y="50"/>
                  </a:cxn>
                  <a:cxn ang="0">
                    <a:pos x="78" y="67"/>
                  </a:cxn>
                  <a:cxn ang="0">
                    <a:pos x="107" y="85"/>
                  </a:cxn>
                  <a:cxn ang="0">
                    <a:pos x="138" y="104"/>
                  </a:cxn>
                  <a:cxn ang="0">
                    <a:pos x="173" y="121"/>
                  </a:cxn>
                  <a:cxn ang="0">
                    <a:pos x="210" y="137"/>
                  </a:cxn>
                  <a:cxn ang="0">
                    <a:pos x="248" y="149"/>
                  </a:cxn>
                  <a:cxn ang="0">
                    <a:pos x="287" y="158"/>
                  </a:cxn>
                  <a:cxn ang="0">
                    <a:pos x="326" y="163"/>
                  </a:cxn>
                  <a:cxn ang="0">
                    <a:pos x="366" y="161"/>
                  </a:cxn>
                  <a:cxn ang="0">
                    <a:pos x="405" y="154"/>
                  </a:cxn>
                  <a:cxn ang="0">
                    <a:pos x="425" y="146"/>
                  </a:cxn>
                  <a:cxn ang="0">
                    <a:pos x="440" y="135"/>
                  </a:cxn>
                  <a:cxn ang="0">
                    <a:pos x="451" y="121"/>
                  </a:cxn>
                  <a:cxn ang="0">
                    <a:pos x="460" y="106"/>
                  </a:cxn>
                  <a:cxn ang="0">
                    <a:pos x="464" y="91"/>
                  </a:cxn>
                  <a:cxn ang="0">
                    <a:pos x="468" y="80"/>
                  </a:cxn>
                  <a:cxn ang="0">
                    <a:pos x="469" y="72"/>
                  </a:cxn>
                  <a:cxn ang="0">
                    <a:pos x="469" y="68"/>
                  </a:cxn>
                  <a:cxn ang="0">
                    <a:pos x="468" y="70"/>
                  </a:cxn>
                  <a:cxn ang="0">
                    <a:pos x="465" y="76"/>
                  </a:cxn>
                  <a:cxn ang="0">
                    <a:pos x="462" y="85"/>
                  </a:cxn>
                  <a:cxn ang="0">
                    <a:pos x="455" y="97"/>
                  </a:cxn>
                  <a:cxn ang="0">
                    <a:pos x="445" y="108"/>
                  </a:cxn>
                  <a:cxn ang="0">
                    <a:pos x="432" y="121"/>
                  </a:cxn>
                  <a:cxn ang="0">
                    <a:pos x="415" y="131"/>
                  </a:cxn>
                  <a:cxn ang="0">
                    <a:pos x="393" y="139"/>
                  </a:cxn>
                  <a:cxn ang="0">
                    <a:pos x="366" y="145"/>
                  </a:cxn>
                  <a:cxn ang="0">
                    <a:pos x="335" y="145"/>
                  </a:cxn>
                  <a:cxn ang="0">
                    <a:pos x="297" y="142"/>
                  </a:cxn>
                  <a:cxn ang="0">
                    <a:pos x="255" y="130"/>
                  </a:cxn>
                  <a:cxn ang="0">
                    <a:pos x="204" y="113"/>
                  </a:cxn>
                  <a:cxn ang="0">
                    <a:pos x="146" y="87"/>
                  </a:cxn>
                  <a:cxn ang="0">
                    <a:pos x="82" y="51"/>
                  </a:cxn>
                  <a:cxn ang="0">
                    <a:pos x="9" y="5"/>
                  </a:cxn>
                </a:cxnLst>
                <a:rect l="0" t="0" r="r" b="b"/>
                <a:pathLst>
                  <a:path w="469" h="163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3" name="Freeform 211"/>
              <p:cNvSpPr>
                <a:spLocks/>
              </p:cNvSpPr>
              <p:nvPr/>
            </p:nvSpPr>
            <p:spPr bwMode="auto">
              <a:xfrm>
                <a:off x="3125" y="2508"/>
                <a:ext cx="71" cy="73"/>
              </a:xfrm>
              <a:custGeom>
                <a:avLst/>
                <a:gdLst/>
                <a:ahLst/>
                <a:cxnLst>
                  <a:cxn ang="0">
                    <a:pos x="85" y="134"/>
                  </a:cxn>
                  <a:cxn ang="0">
                    <a:pos x="67" y="145"/>
                  </a:cxn>
                  <a:cxn ang="0">
                    <a:pos x="48" y="140"/>
                  </a:cxn>
                  <a:cxn ang="0">
                    <a:pos x="37" y="124"/>
                  </a:cxn>
                  <a:cxn ang="0">
                    <a:pos x="30" y="114"/>
                  </a:cxn>
                  <a:cxn ang="0">
                    <a:pos x="20" y="113"/>
                  </a:cxn>
                  <a:cxn ang="0">
                    <a:pos x="11" y="108"/>
                  </a:cxn>
                  <a:cxn ang="0">
                    <a:pos x="4" y="101"/>
                  </a:cxn>
                  <a:cxn ang="0">
                    <a:pos x="0" y="86"/>
                  </a:cxn>
                  <a:cxn ang="0">
                    <a:pos x="9" y="68"/>
                  </a:cxn>
                  <a:cxn ang="0">
                    <a:pos x="12" y="53"/>
                  </a:cxn>
                  <a:cxn ang="0">
                    <a:pos x="11" y="32"/>
                  </a:cxn>
                  <a:cxn ang="0">
                    <a:pos x="19" y="20"/>
                  </a:cxn>
                  <a:cxn ang="0">
                    <a:pos x="28" y="16"/>
                  </a:cxn>
                  <a:cxn ang="0">
                    <a:pos x="38" y="15"/>
                  </a:cxn>
                  <a:cxn ang="0">
                    <a:pos x="49" y="18"/>
                  </a:cxn>
                  <a:cxn ang="0">
                    <a:pos x="58" y="10"/>
                  </a:cxn>
                  <a:cxn ang="0">
                    <a:pos x="75" y="0"/>
                  </a:cxn>
                  <a:cxn ang="0">
                    <a:pos x="95" y="3"/>
                  </a:cxn>
                  <a:cxn ang="0">
                    <a:pos x="106" y="21"/>
                  </a:cxn>
                  <a:cxn ang="0">
                    <a:pos x="112" y="30"/>
                  </a:cxn>
                  <a:cxn ang="0">
                    <a:pos x="123" y="31"/>
                  </a:cxn>
                  <a:cxn ang="0">
                    <a:pos x="133" y="36"/>
                  </a:cxn>
                  <a:cxn ang="0">
                    <a:pos x="139" y="44"/>
                  </a:cxn>
                  <a:cxn ang="0">
                    <a:pos x="142" y="58"/>
                  </a:cxn>
                  <a:cxn ang="0">
                    <a:pos x="134" y="76"/>
                  </a:cxn>
                  <a:cxn ang="0">
                    <a:pos x="131" y="92"/>
                  </a:cxn>
                  <a:cxn ang="0">
                    <a:pos x="132" y="112"/>
                  </a:cxn>
                  <a:cxn ang="0">
                    <a:pos x="124" y="124"/>
                  </a:cxn>
                  <a:cxn ang="0">
                    <a:pos x="114" y="129"/>
                  </a:cxn>
                  <a:cxn ang="0">
                    <a:pos x="104" y="129"/>
                  </a:cxn>
                  <a:cxn ang="0">
                    <a:pos x="94" y="127"/>
                  </a:cxn>
                </a:cxnLst>
                <a:rect l="0" t="0" r="r" b="b"/>
                <a:pathLst>
                  <a:path w="142" h="145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4" name="Freeform 212"/>
              <p:cNvSpPr>
                <a:spLocks/>
              </p:cNvSpPr>
              <p:nvPr/>
            </p:nvSpPr>
            <p:spPr bwMode="auto">
              <a:xfrm>
                <a:off x="3149" y="2534"/>
                <a:ext cx="21" cy="20"/>
              </a:xfrm>
              <a:custGeom>
                <a:avLst/>
                <a:gdLst/>
                <a:ahLst/>
                <a:cxnLst>
                  <a:cxn ang="0">
                    <a:pos x="39" y="14"/>
                  </a:cxn>
                  <a:cxn ang="0">
                    <a:pos x="36" y="7"/>
                  </a:cxn>
                  <a:cxn ang="0">
                    <a:pos x="29" y="2"/>
                  </a:cxn>
                  <a:cxn ang="0">
                    <a:pos x="22" y="0"/>
                  </a:cxn>
                  <a:cxn ang="0">
                    <a:pos x="14" y="1"/>
                  </a:cxn>
                  <a:cxn ang="0">
                    <a:pos x="7" y="4"/>
                  </a:cxn>
                  <a:cxn ang="0">
                    <a:pos x="2" y="11"/>
                  </a:cxn>
                  <a:cxn ang="0">
                    <a:pos x="0" y="18"/>
                  </a:cxn>
                  <a:cxn ang="0">
                    <a:pos x="1" y="26"/>
                  </a:cxn>
                  <a:cxn ang="0">
                    <a:pos x="5" y="32"/>
                  </a:cxn>
                  <a:cxn ang="0">
                    <a:pos x="12" y="37"/>
                  </a:cxn>
                  <a:cxn ang="0">
                    <a:pos x="18" y="39"/>
                  </a:cxn>
                  <a:cxn ang="0">
                    <a:pos x="26" y="38"/>
                  </a:cxn>
                  <a:cxn ang="0">
                    <a:pos x="33" y="34"/>
                  </a:cxn>
                  <a:cxn ang="0">
                    <a:pos x="38" y="29"/>
                  </a:cxn>
                  <a:cxn ang="0">
                    <a:pos x="40" y="22"/>
                  </a:cxn>
                  <a:cxn ang="0">
                    <a:pos x="39" y="14"/>
                  </a:cxn>
                </a:cxnLst>
                <a:rect l="0" t="0" r="r" b="b"/>
                <a:pathLst>
                  <a:path w="40" h="39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5" name="Freeform 213"/>
              <p:cNvSpPr>
                <a:spLocks/>
              </p:cNvSpPr>
              <p:nvPr/>
            </p:nvSpPr>
            <p:spPr bwMode="auto">
              <a:xfrm>
                <a:off x="2944" y="2499"/>
                <a:ext cx="26" cy="26"/>
              </a:xfrm>
              <a:custGeom>
                <a:avLst/>
                <a:gdLst/>
                <a:ahLst/>
                <a:cxnLst>
                  <a:cxn ang="0">
                    <a:pos x="26" y="50"/>
                  </a:cxn>
                  <a:cxn ang="0">
                    <a:pos x="37" y="48"/>
                  </a:cxn>
                  <a:cxn ang="0">
                    <a:pos x="45" y="42"/>
                  </a:cxn>
                  <a:cxn ang="0">
                    <a:pos x="49" y="34"/>
                  </a:cxn>
                  <a:cxn ang="0">
                    <a:pos x="52" y="25"/>
                  </a:cxn>
                  <a:cxn ang="0">
                    <a:pos x="49" y="15"/>
                  </a:cxn>
                  <a:cxn ang="0">
                    <a:pos x="45" y="6"/>
                  </a:cxn>
                  <a:cxn ang="0">
                    <a:pos x="37" y="2"/>
                  </a:cxn>
                  <a:cxn ang="0">
                    <a:pos x="26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8"/>
                  </a:cxn>
                  <a:cxn ang="0">
                    <a:pos x="26" y="50"/>
                  </a:cxn>
                </a:cxnLst>
                <a:rect l="0" t="0" r="r" b="b"/>
                <a:pathLst>
                  <a:path w="52" h="50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6" name="Freeform 214"/>
              <p:cNvSpPr>
                <a:spLocks/>
              </p:cNvSpPr>
              <p:nvPr/>
            </p:nvSpPr>
            <p:spPr bwMode="auto">
              <a:xfrm>
                <a:off x="2930" y="2414"/>
                <a:ext cx="56" cy="78"/>
              </a:xfrm>
              <a:custGeom>
                <a:avLst/>
                <a:gdLst/>
                <a:ahLst/>
                <a:cxnLst>
                  <a:cxn ang="0">
                    <a:pos x="69" y="156"/>
                  </a:cxn>
                  <a:cxn ang="0">
                    <a:pos x="44" y="156"/>
                  </a:cxn>
                  <a:cxn ang="0">
                    <a:pos x="39" y="149"/>
                  </a:cxn>
                  <a:cxn ang="0">
                    <a:pos x="29" y="131"/>
                  </a:cxn>
                  <a:cxn ang="0">
                    <a:pos x="17" y="106"/>
                  </a:cxn>
                  <a:cxn ang="0">
                    <a:pos x="6" y="77"/>
                  </a:cxn>
                  <a:cxn ang="0">
                    <a:pos x="0" y="50"/>
                  </a:cxn>
                  <a:cxn ang="0">
                    <a:pos x="5" y="24"/>
                  </a:cxn>
                  <a:cxn ang="0">
                    <a:pos x="22" y="7"/>
                  </a:cxn>
                  <a:cxn ang="0">
                    <a:pos x="55" y="0"/>
                  </a:cxn>
                  <a:cxn ang="0">
                    <a:pos x="91" y="7"/>
                  </a:cxn>
                  <a:cxn ang="0">
                    <a:pos x="108" y="24"/>
                  </a:cxn>
                  <a:cxn ang="0">
                    <a:pos x="113" y="50"/>
                  </a:cxn>
                  <a:cxn ang="0">
                    <a:pos x="107" y="77"/>
                  </a:cxn>
                  <a:cxn ang="0">
                    <a:pos x="97" y="106"/>
                  </a:cxn>
                  <a:cxn ang="0">
                    <a:pos x="84" y="131"/>
                  </a:cxn>
                  <a:cxn ang="0">
                    <a:pos x="74" y="149"/>
                  </a:cxn>
                  <a:cxn ang="0">
                    <a:pos x="69" y="156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7" name="Freeform 215"/>
              <p:cNvSpPr>
                <a:spLocks/>
              </p:cNvSpPr>
              <p:nvPr/>
            </p:nvSpPr>
            <p:spPr bwMode="auto">
              <a:xfrm>
                <a:off x="2930" y="2414"/>
                <a:ext cx="56" cy="78"/>
              </a:xfrm>
              <a:custGeom>
                <a:avLst/>
                <a:gdLst/>
                <a:ahLst/>
                <a:cxnLst>
                  <a:cxn ang="0">
                    <a:pos x="69" y="156"/>
                  </a:cxn>
                  <a:cxn ang="0">
                    <a:pos x="44" y="156"/>
                  </a:cxn>
                  <a:cxn ang="0">
                    <a:pos x="39" y="149"/>
                  </a:cxn>
                  <a:cxn ang="0">
                    <a:pos x="29" y="131"/>
                  </a:cxn>
                  <a:cxn ang="0">
                    <a:pos x="17" y="106"/>
                  </a:cxn>
                  <a:cxn ang="0">
                    <a:pos x="6" y="77"/>
                  </a:cxn>
                  <a:cxn ang="0">
                    <a:pos x="0" y="50"/>
                  </a:cxn>
                  <a:cxn ang="0">
                    <a:pos x="5" y="24"/>
                  </a:cxn>
                  <a:cxn ang="0">
                    <a:pos x="22" y="7"/>
                  </a:cxn>
                  <a:cxn ang="0">
                    <a:pos x="55" y="0"/>
                  </a:cxn>
                  <a:cxn ang="0">
                    <a:pos x="91" y="7"/>
                  </a:cxn>
                  <a:cxn ang="0">
                    <a:pos x="108" y="24"/>
                  </a:cxn>
                  <a:cxn ang="0">
                    <a:pos x="113" y="50"/>
                  </a:cxn>
                  <a:cxn ang="0">
                    <a:pos x="107" y="77"/>
                  </a:cxn>
                  <a:cxn ang="0">
                    <a:pos x="97" y="106"/>
                  </a:cxn>
                  <a:cxn ang="0">
                    <a:pos x="84" y="131"/>
                  </a:cxn>
                  <a:cxn ang="0">
                    <a:pos x="74" y="149"/>
                  </a:cxn>
                  <a:cxn ang="0">
                    <a:pos x="69" y="156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8" name="Freeform 216"/>
              <p:cNvSpPr>
                <a:spLocks/>
              </p:cNvSpPr>
              <p:nvPr/>
            </p:nvSpPr>
            <p:spPr bwMode="auto">
              <a:xfrm>
                <a:off x="2972" y="2447"/>
                <a:ext cx="76" cy="61"/>
              </a:xfrm>
              <a:custGeom>
                <a:avLst/>
                <a:gdLst/>
                <a:ahLst/>
                <a:cxnLst>
                  <a:cxn ang="0">
                    <a:pos x="13" y="122"/>
                  </a:cxn>
                  <a:cxn ang="0">
                    <a:pos x="0" y="100"/>
                  </a:cxn>
                  <a:cxn ang="0">
                    <a:pos x="4" y="93"/>
                  </a:cxn>
                  <a:cxn ang="0">
                    <a:pos x="14" y="75"/>
                  </a:cxn>
                  <a:cxn ang="0">
                    <a:pos x="29" y="52"/>
                  </a:cxn>
                  <a:cxn ang="0">
                    <a:pos x="48" y="27"/>
                  </a:cxn>
                  <a:cxn ang="0">
                    <a:pos x="70" y="9"/>
                  </a:cxn>
                  <a:cxn ang="0">
                    <a:pos x="93" y="0"/>
                  </a:cxn>
                  <a:cxn ang="0">
                    <a:pos x="118" y="5"/>
                  </a:cxn>
                  <a:cxn ang="0">
                    <a:pos x="141" y="32"/>
                  </a:cxn>
                  <a:cxn ang="0">
                    <a:pos x="149" y="50"/>
                  </a:cxn>
                  <a:cxn ang="0">
                    <a:pos x="152" y="65"/>
                  </a:cxn>
                  <a:cxn ang="0">
                    <a:pos x="151" y="79"/>
                  </a:cxn>
                  <a:cxn ang="0">
                    <a:pos x="146" y="91"/>
                  </a:cxn>
                  <a:cxn ang="0">
                    <a:pos x="138" y="99"/>
                  </a:cxn>
                  <a:cxn ang="0">
                    <a:pos x="127" y="107"/>
                  </a:cxn>
                  <a:cxn ang="0">
                    <a:pos x="114" y="113"/>
                  </a:cxn>
                  <a:cxn ang="0">
                    <a:pos x="99" y="116"/>
                  </a:cxn>
                  <a:cxn ang="0">
                    <a:pos x="84" y="120"/>
                  </a:cxn>
                  <a:cxn ang="0">
                    <a:pos x="69" y="121"/>
                  </a:cxn>
                  <a:cxn ang="0">
                    <a:pos x="54" y="122"/>
                  </a:cxn>
                  <a:cxn ang="0">
                    <a:pos x="42" y="123"/>
                  </a:cxn>
                  <a:cxn ang="0">
                    <a:pos x="30" y="123"/>
                  </a:cxn>
                  <a:cxn ang="0">
                    <a:pos x="21" y="122"/>
                  </a:cxn>
                  <a:cxn ang="0">
                    <a:pos x="15" y="122"/>
                  </a:cxn>
                  <a:cxn ang="0">
                    <a:pos x="13" y="122"/>
                  </a:cxn>
                </a:cxnLst>
                <a:rect l="0" t="0" r="r" b="b"/>
                <a:pathLst>
                  <a:path w="152" h="123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9" name="Freeform 217"/>
              <p:cNvSpPr>
                <a:spLocks/>
              </p:cNvSpPr>
              <p:nvPr/>
            </p:nvSpPr>
            <p:spPr bwMode="auto">
              <a:xfrm>
                <a:off x="2972" y="2517"/>
                <a:ext cx="76" cy="6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13" y="1"/>
                  </a:cxn>
                  <a:cxn ang="0">
                    <a:pos x="15" y="1"/>
                  </a:cxn>
                  <a:cxn ang="0">
                    <a:pos x="21" y="1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54" y="1"/>
                  </a:cxn>
                  <a:cxn ang="0">
                    <a:pos x="69" y="2"/>
                  </a:cxn>
                  <a:cxn ang="0">
                    <a:pos x="84" y="4"/>
                  </a:cxn>
                  <a:cxn ang="0">
                    <a:pos x="99" y="7"/>
                  </a:cxn>
                  <a:cxn ang="0">
                    <a:pos x="114" y="10"/>
                  </a:cxn>
                  <a:cxn ang="0">
                    <a:pos x="127" y="16"/>
                  </a:cxn>
                  <a:cxn ang="0">
                    <a:pos x="138" y="23"/>
                  </a:cxn>
                  <a:cxn ang="0">
                    <a:pos x="146" y="32"/>
                  </a:cxn>
                  <a:cxn ang="0">
                    <a:pos x="152" y="43"/>
                  </a:cxn>
                  <a:cxn ang="0">
                    <a:pos x="153" y="55"/>
                  </a:cxn>
                  <a:cxn ang="0">
                    <a:pos x="150" y="70"/>
                  </a:cxn>
                  <a:cxn ang="0">
                    <a:pos x="142" y="89"/>
                  </a:cxn>
                  <a:cxn ang="0">
                    <a:pos x="118" y="115"/>
                  </a:cxn>
                  <a:cxn ang="0">
                    <a:pos x="93" y="122"/>
                  </a:cxn>
                  <a:cxn ang="0">
                    <a:pos x="70" y="114"/>
                  </a:cxn>
                  <a:cxn ang="0">
                    <a:pos x="48" y="95"/>
                  </a:cxn>
                  <a:cxn ang="0">
                    <a:pos x="29" y="72"/>
                  </a:cxn>
                  <a:cxn ang="0">
                    <a:pos x="14" y="48"/>
                  </a:cxn>
                  <a:cxn ang="0">
                    <a:pos x="4" y="30"/>
                  </a:cxn>
                  <a:cxn ang="0">
                    <a:pos x="0" y="23"/>
                  </a:cxn>
                </a:cxnLst>
                <a:rect l="0" t="0" r="r" b="b"/>
                <a:pathLst>
                  <a:path w="153" h="122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70" name="Freeform 218"/>
              <p:cNvSpPr>
                <a:spLocks/>
              </p:cNvSpPr>
              <p:nvPr/>
            </p:nvSpPr>
            <p:spPr bwMode="auto">
              <a:xfrm>
                <a:off x="2930" y="2532"/>
                <a:ext cx="55" cy="78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68" y="0"/>
                  </a:cxn>
                  <a:cxn ang="0">
                    <a:pos x="73" y="7"/>
                  </a:cxn>
                  <a:cxn ang="0">
                    <a:pos x="83" y="24"/>
                  </a:cxn>
                  <a:cxn ang="0">
                    <a:pos x="96" y="50"/>
                  </a:cxn>
                  <a:cxn ang="0">
                    <a:pos x="106" y="77"/>
                  </a:cxn>
                  <a:cxn ang="0">
                    <a:pos x="112" y="106"/>
                  </a:cxn>
                  <a:cxn ang="0">
                    <a:pos x="108" y="131"/>
                  </a:cxn>
                  <a:cxn ang="0">
                    <a:pos x="91" y="149"/>
                  </a:cxn>
                  <a:cxn ang="0">
                    <a:pos x="56" y="156"/>
                  </a:cxn>
                  <a:cxn ang="0">
                    <a:pos x="22" y="149"/>
                  </a:cxn>
                  <a:cxn ang="0">
                    <a:pos x="4" y="131"/>
                  </a:cxn>
                  <a:cxn ang="0">
                    <a:pos x="0" y="106"/>
                  </a:cxn>
                  <a:cxn ang="0">
                    <a:pos x="5" y="77"/>
                  </a:cxn>
                  <a:cxn ang="0">
                    <a:pos x="15" y="50"/>
                  </a:cxn>
                  <a:cxn ang="0">
                    <a:pos x="28" y="24"/>
                  </a:cxn>
                  <a:cxn ang="0">
                    <a:pos x="38" y="7"/>
                  </a:cxn>
                  <a:cxn ang="0">
                    <a:pos x="43" y="0"/>
                  </a:cxn>
                </a:cxnLst>
                <a:rect l="0" t="0" r="r" b="b"/>
                <a:pathLst>
                  <a:path w="112" h="156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71" name="Freeform 219"/>
              <p:cNvSpPr>
                <a:spLocks/>
              </p:cNvSpPr>
              <p:nvPr/>
            </p:nvSpPr>
            <p:spPr bwMode="auto">
              <a:xfrm>
                <a:off x="2868" y="2515"/>
                <a:ext cx="75" cy="62"/>
              </a:xfrm>
              <a:custGeom>
                <a:avLst/>
                <a:gdLst/>
                <a:ahLst/>
                <a:cxnLst>
                  <a:cxn ang="0">
                    <a:pos x="138" y="1"/>
                  </a:cxn>
                  <a:cxn ang="0">
                    <a:pos x="151" y="23"/>
                  </a:cxn>
                  <a:cxn ang="0">
                    <a:pos x="147" y="30"/>
                  </a:cxn>
                  <a:cxn ang="0">
                    <a:pos x="137" y="48"/>
                  </a:cxn>
                  <a:cxn ang="0">
                    <a:pos x="122" y="71"/>
                  </a:cxn>
                  <a:cxn ang="0">
                    <a:pos x="103" y="95"/>
                  </a:cxn>
                  <a:cxn ang="0">
                    <a:pos x="82" y="114"/>
                  </a:cxn>
                  <a:cxn ang="0">
                    <a:pos x="57" y="123"/>
                  </a:cxn>
                  <a:cxn ang="0">
                    <a:pos x="34" y="117"/>
                  </a:cxn>
                  <a:cxn ang="0">
                    <a:pos x="11" y="91"/>
                  </a:cxn>
                  <a:cxn ang="0">
                    <a:pos x="3" y="72"/>
                  </a:cxn>
                  <a:cxn ang="0">
                    <a:pos x="0" y="57"/>
                  </a:cxn>
                  <a:cxn ang="0">
                    <a:pos x="0" y="44"/>
                  </a:cxn>
                  <a:cxn ang="0">
                    <a:pos x="6" y="32"/>
                  </a:cxn>
                  <a:cxn ang="0">
                    <a:pos x="14" y="24"/>
                  </a:cxn>
                  <a:cxn ang="0">
                    <a:pos x="25" y="16"/>
                  </a:cxn>
                  <a:cxn ang="0">
                    <a:pos x="38" y="10"/>
                  </a:cxn>
                  <a:cxn ang="0">
                    <a:pos x="52" y="7"/>
                  </a:cxn>
                  <a:cxn ang="0">
                    <a:pos x="67" y="3"/>
                  </a:cxn>
                  <a:cxn ang="0">
                    <a:pos x="82" y="2"/>
                  </a:cxn>
                  <a:cxn ang="0">
                    <a:pos x="97" y="1"/>
                  </a:cxn>
                  <a:cxn ang="0">
                    <a:pos x="109" y="0"/>
                  </a:cxn>
                  <a:cxn ang="0">
                    <a:pos x="121" y="0"/>
                  </a:cxn>
                  <a:cxn ang="0">
                    <a:pos x="130" y="1"/>
                  </a:cxn>
                  <a:cxn ang="0">
                    <a:pos x="136" y="1"/>
                  </a:cxn>
                  <a:cxn ang="0">
                    <a:pos x="138" y="1"/>
                  </a:cxn>
                </a:cxnLst>
                <a:rect l="0" t="0" r="r" b="b"/>
                <a:pathLst>
                  <a:path w="151" h="123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72" name="Freeform 220"/>
              <p:cNvSpPr>
                <a:spLocks/>
              </p:cNvSpPr>
              <p:nvPr/>
            </p:nvSpPr>
            <p:spPr bwMode="auto">
              <a:xfrm>
                <a:off x="2867" y="2446"/>
                <a:ext cx="76" cy="62"/>
              </a:xfrm>
              <a:custGeom>
                <a:avLst/>
                <a:gdLst/>
                <a:ahLst/>
                <a:cxnLst>
                  <a:cxn ang="0">
                    <a:pos x="152" y="99"/>
                  </a:cxn>
                  <a:cxn ang="0">
                    <a:pos x="139" y="122"/>
                  </a:cxn>
                  <a:cxn ang="0">
                    <a:pos x="137" y="122"/>
                  </a:cxn>
                  <a:cxn ang="0">
                    <a:pos x="131" y="122"/>
                  </a:cxn>
                  <a:cxn ang="0">
                    <a:pos x="122" y="123"/>
                  </a:cxn>
                  <a:cxn ang="0">
                    <a:pos x="110" y="122"/>
                  </a:cxn>
                  <a:cxn ang="0">
                    <a:pos x="98" y="122"/>
                  </a:cxn>
                  <a:cxn ang="0">
                    <a:pos x="83" y="121"/>
                  </a:cxn>
                  <a:cxn ang="0">
                    <a:pos x="68" y="118"/>
                  </a:cxn>
                  <a:cxn ang="0">
                    <a:pos x="53" y="116"/>
                  </a:cxn>
                  <a:cxn ang="0">
                    <a:pos x="39" y="111"/>
                  </a:cxn>
                  <a:cxn ang="0">
                    <a:pos x="26" y="106"/>
                  </a:cxn>
                  <a:cxn ang="0">
                    <a:pos x="15" y="99"/>
                  </a:cxn>
                  <a:cxn ang="0">
                    <a:pos x="7" y="91"/>
                  </a:cxn>
                  <a:cxn ang="0">
                    <a:pos x="1" y="79"/>
                  </a:cxn>
                  <a:cxn ang="0">
                    <a:pos x="0" y="66"/>
                  </a:cxn>
                  <a:cxn ang="0">
                    <a:pos x="3" y="51"/>
                  </a:cxn>
                  <a:cxn ang="0">
                    <a:pos x="11" y="33"/>
                  </a:cxn>
                  <a:cxn ang="0">
                    <a:pos x="34" y="6"/>
                  </a:cxn>
                  <a:cxn ang="0">
                    <a:pos x="58" y="0"/>
                  </a:cxn>
                  <a:cxn ang="0">
                    <a:pos x="83" y="8"/>
                  </a:cxn>
                  <a:cxn ang="0">
                    <a:pos x="104" y="27"/>
                  </a:cxn>
                  <a:cxn ang="0">
                    <a:pos x="123" y="50"/>
                  </a:cxn>
                  <a:cxn ang="0">
                    <a:pos x="138" y="73"/>
                  </a:cxn>
                  <a:cxn ang="0">
                    <a:pos x="148" y="92"/>
                  </a:cxn>
                  <a:cxn ang="0">
                    <a:pos x="152" y="99"/>
                  </a:cxn>
                </a:cxnLst>
                <a:rect l="0" t="0" r="r" b="b"/>
                <a:pathLst>
                  <a:path w="152" h="123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73" name="Freeform 221"/>
              <p:cNvSpPr>
                <a:spLocks/>
              </p:cNvSpPr>
              <p:nvPr/>
            </p:nvSpPr>
            <p:spPr bwMode="auto">
              <a:xfrm>
                <a:off x="2555" y="2447"/>
                <a:ext cx="68" cy="74"/>
              </a:xfrm>
              <a:custGeom>
                <a:avLst/>
                <a:gdLst/>
                <a:ahLst/>
                <a:cxnLst>
                  <a:cxn ang="0">
                    <a:pos x="6" y="67"/>
                  </a:cxn>
                  <a:cxn ang="0">
                    <a:pos x="0" y="47"/>
                  </a:cxn>
                  <a:cxn ang="0">
                    <a:pos x="7" y="33"/>
                  </a:cxn>
                  <a:cxn ang="0">
                    <a:pos x="15" y="27"/>
                  </a:cxn>
                  <a:cxn ang="0">
                    <a:pos x="24" y="25"/>
                  </a:cxn>
                  <a:cxn ang="0">
                    <a:pos x="35" y="25"/>
                  </a:cxn>
                  <a:cxn ang="0">
                    <a:pos x="43" y="16"/>
                  </a:cxn>
                  <a:cxn ang="0">
                    <a:pos x="58" y="2"/>
                  </a:cxn>
                  <a:cxn ang="0">
                    <a:pos x="79" y="2"/>
                  </a:cxn>
                  <a:cxn ang="0">
                    <a:pos x="92" y="16"/>
                  </a:cxn>
                  <a:cxn ang="0">
                    <a:pos x="100" y="24"/>
                  </a:cxn>
                  <a:cxn ang="0">
                    <a:pos x="111" y="23"/>
                  </a:cxn>
                  <a:cxn ang="0">
                    <a:pos x="121" y="26"/>
                  </a:cxn>
                  <a:cxn ang="0">
                    <a:pos x="129" y="32"/>
                  </a:cxn>
                  <a:cxn ang="0">
                    <a:pos x="136" y="46"/>
                  </a:cxn>
                  <a:cxn ang="0">
                    <a:pos x="130" y="65"/>
                  </a:cxn>
                  <a:cxn ang="0">
                    <a:pos x="130" y="80"/>
                  </a:cxn>
                  <a:cxn ang="0">
                    <a:pos x="136" y="100"/>
                  </a:cxn>
                  <a:cxn ang="0">
                    <a:pos x="129" y="115"/>
                  </a:cxn>
                  <a:cxn ang="0">
                    <a:pos x="121" y="121"/>
                  </a:cxn>
                  <a:cxn ang="0">
                    <a:pos x="112" y="123"/>
                  </a:cxn>
                  <a:cxn ang="0">
                    <a:pos x="102" y="122"/>
                  </a:cxn>
                  <a:cxn ang="0">
                    <a:pos x="94" y="131"/>
                  </a:cxn>
                  <a:cxn ang="0">
                    <a:pos x="80" y="146"/>
                  </a:cxn>
                  <a:cxn ang="0">
                    <a:pos x="59" y="146"/>
                  </a:cxn>
                  <a:cxn ang="0">
                    <a:pos x="45" y="131"/>
                  </a:cxn>
                  <a:cxn ang="0">
                    <a:pos x="36" y="123"/>
                  </a:cxn>
                  <a:cxn ang="0">
                    <a:pos x="26" y="124"/>
                  </a:cxn>
                  <a:cxn ang="0">
                    <a:pos x="16" y="122"/>
                  </a:cxn>
                  <a:cxn ang="0">
                    <a:pos x="8" y="116"/>
                  </a:cxn>
                  <a:cxn ang="0">
                    <a:pos x="1" y="101"/>
                  </a:cxn>
                  <a:cxn ang="0">
                    <a:pos x="7" y="83"/>
                  </a:cxn>
                </a:cxnLst>
                <a:rect l="0" t="0" r="r" b="b"/>
                <a:pathLst>
                  <a:path w="136" h="148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74" name="Freeform 222"/>
              <p:cNvSpPr>
                <a:spLocks/>
              </p:cNvSpPr>
              <p:nvPr/>
            </p:nvSpPr>
            <p:spPr bwMode="auto">
              <a:xfrm>
                <a:off x="2579" y="2473"/>
                <a:ext cx="20" cy="21"/>
              </a:xfrm>
              <a:custGeom>
                <a:avLst/>
                <a:gdLst/>
                <a:ahLst/>
                <a:cxnLst>
                  <a:cxn ang="0">
                    <a:pos x="19" y="40"/>
                  </a:cxn>
                  <a:cxn ang="0">
                    <a:pos x="27" y="39"/>
                  </a:cxn>
                  <a:cxn ang="0">
                    <a:pos x="33" y="34"/>
                  </a:cxn>
                  <a:cxn ang="0">
                    <a:pos x="38" y="27"/>
                  </a:cxn>
                  <a:cxn ang="0">
                    <a:pos x="39" y="20"/>
                  </a:cxn>
                  <a:cxn ang="0">
                    <a:pos x="38" y="12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1" y="12"/>
                  </a:cxn>
                  <a:cxn ang="0">
                    <a:pos x="0" y="20"/>
                  </a:cxn>
                  <a:cxn ang="0">
                    <a:pos x="1" y="27"/>
                  </a:cxn>
                  <a:cxn ang="0">
                    <a:pos x="6" y="34"/>
                  </a:cxn>
                  <a:cxn ang="0">
                    <a:pos x="12" y="39"/>
                  </a:cxn>
                  <a:cxn ang="0">
                    <a:pos x="19" y="40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75" name="Freeform 223"/>
              <p:cNvSpPr>
                <a:spLocks/>
              </p:cNvSpPr>
              <p:nvPr/>
            </p:nvSpPr>
            <p:spPr bwMode="auto">
              <a:xfrm>
                <a:off x="2642" y="1923"/>
                <a:ext cx="68" cy="74"/>
              </a:xfrm>
              <a:custGeom>
                <a:avLst/>
                <a:gdLst/>
                <a:ahLst/>
                <a:cxnLst>
                  <a:cxn ang="0">
                    <a:pos x="6" y="66"/>
                  </a:cxn>
                  <a:cxn ang="0">
                    <a:pos x="0" y="47"/>
                  </a:cxn>
                  <a:cxn ang="0">
                    <a:pos x="7" y="33"/>
                  </a:cxn>
                  <a:cxn ang="0">
                    <a:pos x="15" y="26"/>
                  </a:cxn>
                  <a:cxn ang="0">
                    <a:pos x="25" y="24"/>
                  </a:cxn>
                  <a:cxn ang="0">
                    <a:pos x="35" y="25"/>
                  </a:cxn>
                  <a:cxn ang="0">
                    <a:pos x="43" y="16"/>
                  </a:cxn>
                  <a:cxn ang="0">
                    <a:pos x="58" y="2"/>
                  </a:cxn>
                  <a:cxn ang="0">
                    <a:pos x="79" y="2"/>
                  </a:cxn>
                  <a:cxn ang="0">
                    <a:pos x="92" y="16"/>
                  </a:cxn>
                  <a:cxn ang="0">
                    <a:pos x="101" y="24"/>
                  </a:cxn>
                  <a:cxn ang="0">
                    <a:pos x="111" y="23"/>
                  </a:cxn>
                  <a:cxn ang="0">
                    <a:pos x="121" y="25"/>
                  </a:cxn>
                  <a:cxn ang="0">
                    <a:pos x="129" y="32"/>
                  </a:cxn>
                  <a:cxn ang="0">
                    <a:pos x="136" y="46"/>
                  </a:cxn>
                  <a:cxn ang="0">
                    <a:pos x="130" y="65"/>
                  </a:cxn>
                  <a:cxn ang="0">
                    <a:pos x="130" y="80"/>
                  </a:cxn>
                  <a:cxn ang="0">
                    <a:pos x="136" y="100"/>
                  </a:cxn>
                  <a:cxn ang="0">
                    <a:pos x="129" y="114"/>
                  </a:cxn>
                  <a:cxn ang="0">
                    <a:pos x="121" y="121"/>
                  </a:cxn>
                  <a:cxn ang="0">
                    <a:pos x="112" y="123"/>
                  </a:cxn>
                  <a:cxn ang="0">
                    <a:pos x="102" y="122"/>
                  </a:cxn>
                  <a:cxn ang="0">
                    <a:pos x="94" y="131"/>
                  </a:cxn>
                  <a:cxn ang="0">
                    <a:pos x="80" y="145"/>
                  </a:cxn>
                  <a:cxn ang="0">
                    <a:pos x="59" y="145"/>
                  </a:cxn>
                  <a:cxn ang="0">
                    <a:pos x="45" y="131"/>
                  </a:cxn>
                  <a:cxn ang="0">
                    <a:pos x="36" y="123"/>
                  </a:cxn>
                  <a:cxn ang="0">
                    <a:pos x="26" y="124"/>
                  </a:cxn>
                  <a:cxn ang="0">
                    <a:pos x="16" y="122"/>
                  </a:cxn>
                  <a:cxn ang="0">
                    <a:pos x="8" y="116"/>
                  </a:cxn>
                  <a:cxn ang="0">
                    <a:pos x="1" y="101"/>
                  </a:cxn>
                  <a:cxn ang="0">
                    <a:pos x="7" y="83"/>
                  </a:cxn>
                </a:cxnLst>
                <a:rect l="0" t="0" r="r" b="b"/>
                <a:pathLst>
                  <a:path w="136" h="147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76" name="Freeform 224"/>
              <p:cNvSpPr>
                <a:spLocks/>
              </p:cNvSpPr>
              <p:nvPr/>
            </p:nvSpPr>
            <p:spPr bwMode="auto">
              <a:xfrm>
                <a:off x="2667" y="1949"/>
                <a:ext cx="20" cy="20"/>
              </a:xfrm>
              <a:custGeom>
                <a:avLst/>
                <a:gdLst/>
                <a:ahLst/>
                <a:cxnLst>
                  <a:cxn ang="0">
                    <a:pos x="19" y="39"/>
                  </a:cxn>
                  <a:cxn ang="0">
                    <a:pos x="28" y="38"/>
                  </a:cxn>
                  <a:cxn ang="0">
                    <a:pos x="33" y="33"/>
                  </a:cxn>
                  <a:cxn ang="0">
                    <a:pos x="38" y="27"/>
                  </a:cxn>
                  <a:cxn ang="0">
                    <a:pos x="39" y="19"/>
                  </a:cxn>
                  <a:cxn ang="0">
                    <a:pos x="38" y="12"/>
                  </a:cxn>
                  <a:cxn ang="0">
                    <a:pos x="33" y="5"/>
                  </a:cxn>
                  <a:cxn ang="0">
                    <a:pos x="28" y="1"/>
                  </a:cxn>
                  <a:cxn ang="0">
                    <a:pos x="19" y="0"/>
                  </a:cxn>
                  <a:cxn ang="0">
                    <a:pos x="13" y="1"/>
                  </a:cxn>
                  <a:cxn ang="0">
                    <a:pos x="6" y="5"/>
                  </a:cxn>
                  <a:cxn ang="0">
                    <a:pos x="1" y="12"/>
                  </a:cxn>
                  <a:cxn ang="0">
                    <a:pos x="0" y="19"/>
                  </a:cxn>
                  <a:cxn ang="0">
                    <a:pos x="1" y="27"/>
                  </a:cxn>
                  <a:cxn ang="0">
                    <a:pos x="6" y="33"/>
                  </a:cxn>
                  <a:cxn ang="0">
                    <a:pos x="13" y="38"/>
                  </a:cxn>
                  <a:cxn ang="0">
                    <a:pos x="19" y="39"/>
                  </a:cxn>
                </a:cxnLst>
                <a:rect l="0" t="0" r="r" b="b"/>
                <a:pathLst>
                  <a:path w="39" h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77" name="Freeform 225"/>
              <p:cNvSpPr>
                <a:spLocks/>
              </p:cNvSpPr>
              <p:nvPr/>
            </p:nvSpPr>
            <p:spPr bwMode="auto">
              <a:xfrm>
                <a:off x="2593" y="1695"/>
                <a:ext cx="30" cy="30"/>
              </a:xfrm>
              <a:custGeom>
                <a:avLst/>
                <a:gdLst/>
                <a:ahLst/>
                <a:cxnLst>
                  <a:cxn ang="0">
                    <a:pos x="60" y="29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5" y="13"/>
                  </a:cxn>
                  <a:cxn ang="0">
                    <a:pos x="51" y="9"/>
                  </a:cxn>
                  <a:cxn ang="0">
                    <a:pos x="47" y="5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10" y="9"/>
                  </a:cxn>
                  <a:cxn ang="0">
                    <a:pos x="3" y="18"/>
                  </a:cxn>
                  <a:cxn ang="0">
                    <a:pos x="0" y="29"/>
                  </a:cxn>
                  <a:cxn ang="0">
                    <a:pos x="2" y="35"/>
                  </a:cxn>
                  <a:cxn ang="0">
                    <a:pos x="3" y="41"/>
                  </a:cxn>
                  <a:cxn ang="0">
                    <a:pos x="6" y="46"/>
                  </a:cxn>
                  <a:cxn ang="0">
                    <a:pos x="10" y="50"/>
                  </a:cxn>
                  <a:cxn ang="0">
                    <a:pos x="14" y="54"/>
                  </a:cxn>
                  <a:cxn ang="0">
                    <a:pos x="19" y="57"/>
                  </a:cxn>
                  <a:cxn ang="0">
                    <a:pos x="25" y="58"/>
                  </a:cxn>
                  <a:cxn ang="0">
                    <a:pos x="30" y="59"/>
                  </a:cxn>
                  <a:cxn ang="0">
                    <a:pos x="36" y="58"/>
                  </a:cxn>
                  <a:cxn ang="0">
                    <a:pos x="42" y="57"/>
                  </a:cxn>
                  <a:cxn ang="0">
                    <a:pos x="47" y="54"/>
                  </a:cxn>
                  <a:cxn ang="0">
                    <a:pos x="51" y="50"/>
                  </a:cxn>
                  <a:cxn ang="0">
                    <a:pos x="55" y="46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29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78" name="Freeform 226"/>
              <p:cNvSpPr>
                <a:spLocks/>
              </p:cNvSpPr>
              <p:nvPr/>
            </p:nvSpPr>
            <p:spPr bwMode="auto">
              <a:xfrm>
                <a:off x="2601" y="1702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1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4" y="24"/>
                  </a:cxn>
                  <a:cxn ang="0">
                    <a:pos x="2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2" y="10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6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79" name="Freeform 227"/>
              <p:cNvSpPr>
                <a:spLocks/>
              </p:cNvSpPr>
              <p:nvPr/>
            </p:nvSpPr>
            <p:spPr bwMode="auto">
              <a:xfrm>
                <a:off x="2352" y="1812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5"/>
                  </a:cxn>
                  <a:cxn ang="0">
                    <a:pos x="57" y="19"/>
                  </a:cxn>
                  <a:cxn ang="0">
                    <a:pos x="54" y="14"/>
                  </a:cxn>
                  <a:cxn ang="0">
                    <a:pos x="51" y="10"/>
                  </a:cxn>
                  <a:cxn ang="0">
                    <a:pos x="46" y="6"/>
                  </a:cxn>
                  <a:cxn ang="0">
                    <a:pos x="41" y="3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8" y="10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6"/>
                  </a:cxn>
                  <a:cxn ang="0">
                    <a:pos x="8" y="51"/>
                  </a:cxn>
                  <a:cxn ang="0">
                    <a:pos x="13" y="54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1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7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80" name="Freeform 228"/>
              <p:cNvSpPr>
                <a:spLocks/>
              </p:cNvSpPr>
              <p:nvPr/>
            </p:nvSpPr>
            <p:spPr bwMode="auto">
              <a:xfrm>
                <a:off x="2359" y="1819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4" y="26"/>
                  </a:cxn>
                  <a:cxn ang="0">
                    <a:pos x="2" y="23"/>
                  </a:cxn>
                  <a:cxn ang="0">
                    <a:pos x="1" y="21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1" y="10"/>
                  </a:cxn>
                  <a:cxn ang="0">
                    <a:pos x="2" y="7"/>
                  </a:cxn>
                  <a:cxn ang="0">
                    <a:pos x="4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8" y="10"/>
                  </a:cxn>
                  <a:cxn ang="0">
                    <a:pos x="29" y="13"/>
                  </a:cxn>
                  <a:cxn ang="0">
                    <a:pos x="29" y="15"/>
                  </a:cxn>
                  <a:cxn ang="0">
                    <a:pos x="28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81" name="Freeform 229"/>
              <p:cNvSpPr>
                <a:spLocks/>
              </p:cNvSpPr>
              <p:nvPr/>
            </p:nvSpPr>
            <p:spPr bwMode="auto">
              <a:xfrm>
                <a:off x="2336" y="1607"/>
                <a:ext cx="30" cy="29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8" y="24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8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1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3" y="54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5" y="59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0" y="51"/>
                  </a:cxn>
                  <a:cxn ang="0">
                    <a:pos x="54" y="46"/>
                  </a:cxn>
                  <a:cxn ang="0">
                    <a:pos x="57" y="41"/>
                  </a:cxn>
                  <a:cxn ang="0">
                    <a:pos x="58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82" name="Freeform 230"/>
              <p:cNvSpPr>
                <a:spLocks/>
              </p:cNvSpPr>
              <p:nvPr/>
            </p:nvSpPr>
            <p:spPr bwMode="auto">
              <a:xfrm>
                <a:off x="2343" y="1614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1" y="29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8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8" y="21"/>
                  </a:cxn>
                  <a:cxn ang="0">
                    <a:pos x="25" y="26"/>
                  </a:cxn>
                  <a:cxn ang="0">
                    <a:pos x="20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83" name="Freeform 231"/>
              <p:cNvSpPr>
                <a:spLocks/>
              </p:cNvSpPr>
              <p:nvPr/>
            </p:nvSpPr>
            <p:spPr bwMode="auto">
              <a:xfrm>
                <a:off x="2456" y="1929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9"/>
                  </a:cxn>
                  <a:cxn ang="0">
                    <a:pos x="55" y="13"/>
                  </a:cxn>
                  <a:cxn ang="0">
                    <a:pos x="52" y="8"/>
                  </a:cxn>
                  <a:cxn ang="0">
                    <a:pos x="47" y="5"/>
                  </a:cxn>
                  <a:cxn ang="0">
                    <a:pos x="42" y="3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6" y="46"/>
                  </a:cxn>
                  <a:cxn ang="0">
                    <a:pos x="9" y="51"/>
                  </a:cxn>
                  <a:cxn ang="0">
                    <a:pos x="14" y="54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7" y="54"/>
                  </a:cxn>
                  <a:cxn ang="0">
                    <a:pos x="52" y="51"/>
                  </a:cxn>
                  <a:cxn ang="0">
                    <a:pos x="55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84" name="Freeform 232"/>
              <p:cNvSpPr>
                <a:spLocks/>
              </p:cNvSpPr>
              <p:nvPr/>
            </p:nvSpPr>
            <p:spPr bwMode="auto">
              <a:xfrm>
                <a:off x="2463" y="193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1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4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6" y="5"/>
                  </a:cxn>
                  <a:cxn ang="0">
                    <a:pos x="28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85" name="Freeform 233"/>
              <p:cNvSpPr>
                <a:spLocks/>
              </p:cNvSpPr>
              <p:nvPr/>
            </p:nvSpPr>
            <p:spPr bwMode="auto">
              <a:xfrm>
                <a:off x="2357" y="1988"/>
                <a:ext cx="30" cy="29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2"/>
                  </a:cxn>
                  <a:cxn ang="0">
                    <a:pos x="51" y="8"/>
                  </a:cxn>
                  <a:cxn ang="0">
                    <a:pos x="46" y="4"/>
                  </a:cxn>
                  <a:cxn ang="0">
                    <a:pos x="42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8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3" y="40"/>
                  </a:cxn>
                  <a:cxn ang="0">
                    <a:pos x="6" y="46"/>
                  </a:cxn>
                  <a:cxn ang="0">
                    <a:pos x="9" y="50"/>
                  </a:cxn>
                  <a:cxn ang="0">
                    <a:pos x="14" y="54"/>
                  </a:cxn>
                  <a:cxn ang="0">
                    <a:pos x="19" y="56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6" y="59"/>
                  </a:cxn>
                  <a:cxn ang="0">
                    <a:pos x="42" y="56"/>
                  </a:cxn>
                  <a:cxn ang="0">
                    <a:pos x="46" y="54"/>
                  </a:cxn>
                  <a:cxn ang="0">
                    <a:pos x="51" y="50"/>
                  </a:cxn>
                  <a:cxn ang="0">
                    <a:pos x="54" y="46"/>
                  </a:cxn>
                  <a:cxn ang="0">
                    <a:pos x="58" y="40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86" name="Freeform 234"/>
              <p:cNvSpPr>
                <a:spLocks/>
              </p:cNvSpPr>
              <p:nvPr/>
            </p:nvSpPr>
            <p:spPr bwMode="auto">
              <a:xfrm>
                <a:off x="2365" y="1995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3" y="29"/>
                  </a:cxn>
                  <a:cxn ang="0">
                    <a:pos x="9" y="27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3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3"/>
                  </a:cxn>
                  <a:cxn ang="0">
                    <a:pos x="27" y="6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6" y="25"/>
                  </a:cxn>
                  <a:cxn ang="0">
                    <a:pos x="21" y="27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87" name="Freeform 235"/>
              <p:cNvSpPr>
                <a:spLocks/>
              </p:cNvSpPr>
              <p:nvPr/>
            </p:nvSpPr>
            <p:spPr bwMode="auto">
              <a:xfrm>
                <a:off x="2658" y="2044"/>
                <a:ext cx="30" cy="30"/>
              </a:xfrm>
              <a:custGeom>
                <a:avLst/>
                <a:gdLst/>
                <a:ahLst/>
                <a:cxnLst>
                  <a:cxn ang="0">
                    <a:pos x="59" y="30"/>
                  </a:cxn>
                  <a:cxn ang="0">
                    <a:pos x="58" y="25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5" y="2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9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5" y="59"/>
                  </a:cxn>
                  <a:cxn ang="0">
                    <a:pos x="41" y="58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2"/>
                  </a:cxn>
                  <a:cxn ang="0">
                    <a:pos x="58" y="36"/>
                  </a:cxn>
                  <a:cxn ang="0">
                    <a:pos x="59" y="30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88" name="Freeform 236"/>
              <p:cNvSpPr>
                <a:spLocks/>
              </p:cNvSpPr>
              <p:nvPr/>
            </p:nvSpPr>
            <p:spPr bwMode="auto">
              <a:xfrm>
                <a:off x="2666" y="2051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6" y="27"/>
                  </a:cxn>
                  <a:cxn ang="0">
                    <a:pos x="4" y="26"/>
                  </a:cxn>
                  <a:cxn ang="0">
                    <a:pos x="3" y="24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4" y="5"/>
                  </a:cxn>
                  <a:cxn ang="0">
                    <a:pos x="6" y="3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0" y="2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7" y="7"/>
                  </a:cxn>
                  <a:cxn ang="0">
                    <a:pos x="28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8" y="21"/>
                  </a:cxn>
                  <a:cxn ang="0">
                    <a:pos x="25" y="26"/>
                  </a:cxn>
                  <a:cxn ang="0">
                    <a:pos x="20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89" name="Freeform 237"/>
              <p:cNvSpPr>
                <a:spLocks/>
              </p:cNvSpPr>
              <p:nvPr/>
            </p:nvSpPr>
            <p:spPr bwMode="auto">
              <a:xfrm>
                <a:off x="2674" y="1787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4"/>
                  </a:cxn>
                  <a:cxn ang="0">
                    <a:pos x="51" y="9"/>
                  </a:cxn>
                  <a:cxn ang="0">
                    <a:pos x="46" y="6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2"/>
                  </a:cxn>
                  <a:cxn ang="0">
                    <a:pos x="14" y="55"/>
                  </a:cxn>
                  <a:cxn ang="0">
                    <a:pos x="18" y="58"/>
                  </a:cxn>
                  <a:cxn ang="0">
                    <a:pos x="24" y="60"/>
                  </a:cxn>
                  <a:cxn ang="0">
                    <a:pos x="30" y="60"/>
                  </a:cxn>
                  <a:cxn ang="0">
                    <a:pos x="36" y="60"/>
                  </a:cxn>
                  <a:cxn ang="0">
                    <a:pos x="41" y="58"/>
                  </a:cxn>
                  <a:cxn ang="0">
                    <a:pos x="46" y="55"/>
                  </a:cxn>
                  <a:cxn ang="0">
                    <a:pos x="51" y="52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90" name="Freeform 238"/>
              <p:cNvSpPr>
                <a:spLocks/>
              </p:cNvSpPr>
              <p:nvPr/>
            </p:nvSpPr>
            <p:spPr bwMode="auto">
              <a:xfrm>
                <a:off x="2682" y="1795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7" y="28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21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3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5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91" name="Freeform 239"/>
              <p:cNvSpPr>
                <a:spLocks/>
              </p:cNvSpPr>
              <p:nvPr/>
            </p:nvSpPr>
            <p:spPr bwMode="auto">
              <a:xfrm>
                <a:off x="2677" y="2164"/>
                <a:ext cx="30" cy="29"/>
              </a:xfrm>
              <a:custGeom>
                <a:avLst/>
                <a:gdLst/>
                <a:ahLst/>
                <a:cxnLst>
                  <a:cxn ang="0">
                    <a:pos x="58" y="30"/>
                  </a:cxn>
                  <a:cxn ang="0">
                    <a:pos x="58" y="24"/>
                  </a:cxn>
                  <a:cxn ang="0">
                    <a:pos x="56" y="18"/>
                  </a:cxn>
                  <a:cxn ang="0">
                    <a:pos x="54" y="14"/>
                  </a:cxn>
                  <a:cxn ang="0">
                    <a:pos x="50" y="9"/>
                  </a:cxn>
                  <a:cxn ang="0">
                    <a:pos x="46" y="6"/>
                  </a:cxn>
                  <a:cxn ang="0">
                    <a:pos x="40" y="2"/>
                  </a:cxn>
                  <a:cxn ang="0">
                    <a:pos x="34" y="1"/>
                  </a:cxn>
                  <a:cxn ang="0">
                    <a:pos x="28" y="0"/>
                  </a:cxn>
                  <a:cxn ang="0">
                    <a:pos x="17" y="2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6"/>
                  </a:cxn>
                  <a:cxn ang="0">
                    <a:pos x="8" y="51"/>
                  </a:cxn>
                  <a:cxn ang="0">
                    <a:pos x="12" y="54"/>
                  </a:cxn>
                  <a:cxn ang="0">
                    <a:pos x="18" y="58"/>
                  </a:cxn>
                  <a:cxn ang="0">
                    <a:pos x="23" y="59"/>
                  </a:cxn>
                  <a:cxn ang="0">
                    <a:pos x="28" y="60"/>
                  </a:cxn>
                  <a:cxn ang="0">
                    <a:pos x="34" y="59"/>
                  </a:cxn>
                  <a:cxn ang="0">
                    <a:pos x="40" y="58"/>
                  </a:cxn>
                  <a:cxn ang="0">
                    <a:pos x="46" y="54"/>
                  </a:cxn>
                  <a:cxn ang="0">
                    <a:pos x="50" y="51"/>
                  </a:cxn>
                  <a:cxn ang="0">
                    <a:pos x="54" y="46"/>
                  </a:cxn>
                  <a:cxn ang="0">
                    <a:pos x="56" y="42"/>
                  </a:cxn>
                  <a:cxn ang="0">
                    <a:pos x="58" y="36"/>
                  </a:cxn>
                  <a:cxn ang="0">
                    <a:pos x="58" y="30"/>
                  </a:cxn>
                </a:cxnLst>
                <a:rect l="0" t="0" r="r" b="b"/>
                <a:pathLst>
                  <a:path w="58" h="60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92" name="Freeform 240"/>
              <p:cNvSpPr>
                <a:spLocks/>
              </p:cNvSpPr>
              <p:nvPr/>
            </p:nvSpPr>
            <p:spPr bwMode="auto">
              <a:xfrm>
                <a:off x="2685" y="2171"/>
                <a:ext cx="14" cy="15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5" y="28"/>
                  </a:cxn>
                  <a:cxn ang="0">
                    <a:pos x="3" y="25"/>
                  </a:cxn>
                  <a:cxn ang="0">
                    <a:pos x="2" y="23"/>
                  </a:cxn>
                  <a:cxn ang="0">
                    <a:pos x="1" y="21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3" y="5"/>
                  </a:cxn>
                  <a:cxn ang="0">
                    <a:pos x="5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7" y="0"/>
                  </a:cxn>
                  <a:cxn ang="0">
                    <a:pos x="19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7" y="9"/>
                  </a:cxn>
                  <a:cxn ang="0">
                    <a:pos x="28" y="13"/>
                  </a:cxn>
                  <a:cxn ang="0">
                    <a:pos x="28" y="15"/>
                  </a:cxn>
                  <a:cxn ang="0">
                    <a:pos x="27" y="21"/>
                  </a:cxn>
                  <a:cxn ang="0">
                    <a:pos x="25" y="25"/>
                  </a:cxn>
                  <a:cxn ang="0">
                    <a:pos x="19" y="29"/>
                  </a:cxn>
                  <a:cxn ang="0">
                    <a:pos x="13" y="30"/>
                  </a:cxn>
                </a:cxnLst>
                <a:rect l="0" t="0" r="r" b="b"/>
                <a:pathLst>
                  <a:path w="28" h="30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93" name="Freeform 241"/>
              <p:cNvSpPr>
                <a:spLocks/>
              </p:cNvSpPr>
              <p:nvPr/>
            </p:nvSpPr>
            <p:spPr bwMode="auto">
              <a:xfrm>
                <a:off x="2539" y="2259"/>
                <a:ext cx="29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9"/>
                  </a:cxn>
                  <a:cxn ang="0">
                    <a:pos x="54" y="13"/>
                  </a:cxn>
                  <a:cxn ang="0">
                    <a:pos x="51" y="8"/>
                  </a:cxn>
                  <a:cxn ang="0">
                    <a:pos x="46" y="5"/>
                  </a:cxn>
                  <a:cxn ang="0">
                    <a:pos x="42" y="3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8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6"/>
                  </a:cxn>
                  <a:cxn ang="0">
                    <a:pos x="8" y="51"/>
                  </a:cxn>
                  <a:cxn ang="0">
                    <a:pos x="13" y="54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94" name="Freeform 242"/>
              <p:cNvSpPr>
                <a:spLocks/>
              </p:cNvSpPr>
              <p:nvPr/>
            </p:nvSpPr>
            <p:spPr bwMode="auto">
              <a:xfrm>
                <a:off x="2546" y="226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7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95" name="Freeform 243"/>
              <p:cNvSpPr>
                <a:spLocks/>
              </p:cNvSpPr>
              <p:nvPr/>
            </p:nvSpPr>
            <p:spPr bwMode="auto">
              <a:xfrm>
                <a:off x="2416" y="2291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8" y="24"/>
                  </a:cxn>
                  <a:cxn ang="0">
                    <a:pos x="57" y="18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2"/>
                  </a:cxn>
                  <a:cxn ang="0">
                    <a:pos x="35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4" y="47"/>
                  </a:cxn>
                  <a:cxn ang="0">
                    <a:pos x="8" y="51"/>
                  </a:cxn>
                  <a:cxn ang="0">
                    <a:pos x="12" y="55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5" y="59"/>
                  </a:cxn>
                  <a:cxn ang="0">
                    <a:pos x="41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8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96" name="Freeform 244"/>
              <p:cNvSpPr>
                <a:spLocks/>
              </p:cNvSpPr>
              <p:nvPr/>
            </p:nvSpPr>
            <p:spPr bwMode="auto">
              <a:xfrm>
                <a:off x="2423" y="2298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8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8" y="20"/>
                  </a:cxn>
                  <a:cxn ang="0">
                    <a:pos x="25" y="25"/>
                  </a:cxn>
                  <a:cxn ang="0">
                    <a:pos x="20" y="28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97" name="Freeform 245"/>
              <p:cNvSpPr>
                <a:spLocks/>
              </p:cNvSpPr>
              <p:nvPr/>
            </p:nvSpPr>
            <p:spPr bwMode="auto">
              <a:xfrm>
                <a:off x="2344" y="2212"/>
                <a:ext cx="30" cy="29"/>
              </a:xfrm>
              <a:custGeom>
                <a:avLst/>
                <a:gdLst/>
                <a:ahLst/>
                <a:cxnLst>
                  <a:cxn ang="0">
                    <a:pos x="60" y="27"/>
                  </a:cxn>
                  <a:cxn ang="0">
                    <a:pos x="59" y="23"/>
                  </a:cxn>
                  <a:cxn ang="0">
                    <a:pos x="57" y="17"/>
                  </a:cxn>
                  <a:cxn ang="0">
                    <a:pos x="54" y="12"/>
                  </a:cxn>
                  <a:cxn ang="0">
                    <a:pos x="50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1" y="33"/>
                  </a:cxn>
                  <a:cxn ang="0">
                    <a:pos x="2" y="39"/>
                  </a:cxn>
                  <a:cxn ang="0">
                    <a:pos x="4" y="45"/>
                  </a:cxn>
                  <a:cxn ang="0">
                    <a:pos x="8" y="49"/>
                  </a:cxn>
                  <a:cxn ang="0">
                    <a:pos x="12" y="53"/>
                  </a:cxn>
                  <a:cxn ang="0">
                    <a:pos x="18" y="55"/>
                  </a:cxn>
                  <a:cxn ang="0">
                    <a:pos x="24" y="57"/>
                  </a:cxn>
                  <a:cxn ang="0">
                    <a:pos x="30" y="57"/>
                  </a:cxn>
                  <a:cxn ang="0">
                    <a:pos x="35" y="57"/>
                  </a:cxn>
                  <a:cxn ang="0">
                    <a:pos x="41" y="55"/>
                  </a:cxn>
                  <a:cxn ang="0">
                    <a:pos x="46" y="53"/>
                  </a:cxn>
                  <a:cxn ang="0">
                    <a:pos x="50" y="49"/>
                  </a:cxn>
                  <a:cxn ang="0">
                    <a:pos x="54" y="45"/>
                  </a:cxn>
                  <a:cxn ang="0">
                    <a:pos x="57" y="39"/>
                  </a:cxn>
                  <a:cxn ang="0">
                    <a:pos x="59" y="33"/>
                  </a:cxn>
                  <a:cxn ang="0">
                    <a:pos x="60" y="27"/>
                  </a:cxn>
                </a:cxnLst>
                <a:rect l="0" t="0" r="r" b="b"/>
                <a:pathLst>
                  <a:path w="60" h="57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98" name="Freeform 246"/>
              <p:cNvSpPr>
                <a:spLocks/>
              </p:cNvSpPr>
              <p:nvPr/>
            </p:nvSpPr>
            <p:spPr bwMode="auto">
              <a:xfrm>
                <a:off x="2351" y="2219"/>
                <a:ext cx="15" cy="14"/>
              </a:xfrm>
              <a:custGeom>
                <a:avLst/>
                <a:gdLst/>
                <a:ahLst/>
                <a:cxnLst>
                  <a:cxn ang="0">
                    <a:pos x="15" y="27"/>
                  </a:cxn>
                  <a:cxn ang="0">
                    <a:pos x="11" y="27"/>
                  </a:cxn>
                  <a:cxn ang="0">
                    <a:pos x="9" y="26"/>
                  </a:cxn>
                  <a:cxn ang="0">
                    <a:pos x="7" y="25"/>
                  </a:cxn>
                  <a:cxn ang="0">
                    <a:pos x="4" y="23"/>
                  </a:cxn>
                  <a:cxn ang="0">
                    <a:pos x="2" y="21"/>
                  </a:cxn>
                  <a:cxn ang="0">
                    <a:pos x="1" y="18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0" y="10"/>
                  </a:cxn>
                  <a:cxn ang="0">
                    <a:pos x="1" y="7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0"/>
                  </a:cxn>
                  <a:cxn ang="0">
                    <a:pos x="23" y="1"/>
                  </a:cxn>
                  <a:cxn ang="0">
                    <a:pos x="25" y="2"/>
                  </a:cxn>
                  <a:cxn ang="0">
                    <a:pos x="26" y="4"/>
                  </a:cxn>
                  <a:cxn ang="0">
                    <a:pos x="29" y="7"/>
                  </a:cxn>
                  <a:cxn ang="0">
                    <a:pos x="30" y="10"/>
                  </a:cxn>
                  <a:cxn ang="0">
                    <a:pos x="30" y="12"/>
                  </a:cxn>
                  <a:cxn ang="0">
                    <a:pos x="29" y="18"/>
                  </a:cxn>
                  <a:cxn ang="0">
                    <a:pos x="25" y="23"/>
                  </a:cxn>
                  <a:cxn ang="0">
                    <a:pos x="20" y="26"/>
                  </a:cxn>
                  <a:cxn ang="0">
                    <a:pos x="15" y="27"/>
                  </a:cxn>
                </a:cxnLst>
                <a:rect l="0" t="0" r="r" b="b"/>
                <a:pathLst>
                  <a:path w="30" h="27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99" name="Freeform 247"/>
              <p:cNvSpPr>
                <a:spLocks/>
              </p:cNvSpPr>
              <p:nvPr/>
            </p:nvSpPr>
            <p:spPr bwMode="auto">
              <a:xfrm>
                <a:off x="2458" y="2403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9"/>
                  </a:cxn>
                  <a:cxn ang="0">
                    <a:pos x="54" y="13"/>
                  </a:cxn>
                  <a:cxn ang="0">
                    <a:pos x="51" y="8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6" y="46"/>
                  </a:cxn>
                  <a:cxn ang="0">
                    <a:pos x="9" y="51"/>
                  </a:cxn>
                  <a:cxn ang="0">
                    <a:pos x="14" y="54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1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00" name="Freeform 248"/>
              <p:cNvSpPr>
                <a:spLocks/>
              </p:cNvSpPr>
              <p:nvPr/>
            </p:nvSpPr>
            <p:spPr bwMode="auto">
              <a:xfrm>
                <a:off x="2466" y="2411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01" name="Freeform 249"/>
              <p:cNvSpPr>
                <a:spLocks/>
              </p:cNvSpPr>
              <p:nvPr/>
            </p:nvSpPr>
            <p:spPr bwMode="auto">
              <a:xfrm>
                <a:off x="2403" y="2539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4"/>
                  </a:cxn>
                  <a:cxn ang="0">
                    <a:pos x="51" y="9"/>
                  </a:cxn>
                  <a:cxn ang="0">
                    <a:pos x="46" y="6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8" y="9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3" y="41"/>
                  </a:cxn>
                  <a:cxn ang="0">
                    <a:pos x="5" y="46"/>
                  </a:cxn>
                  <a:cxn ang="0">
                    <a:pos x="8" y="51"/>
                  </a:cxn>
                  <a:cxn ang="0">
                    <a:pos x="13" y="54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1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02" name="Freeform 250"/>
              <p:cNvSpPr>
                <a:spLocks/>
              </p:cNvSpPr>
              <p:nvPr/>
            </p:nvSpPr>
            <p:spPr bwMode="auto">
              <a:xfrm>
                <a:off x="2410" y="2546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3" y="23"/>
                  </a:cxn>
                  <a:cxn ang="0">
                    <a:pos x="1" y="21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5"/>
                  </a:cxn>
                  <a:cxn ang="0">
                    <a:pos x="27" y="7"/>
                  </a:cxn>
                  <a:cxn ang="0">
                    <a:pos x="28" y="9"/>
                  </a:cxn>
                  <a:cxn ang="0">
                    <a:pos x="29" y="12"/>
                  </a:cxn>
                  <a:cxn ang="0">
                    <a:pos x="29" y="15"/>
                  </a:cxn>
                  <a:cxn ang="0">
                    <a:pos x="28" y="21"/>
                  </a:cxn>
                  <a:cxn ang="0">
                    <a:pos x="26" y="25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03" name="Freeform 251"/>
              <p:cNvSpPr>
                <a:spLocks/>
              </p:cNvSpPr>
              <p:nvPr/>
            </p:nvSpPr>
            <p:spPr bwMode="auto">
              <a:xfrm>
                <a:off x="2480" y="2665"/>
                <a:ext cx="30" cy="29"/>
              </a:xfrm>
              <a:custGeom>
                <a:avLst/>
                <a:gdLst/>
                <a:ahLst/>
                <a:cxnLst>
                  <a:cxn ang="0">
                    <a:pos x="59" y="29"/>
                  </a:cxn>
                  <a:cxn ang="0">
                    <a:pos x="58" y="23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8"/>
                  </a:cxn>
                  <a:cxn ang="0">
                    <a:pos x="46" y="5"/>
                  </a:cxn>
                  <a:cxn ang="0">
                    <a:pos x="41" y="2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7"/>
                  </a:cxn>
                  <a:cxn ang="0">
                    <a:pos x="0" y="29"/>
                  </a:cxn>
                  <a:cxn ang="0">
                    <a:pos x="1" y="35"/>
                  </a:cxn>
                  <a:cxn ang="0">
                    <a:pos x="2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3" y="54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5" y="59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0" y="51"/>
                  </a:cxn>
                  <a:cxn ang="0">
                    <a:pos x="54" y="46"/>
                  </a:cxn>
                  <a:cxn ang="0">
                    <a:pos x="57" y="40"/>
                  </a:cxn>
                  <a:cxn ang="0">
                    <a:pos x="58" y="35"/>
                  </a:cxn>
                  <a:cxn ang="0">
                    <a:pos x="59" y="29"/>
                  </a:cxn>
                </a:cxnLst>
                <a:rect l="0" t="0" r="r" b="b"/>
                <a:pathLst>
                  <a:path w="59" h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04" name="Freeform 252"/>
              <p:cNvSpPr>
                <a:spLocks/>
              </p:cNvSpPr>
              <p:nvPr/>
            </p:nvSpPr>
            <p:spPr bwMode="auto">
              <a:xfrm>
                <a:off x="2487" y="2672"/>
                <a:ext cx="15" cy="14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1" y="29"/>
                  </a:cxn>
                  <a:cxn ang="0">
                    <a:pos x="9" y="28"/>
                  </a:cxn>
                  <a:cxn ang="0">
                    <a:pos x="6" y="27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6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2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8" y="8"/>
                  </a:cxn>
                  <a:cxn ang="0">
                    <a:pos x="29" y="12"/>
                  </a:cxn>
                  <a:cxn ang="0">
                    <a:pos x="29" y="14"/>
                  </a:cxn>
                  <a:cxn ang="0">
                    <a:pos x="28" y="20"/>
                  </a:cxn>
                  <a:cxn ang="0">
                    <a:pos x="25" y="24"/>
                  </a:cxn>
                  <a:cxn ang="0">
                    <a:pos x="20" y="28"/>
                  </a:cxn>
                  <a:cxn ang="0">
                    <a:pos x="15" y="29"/>
                  </a:cxn>
                </a:cxnLst>
                <a:rect l="0" t="0" r="r" b="b"/>
                <a:pathLst>
                  <a:path w="29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05" name="Freeform 253"/>
              <p:cNvSpPr>
                <a:spLocks/>
              </p:cNvSpPr>
              <p:nvPr/>
            </p:nvSpPr>
            <p:spPr bwMode="auto">
              <a:xfrm>
                <a:off x="2624" y="2585"/>
                <a:ext cx="30" cy="29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5" y="13"/>
                  </a:cxn>
                  <a:cxn ang="0">
                    <a:pos x="51" y="8"/>
                  </a:cxn>
                  <a:cxn ang="0">
                    <a:pos x="47" y="5"/>
                  </a:cxn>
                  <a:cxn ang="0">
                    <a:pos x="42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10" y="8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3" y="40"/>
                  </a:cxn>
                  <a:cxn ang="0">
                    <a:pos x="6" y="46"/>
                  </a:cxn>
                  <a:cxn ang="0">
                    <a:pos x="10" y="51"/>
                  </a:cxn>
                  <a:cxn ang="0">
                    <a:pos x="14" y="54"/>
                  </a:cxn>
                  <a:cxn ang="0">
                    <a:pos x="19" y="56"/>
                  </a:cxn>
                  <a:cxn ang="0">
                    <a:pos x="25" y="59"/>
                  </a:cxn>
                  <a:cxn ang="0">
                    <a:pos x="30" y="59"/>
                  </a:cxn>
                  <a:cxn ang="0">
                    <a:pos x="36" y="59"/>
                  </a:cxn>
                  <a:cxn ang="0">
                    <a:pos x="42" y="56"/>
                  </a:cxn>
                  <a:cxn ang="0">
                    <a:pos x="47" y="54"/>
                  </a:cxn>
                  <a:cxn ang="0">
                    <a:pos x="51" y="51"/>
                  </a:cxn>
                  <a:cxn ang="0">
                    <a:pos x="55" y="46"/>
                  </a:cxn>
                  <a:cxn ang="0">
                    <a:pos x="58" y="40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06" name="Freeform 254"/>
              <p:cNvSpPr>
                <a:spLocks/>
              </p:cNvSpPr>
              <p:nvPr/>
            </p:nvSpPr>
            <p:spPr bwMode="auto">
              <a:xfrm>
                <a:off x="2631" y="2592"/>
                <a:ext cx="15" cy="14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2" y="29"/>
                  </a:cxn>
                  <a:cxn ang="0">
                    <a:pos x="10" y="28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3" y="23"/>
                  </a:cxn>
                  <a:cxn ang="0">
                    <a:pos x="2" y="20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2" y="9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5"/>
                  </a:cxn>
                  <a:cxn ang="0">
                    <a:pos x="27" y="7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5"/>
                  </a:cxn>
                  <a:cxn ang="0">
                    <a:pos x="21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07" name="Freeform 255"/>
              <p:cNvSpPr>
                <a:spLocks/>
              </p:cNvSpPr>
              <p:nvPr/>
            </p:nvSpPr>
            <p:spPr bwMode="auto">
              <a:xfrm>
                <a:off x="2621" y="2333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8" y="24"/>
                  </a:cxn>
                  <a:cxn ang="0">
                    <a:pos x="57" y="18"/>
                  </a:cxn>
                  <a:cxn ang="0">
                    <a:pos x="55" y="14"/>
                  </a:cxn>
                  <a:cxn ang="0">
                    <a:pos x="52" y="9"/>
                  </a:cxn>
                  <a:cxn ang="0">
                    <a:pos x="47" y="6"/>
                  </a:cxn>
                  <a:cxn ang="0">
                    <a:pos x="41" y="2"/>
                  </a:cxn>
                  <a:cxn ang="0">
                    <a:pos x="35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1"/>
                  </a:cxn>
                  <a:cxn ang="0">
                    <a:pos x="5" y="47"/>
                  </a:cxn>
                  <a:cxn ang="0">
                    <a:pos x="9" y="52"/>
                  </a:cxn>
                  <a:cxn ang="0">
                    <a:pos x="14" y="55"/>
                  </a:cxn>
                  <a:cxn ang="0">
                    <a:pos x="18" y="57"/>
                  </a:cxn>
                  <a:cxn ang="0">
                    <a:pos x="24" y="60"/>
                  </a:cxn>
                  <a:cxn ang="0">
                    <a:pos x="30" y="60"/>
                  </a:cxn>
                  <a:cxn ang="0">
                    <a:pos x="35" y="60"/>
                  </a:cxn>
                  <a:cxn ang="0">
                    <a:pos x="41" y="57"/>
                  </a:cxn>
                  <a:cxn ang="0">
                    <a:pos x="47" y="55"/>
                  </a:cxn>
                  <a:cxn ang="0">
                    <a:pos x="52" y="52"/>
                  </a:cxn>
                  <a:cxn ang="0">
                    <a:pos x="55" y="47"/>
                  </a:cxn>
                  <a:cxn ang="0">
                    <a:pos x="57" y="41"/>
                  </a:cxn>
                  <a:cxn ang="0">
                    <a:pos x="58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08" name="Freeform 256"/>
              <p:cNvSpPr>
                <a:spLocks/>
              </p:cNvSpPr>
              <p:nvPr/>
            </p:nvSpPr>
            <p:spPr bwMode="auto">
              <a:xfrm>
                <a:off x="2628" y="2341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2" y="29"/>
                  </a:cxn>
                  <a:cxn ang="0">
                    <a:pos x="10" y="28"/>
                  </a:cxn>
                  <a:cxn ang="0">
                    <a:pos x="7" y="26"/>
                  </a:cxn>
                  <a:cxn ang="0">
                    <a:pos x="4" y="24"/>
                  </a:cxn>
                  <a:cxn ang="0">
                    <a:pos x="3" y="22"/>
                  </a:cxn>
                  <a:cxn ang="0">
                    <a:pos x="1" y="20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0" y="1"/>
                  </a:cxn>
                  <a:cxn ang="0">
                    <a:pos x="23" y="2"/>
                  </a:cxn>
                  <a:cxn ang="0">
                    <a:pos x="25" y="3"/>
                  </a:cxn>
                  <a:cxn ang="0">
                    <a:pos x="27" y="6"/>
                  </a:cxn>
                  <a:cxn ang="0">
                    <a:pos x="28" y="8"/>
                  </a:cxn>
                  <a:cxn ang="0">
                    <a:pos x="30" y="11"/>
                  </a:cxn>
                  <a:cxn ang="0">
                    <a:pos x="30" y="14"/>
                  </a:cxn>
                  <a:cxn ang="0">
                    <a:pos x="28" y="20"/>
                  </a:cxn>
                  <a:cxn ang="0">
                    <a:pos x="25" y="24"/>
                  </a:cxn>
                  <a:cxn ang="0">
                    <a:pos x="20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09" name="Freeform 257"/>
              <p:cNvSpPr>
                <a:spLocks/>
              </p:cNvSpPr>
              <p:nvPr/>
            </p:nvSpPr>
            <p:spPr bwMode="auto">
              <a:xfrm>
                <a:off x="2709" y="2526"/>
                <a:ext cx="30" cy="30"/>
              </a:xfrm>
              <a:custGeom>
                <a:avLst/>
                <a:gdLst/>
                <a:ahLst/>
                <a:cxnLst>
                  <a:cxn ang="0">
                    <a:pos x="60" y="29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2"/>
                  </a:cxn>
                  <a:cxn ang="0">
                    <a:pos x="51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6"/>
                  </a:cxn>
                  <a:cxn ang="0">
                    <a:pos x="9" y="50"/>
                  </a:cxn>
                  <a:cxn ang="0">
                    <a:pos x="14" y="54"/>
                  </a:cxn>
                  <a:cxn ang="0">
                    <a:pos x="18" y="57"/>
                  </a:cxn>
                  <a:cxn ang="0">
                    <a:pos x="24" y="58"/>
                  </a:cxn>
                  <a:cxn ang="0">
                    <a:pos x="30" y="59"/>
                  </a:cxn>
                  <a:cxn ang="0">
                    <a:pos x="36" y="58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1" y="50"/>
                  </a:cxn>
                  <a:cxn ang="0">
                    <a:pos x="54" y="46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29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10" name="Freeform 258"/>
              <p:cNvSpPr>
                <a:spLocks/>
              </p:cNvSpPr>
              <p:nvPr/>
            </p:nvSpPr>
            <p:spPr bwMode="auto">
              <a:xfrm>
                <a:off x="2716" y="2533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3" y="24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11" name="Freeform 259"/>
              <p:cNvSpPr>
                <a:spLocks/>
              </p:cNvSpPr>
              <p:nvPr/>
            </p:nvSpPr>
            <p:spPr bwMode="auto">
              <a:xfrm>
                <a:off x="2821" y="2427"/>
                <a:ext cx="30" cy="30"/>
              </a:xfrm>
              <a:custGeom>
                <a:avLst/>
                <a:gdLst/>
                <a:ahLst/>
                <a:cxnLst>
                  <a:cxn ang="0">
                    <a:pos x="58" y="28"/>
                  </a:cxn>
                  <a:cxn ang="0">
                    <a:pos x="58" y="23"/>
                  </a:cxn>
                  <a:cxn ang="0">
                    <a:pos x="56" y="18"/>
                  </a:cxn>
                  <a:cxn ang="0">
                    <a:pos x="54" y="12"/>
                  </a:cxn>
                  <a:cxn ang="0">
                    <a:pos x="50" y="8"/>
                  </a:cxn>
                  <a:cxn ang="0">
                    <a:pos x="46" y="4"/>
                  </a:cxn>
                  <a:cxn ang="0">
                    <a:pos x="40" y="2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17" y="2"/>
                  </a:cxn>
                  <a:cxn ang="0">
                    <a:pos x="8" y="8"/>
                  </a:cxn>
                  <a:cxn ang="0">
                    <a:pos x="2" y="17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6"/>
                  </a:cxn>
                  <a:cxn ang="0">
                    <a:pos x="8" y="50"/>
                  </a:cxn>
                  <a:cxn ang="0">
                    <a:pos x="12" y="54"/>
                  </a:cxn>
                  <a:cxn ang="0">
                    <a:pos x="18" y="56"/>
                  </a:cxn>
                  <a:cxn ang="0">
                    <a:pos x="23" y="58"/>
                  </a:cxn>
                  <a:cxn ang="0">
                    <a:pos x="28" y="58"/>
                  </a:cxn>
                  <a:cxn ang="0">
                    <a:pos x="34" y="58"/>
                  </a:cxn>
                  <a:cxn ang="0">
                    <a:pos x="40" y="56"/>
                  </a:cxn>
                  <a:cxn ang="0">
                    <a:pos x="46" y="54"/>
                  </a:cxn>
                  <a:cxn ang="0">
                    <a:pos x="50" y="50"/>
                  </a:cxn>
                  <a:cxn ang="0">
                    <a:pos x="54" y="46"/>
                  </a:cxn>
                  <a:cxn ang="0">
                    <a:pos x="56" y="40"/>
                  </a:cxn>
                  <a:cxn ang="0">
                    <a:pos x="58" y="34"/>
                  </a:cxn>
                  <a:cxn ang="0">
                    <a:pos x="58" y="28"/>
                  </a:cxn>
                </a:cxnLst>
                <a:rect l="0" t="0" r="r" b="b"/>
                <a:pathLst>
                  <a:path w="58" h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12" name="Freeform 260"/>
              <p:cNvSpPr>
                <a:spLocks/>
              </p:cNvSpPr>
              <p:nvPr/>
            </p:nvSpPr>
            <p:spPr bwMode="auto">
              <a:xfrm>
                <a:off x="2829" y="2435"/>
                <a:ext cx="14" cy="14"/>
              </a:xfrm>
              <a:custGeom>
                <a:avLst/>
                <a:gdLst/>
                <a:ahLst/>
                <a:cxnLst>
                  <a:cxn ang="0">
                    <a:pos x="14" y="28"/>
                  </a:cxn>
                  <a:cxn ang="0">
                    <a:pos x="12" y="28"/>
                  </a:cxn>
                  <a:cxn ang="0">
                    <a:pos x="10" y="27"/>
                  </a:cxn>
                  <a:cxn ang="0">
                    <a:pos x="6" y="26"/>
                  </a:cxn>
                  <a:cxn ang="0">
                    <a:pos x="4" y="24"/>
                  </a:cxn>
                  <a:cxn ang="0">
                    <a:pos x="3" y="21"/>
                  </a:cxn>
                  <a:cxn ang="0">
                    <a:pos x="2" y="19"/>
                  </a:cxn>
                  <a:cxn ang="0">
                    <a:pos x="0" y="17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2" y="8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6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0" y="1"/>
                  </a:cxn>
                  <a:cxn ang="0">
                    <a:pos x="24" y="2"/>
                  </a:cxn>
                  <a:cxn ang="0">
                    <a:pos x="26" y="3"/>
                  </a:cxn>
                  <a:cxn ang="0">
                    <a:pos x="27" y="5"/>
                  </a:cxn>
                  <a:cxn ang="0">
                    <a:pos x="28" y="8"/>
                  </a:cxn>
                  <a:cxn ang="0">
                    <a:pos x="29" y="11"/>
                  </a:cxn>
                  <a:cxn ang="0">
                    <a:pos x="29" y="13"/>
                  </a:cxn>
                  <a:cxn ang="0">
                    <a:pos x="28" y="19"/>
                  </a:cxn>
                  <a:cxn ang="0">
                    <a:pos x="26" y="24"/>
                  </a:cxn>
                  <a:cxn ang="0">
                    <a:pos x="20" y="27"/>
                  </a:cxn>
                  <a:cxn ang="0">
                    <a:pos x="14" y="28"/>
                  </a:cxn>
                </a:cxnLst>
                <a:rect l="0" t="0" r="r" b="b"/>
                <a:pathLst>
                  <a:path w="29" h="28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13" name="Freeform 261"/>
              <p:cNvSpPr>
                <a:spLocks/>
              </p:cNvSpPr>
              <p:nvPr/>
            </p:nvSpPr>
            <p:spPr bwMode="auto">
              <a:xfrm>
                <a:off x="2818" y="2606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2"/>
                  </a:cxn>
                  <a:cxn ang="0">
                    <a:pos x="50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6"/>
                  </a:cxn>
                  <a:cxn ang="0">
                    <a:pos x="9" y="50"/>
                  </a:cxn>
                  <a:cxn ang="0">
                    <a:pos x="14" y="54"/>
                  </a:cxn>
                  <a:cxn ang="0">
                    <a:pos x="18" y="57"/>
                  </a:cxn>
                  <a:cxn ang="0">
                    <a:pos x="24" y="58"/>
                  </a:cxn>
                  <a:cxn ang="0">
                    <a:pos x="30" y="60"/>
                  </a:cxn>
                  <a:cxn ang="0">
                    <a:pos x="35" y="58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0" y="50"/>
                  </a:cxn>
                  <a:cxn ang="0">
                    <a:pos x="54" y="46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14" name="Freeform 262"/>
              <p:cNvSpPr>
                <a:spLocks/>
              </p:cNvSpPr>
              <p:nvPr/>
            </p:nvSpPr>
            <p:spPr bwMode="auto">
              <a:xfrm>
                <a:off x="2826" y="2613"/>
                <a:ext cx="15" cy="15"/>
              </a:xfrm>
              <a:custGeom>
                <a:avLst/>
                <a:gdLst/>
                <a:ahLst/>
                <a:cxnLst>
                  <a:cxn ang="0">
                    <a:pos x="15" y="28"/>
                  </a:cxn>
                  <a:cxn ang="0">
                    <a:pos x="11" y="28"/>
                  </a:cxn>
                  <a:cxn ang="0">
                    <a:pos x="9" y="27"/>
                  </a:cxn>
                  <a:cxn ang="0">
                    <a:pos x="7" y="26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2"/>
                  </a:cxn>
                  <a:cxn ang="0">
                    <a:pos x="25" y="4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0" y="27"/>
                  </a:cxn>
                  <a:cxn ang="0">
                    <a:pos x="15" y="28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15" name="Freeform 263"/>
              <p:cNvSpPr>
                <a:spLocks/>
              </p:cNvSpPr>
              <p:nvPr/>
            </p:nvSpPr>
            <p:spPr bwMode="auto">
              <a:xfrm>
                <a:off x="2802" y="2723"/>
                <a:ext cx="30" cy="30"/>
              </a:xfrm>
              <a:custGeom>
                <a:avLst/>
                <a:gdLst/>
                <a:ahLst/>
                <a:cxnLst>
                  <a:cxn ang="0">
                    <a:pos x="59" y="30"/>
                  </a:cxn>
                  <a:cxn ang="0">
                    <a:pos x="58" y="25"/>
                  </a:cxn>
                  <a:cxn ang="0">
                    <a:pos x="57" y="19"/>
                  </a:cxn>
                  <a:cxn ang="0">
                    <a:pos x="54" y="14"/>
                  </a:cxn>
                  <a:cxn ang="0">
                    <a:pos x="50" y="10"/>
                  </a:cxn>
                  <a:cxn ang="0">
                    <a:pos x="46" y="6"/>
                  </a:cxn>
                  <a:cxn ang="0">
                    <a:pos x="41" y="3"/>
                  </a:cxn>
                  <a:cxn ang="0">
                    <a:pos x="35" y="2"/>
                  </a:cxn>
                  <a:cxn ang="0">
                    <a:pos x="29" y="0"/>
                  </a:cxn>
                  <a:cxn ang="0">
                    <a:pos x="18" y="3"/>
                  </a:cxn>
                  <a:cxn ang="0">
                    <a:pos x="9" y="10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8"/>
                  </a:cxn>
                  <a:cxn ang="0">
                    <a:pos x="9" y="52"/>
                  </a:cxn>
                  <a:cxn ang="0">
                    <a:pos x="13" y="56"/>
                  </a:cxn>
                  <a:cxn ang="0">
                    <a:pos x="18" y="58"/>
                  </a:cxn>
                  <a:cxn ang="0">
                    <a:pos x="24" y="60"/>
                  </a:cxn>
                  <a:cxn ang="0">
                    <a:pos x="29" y="60"/>
                  </a:cxn>
                  <a:cxn ang="0">
                    <a:pos x="35" y="60"/>
                  </a:cxn>
                  <a:cxn ang="0">
                    <a:pos x="41" y="58"/>
                  </a:cxn>
                  <a:cxn ang="0">
                    <a:pos x="46" y="56"/>
                  </a:cxn>
                  <a:cxn ang="0">
                    <a:pos x="50" y="52"/>
                  </a:cxn>
                  <a:cxn ang="0">
                    <a:pos x="54" y="48"/>
                  </a:cxn>
                  <a:cxn ang="0">
                    <a:pos x="57" y="42"/>
                  </a:cxn>
                  <a:cxn ang="0">
                    <a:pos x="58" y="36"/>
                  </a:cxn>
                  <a:cxn ang="0">
                    <a:pos x="59" y="30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16" name="Freeform 264"/>
              <p:cNvSpPr>
                <a:spLocks/>
              </p:cNvSpPr>
              <p:nvPr/>
            </p:nvSpPr>
            <p:spPr bwMode="auto">
              <a:xfrm>
                <a:off x="2810" y="2730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0" y="29"/>
                  </a:cxn>
                  <a:cxn ang="0">
                    <a:pos x="7" y="28"/>
                  </a:cxn>
                  <a:cxn ang="0">
                    <a:pos x="5" y="26"/>
                  </a:cxn>
                  <a:cxn ang="0">
                    <a:pos x="4" y="23"/>
                  </a:cxn>
                  <a:cxn ang="0">
                    <a:pos x="2" y="21"/>
                  </a:cxn>
                  <a:cxn ang="0">
                    <a:pos x="0" y="19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2" y="10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4"/>
                  </a:cxn>
                  <a:cxn ang="0">
                    <a:pos x="10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2"/>
                  </a:cxn>
                  <a:cxn ang="0">
                    <a:pos x="24" y="4"/>
                  </a:cxn>
                  <a:cxn ang="0">
                    <a:pos x="26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3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17" name="Freeform 265"/>
              <p:cNvSpPr>
                <a:spLocks/>
              </p:cNvSpPr>
              <p:nvPr/>
            </p:nvSpPr>
            <p:spPr bwMode="auto">
              <a:xfrm>
                <a:off x="3018" y="2652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4"/>
                  </a:cxn>
                  <a:cxn ang="0">
                    <a:pos x="51" y="9"/>
                  </a:cxn>
                  <a:cxn ang="0">
                    <a:pos x="46" y="6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9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3" y="41"/>
                  </a:cxn>
                  <a:cxn ang="0">
                    <a:pos x="6" y="46"/>
                  </a:cxn>
                  <a:cxn ang="0">
                    <a:pos x="9" y="51"/>
                  </a:cxn>
                  <a:cxn ang="0">
                    <a:pos x="14" y="54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1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18" name="Freeform 266"/>
              <p:cNvSpPr>
                <a:spLocks/>
              </p:cNvSpPr>
              <p:nvPr/>
            </p:nvSpPr>
            <p:spPr bwMode="auto">
              <a:xfrm>
                <a:off x="3025" y="2660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9" y="29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4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4" y="7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4"/>
                  </a:cxn>
                  <a:cxn ang="0">
                    <a:pos x="28" y="7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5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19" name="Freeform 267"/>
              <p:cNvSpPr>
                <a:spLocks/>
              </p:cNvSpPr>
              <p:nvPr/>
            </p:nvSpPr>
            <p:spPr bwMode="auto">
              <a:xfrm>
                <a:off x="3124" y="2731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6" y="13"/>
                  </a:cxn>
                  <a:cxn ang="0">
                    <a:pos x="52" y="9"/>
                  </a:cxn>
                  <a:cxn ang="0">
                    <a:pos x="48" y="5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10" y="9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3" y="41"/>
                  </a:cxn>
                  <a:cxn ang="0">
                    <a:pos x="6" y="47"/>
                  </a:cxn>
                  <a:cxn ang="0">
                    <a:pos x="10" y="51"/>
                  </a:cxn>
                  <a:cxn ang="0">
                    <a:pos x="14" y="55"/>
                  </a:cxn>
                  <a:cxn ang="0">
                    <a:pos x="19" y="57"/>
                  </a:cxn>
                  <a:cxn ang="0">
                    <a:pos x="25" y="58"/>
                  </a:cxn>
                  <a:cxn ang="0">
                    <a:pos x="30" y="59"/>
                  </a:cxn>
                  <a:cxn ang="0">
                    <a:pos x="36" y="58"/>
                  </a:cxn>
                  <a:cxn ang="0">
                    <a:pos x="42" y="57"/>
                  </a:cxn>
                  <a:cxn ang="0">
                    <a:pos x="48" y="55"/>
                  </a:cxn>
                  <a:cxn ang="0">
                    <a:pos x="52" y="51"/>
                  </a:cxn>
                  <a:cxn ang="0">
                    <a:pos x="56" y="47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20" name="Freeform 268"/>
              <p:cNvSpPr>
                <a:spLocks/>
              </p:cNvSpPr>
              <p:nvPr/>
            </p:nvSpPr>
            <p:spPr bwMode="auto">
              <a:xfrm>
                <a:off x="3132" y="2738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3" y="29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5" y="25"/>
                  </a:cxn>
                  <a:cxn ang="0">
                    <a:pos x="4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7" y="3"/>
                  </a:cxn>
                  <a:cxn ang="0">
                    <a:pos x="11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6" y="25"/>
                  </a:cxn>
                  <a:cxn ang="0">
                    <a:pos x="21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21" name="Freeform 269"/>
              <p:cNvSpPr>
                <a:spLocks/>
              </p:cNvSpPr>
              <p:nvPr/>
            </p:nvSpPr>
            <p:spPr bwMode="auto">
              <a:xfrm>
                <a:off x="3079" y="2462"/>
                <a:ext cx="30" cy="30"/>
              </a:xfrm>
              <a:custGeom>
                <a:avLst/>
                <a:gdLst/>
                <a:ahLst/>
                <a:cxnLst>
                  <a:cxn ang="0">
                    <a:pos x="59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5" y="12"/>
                  </a:cxn>
                  <a:cxn ang="0">
                    <a:pos x="51" y="8"/>
                  </a:cxn>
                  <a:cxn ang="0">
                    <a:pos x="47" y="4"/>
                  </a:cxn>
                  <a:cxn ang="0">
                    <a:pos x="41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8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0" y="35"/>
                  </a:cxn>
                  <a:cxn ang="0">
                    <a:pos x="3" y="41"/>
                  </a:cxn>
                  <a:cxn ang="0">
                    <a:pos x="5" y="46"/>
                  </a:cxn>
                  <a:cxn ang="0">
                    <a:pos x="9" y="50"/>
                  </a:cxn>
                  <a:cxn ang="0">
                    <a:pos x="13" y="54"/>
                  </a:cxn>
                  <a:cxn ang="0">
                    <a:pos x="19" y="57"/>
                  </a:cxn>
                  <a:cxn ang="0">
                    <a:pos x="25" y="58"/>
                  </a:cxn>
                  <a:cxn ang="0">
                    <a:pos x="30" y="60"/>
                  </a:cxn>
                  <a:cxn ang="0">
                    <a:pos x="36" y="58"/>
                  </a:cxn>
                  <a:cxn ang="0">
                    <a:pos x="41" y="57"/>
                  </a:cxn>
                  <a:cxn ang="0">
                    <a:pos x="47" y="54"/>
                  </a:cxn>
                  <a:cxn ang="0">
                    <a:pos x="51" y="50"/>
                  </a:cxn>
                  <a:cxn ang="0">
                    <a:pos x="55" y="46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59" y="30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22" name="Freeform 270"/>
              <p:cNvSpPr>
                <a:spLocks/>
              </p:cNvSpPr>
              <p:nvPr/>
            </p:nvSpPr>
            <p:spPr bwMode="auto">
              <a:xfrm>
                <a:off x="3087" y="2469"/>
                <a:ext cx="14" cy="15"/>
              </a:xfrm>
              <a:custGeom>
                <a:avLst/>
                <a:gdLst/>
                <a:ahLst/>
                <a:cxnLst>
                  <a:cxn ang="0">
                    <a:pos x="15" y="28"/>
                  </a:cxn>
                  <a:cxn ang="0">
                    <a:pos x="12" y="28"/>
                  </a:cxn>
                  <a:cxn ang="0">
                    <a:pos x="10" y="27"/>
                  </a:cxn>
                  <a:cxn ang="0">
                    <a:pos x="6" y="26"/>
                  </a:cxn>
                  <a:cxn ang="0">
                    <a:pos x="4" y="25"/>
                  </a:cxn>
                  <a:cxn ang="0">
                    <a:pos x="3" y="23"/>
                  </a:cxn>
                  <a:cxn ang="0">
                    <a:pos x="2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2" y="9"/>
                  </a:cxn>
                  <a:cxn ang="0">
                    <a:pos x="3" y="7"/>
                  </a:cxn>
                  <a:cxn ang="0">
                    <a:pos x="4" y="4"/>
                  </a:cxn>
                  <a:cxn ang="0">
                    <a:pos x="6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4"/>
                  </a:cxn>
                  <a:cxn ang="0">
                    <a:pos x="27" y="7"/>
                  </a:cxn>
                  <a:cxn ang="0">
                    <a:pos x="28" y="9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8" y="20"/>
                  </a:cxn>
                  <a:cxn ang="0">
                    <a:pos x="26" y="25"/>
                  </a:cxn>
                  <a:cxn ang="0">
                    <a:pos x="21" y="27"/>
                  </a:cxn>
                  <a:cxn ang="0">
                    <a:pos x="15" y="28"/>
                  </a:cxn>
                </a:cxnLst>
                <a:rect l="0" t="0" r="r" b="b"/>
                <a:pathLst>
                  <a:path w="29" h="28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23" name="Freeform 271"/>
              <p:cNvSpPr>
                <a:spLocks/>
              </p:cNvSpPr>
              <p:nvPr/>
            </p:nvSpPr>
            <p:spPr bwMode="auto">
              <a:xfrm>
                <a:off x="3234" y="2443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3"/>
                  </a:cxn>
                  <a:cxn ang="0">
                    <a:pos x="51" y="9"/>
                  </a:cxn>
                  <a:cxn ang="0">
                    <a:pos x="46" y="5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2"/>
                  </a:cxn>
                  <a:cxn ang="0">
                    <a:pos x="14" y="55"/>
                  </a:cxn>
                  <a:cxn ang="0">
                    <a:pos x="19" y="57"/>
                  </a:cxn>
                  <a:cxn ang="0">
                    <a:pos x="24" y="58"/>
                  </a:cxn>
                  <a:cxn ang="0">
                    <a:pos x="30" y="60"/>
                  </a:cxn>
                  <a:cxn ang="0">
                    <a:pos x="36" y="58"/>
                  </a:cxn>
                  <a:cxn ang="0">
                    <a:pos x="42" y="57"/>
                  </a:cxn>
                  <a:cxn ang="0">
                    <a:pos x="46" y="55"/>
                  </a:cxn>
                  <a:cxn ang="0">
                    <a:pos x="51" y="52"/>
                  </a:cxn>
                  <a:cxn ang="0">
                    <a:pos x="54" y="47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24" name="Freeform 272"/>
              <p:cNvSpPr>
                <a:spLocks/>
              </p:cNvSpPr>
              <p:nvPr/>
            </p:nvSpPr>
            <p:spPr bwMode="auto">
              <a:xfrm>
                <a:off x="3241" y="2450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5" y="25"/>
                  </a:cxn>
                  <a:cxn ang="0">
                    <a:pos x="4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4" y="7"/>
                  </a:cxn>
                  <a:cxn ang="0">
                    <a:pos x="5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8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8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25" name="Freeform 273"/>
              <p:cNvSpPr>
                <a:spLocks/>
              </p:cNvSpPr>
              <p:nvPr/>
            </p:nvSpPr>
            <p:spPr bwMode="auto">
              <a:xfrm>
                <a:off x="3207" y="2590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5"/>
                  </a:cxn>
                  <a:cxn ang="0">
                    <a:pos x="58" y="19"/>
                  </a:cxn>
                  <a:cxn ang="0">
                    <a:pos x="54" y="14"/>
                  </a:cxn>
                  <a:cxn ang="0">
                    <a:pos x="51" y="10"/>
                  </a:cxn>
                  <a:cxn ang="0">
                    <a:pos x="46" y="6"/>
                  </a:cxn>
                  <a:cxn ang="0">
                    <a:pos x="42" y="3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9" y="10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6"/>
                  </a:cxn>
                  <a:cxn ang="0">
                    <a:pos x="8" y="51"/>
                  </a:cxn>
                  <a:cxn ang="0">
                    <a:pos x="13" y="55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5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26" name="Freeform 274"/>
              <p:cNvSpPr>
                <a:spLocks/>
              </p:cNvSpPr>
              <p:nvPr/>
            </p:nvSpPr>
            <p:spPr bwMode="auto">
              <a:xfrm>
                <a:off x="3215" y="259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2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7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27" name="Freeform 275"/>
              <p:cNvSpPr>
                <a:spLocks/>
              </p:cNvSpPr>
              <p:nvPr/>
            </p:nvSpPr>
            <p:spPr bwMode="auto">
              <a:xfrm>
                <a:off x="3231" y="2715"/>
                <a:ext cx="30" cy="30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58" y="23"/>
                  </a:cxn>
                  <a:cxn ang="0">
                    <a:pos x="56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0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17" y="3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41"/>
                  </a:cxn>
                  <a:cxn ang="0">
                    <a:pos x="4" y="47"/>
                  </a:cxn>
                  <a:cxn ang="0">
                    <a:pos x="8" y="51"/>
                  </a:cxn>
                  <a:cxn ang="0">
                    <a:pos x="12" y="55"/>
                  </a:cxn>
                  <a:cxn ang="0">
                    <a:pos x="18" y="57"/>
                  </a:cxn>
                  <a:cxn ang="0">
                    <a:pos x="23" y="59"/>
                  </a:cxn>
                  <a:cxn ang="0">
                    <a:pos x="28" y="59"/>
                  </a:cxn>
                  <a:cxn ang="0">
                    <a:pos x="34" y="59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6" y="41"/>
                  </a:cxn>
                  <a:cxn ang="0">
                    <a:pos x="58" y="35"/>
                  </a:cxn>
                  <a:cxn ang="0">
                    <a:pos x="58" y="29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28" name="Freeform 276"/>
              <p:cNvSpPr>
                <a:spLocks/>
              </p:cNvSpPr>
              <p:nvPr/>
            </p:nvSpPr>
            <p:spPr bwMode="auto">
              <a:xfrm>
                <a:off x="3239" y="2723"/>
                <a:ext cx="14" cy="14"/>
              </a:xfrm>
              <a:custGeom>
                <a:avLst/>
                <a:gdLst/>
                <a:ahLst/>
                <a:cxnLst>
                  <a:cxn ang="0">
                    <a:pos x="13" y="29"/>
                  </a:cxn>
                  <a:cxn ang="0">
                    <a:pos x="11" y="29"/>
                  </a:cxn>
                  <a:cxn ang="0">
                    <a:pos x="9" y="28"/>
                  </a:cxn>
                  <a:cxn ang="0">
                    <a:pos x="5" y="27"/>
                  </a:cxn>
                  <a:cxn ang="0">
                    <a:pos x="3" y="25"/>
                  </a:cxn>
                  <a:cxn ang="0">
                    <a:pos x="2" y="22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3" y="4"/>
                  </a:cxn>
                  <a:cxn ang="0">
                    <a:pos x="5" y="3"/>
                  </a:cxn>
                  <a:cxn ang="0">
                    <a:pos x="9" y="2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7" y="8"/>
                  </a:cxn>
                  <a:cxn ang="0">
                    <a:pos x="28" y="12"/>
                  </a:cxn>
                  <a:cxn ang="0">
                    <a:pos x="28" y="14"/>
                  </a:cxn>
                  <a:cxn ang="0">
                    <a:pos x="27" y="20"/>
                  </a:cxn>
                  <a:cxn ang="0">
                    <a:pos x="25" y="25"/>
                  </a:cxn>
                  <a:cxn ang="0">
                    <a:pos x="19" y="28"/>
                  </a:cxn>
                  <a:cxn ang="0">
                    <a:pos x="13" y="29"/>
                  </a:cxn>
                </a:cxnLst>
                <a:rect l="0" t="0" r="r" b="b"/>
                <a:pathLst>
                  <a:path w="28" h="29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29" name="Freeform 277"/>
              <p:cNvSpPr>
                <a:spLocks/>
              </p:cNvSpPr>
              <p:nvPr/>
            </p:nvSpPr>
            <p:spPr bwMode="auto">
              <a:xfrm>
                <a:off x="3380" y="2742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2"/>
                  </a:cxn>
                  <a:cxn ang="0">
                    <a:pos x="51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8" y="8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0"/>
                  </a:cxn>
                  <a:cxn ang="0">
                    <a:pos x="4" y="46"/>
                  </a:cxn>
                  <a:cxn ang="0">
                    <a:pos x="8" y="50"/>
                  </a:cxn>
                  <a:cxn ang="0">
                    <a:pos x="12" y="54"/>
                  </a:cxn>
                  <a:cxn ang="0">
                    <a:pos x="18" y="56"/>
                  </a:cxn>
                  <a:cxn ang="0">
                    <a:pos x="24" y="58"/>
                  </a:cxn>
                  <a:cxn ang="0">
                    <a:pos x="30" y="58"/>
                  </a:cxn>
                  <a:cxn ang="0">
                    <a:pos x="36" y="58"/>
                  </a:cxn>
                  <a:cxn ang="0">
                    <a:pos x="41" y="56"/>
                  </a:cxn>
                  <a:cxn ang="0">
                    <a:pos x="46" y="54"/>
                  </a:cxn>
                  <a:cxn ang="0">
                    <a:pos x="51" y="50"/>
                  </a:cxn>
                  <a:cxn ang="0">
                    <a:pos x="54" y="46"/>
                  </a:cxn>
                  <a:cxn ang="0">
                    <a:pos x="57" y="40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8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30" name="Freeform 278"/>
              <p:cNvSpPr>
                <a:spLocks/>
              </p:cNvSpPr>
              <p:nvPr/>
            </p:nvSpPr>
            <p:spPr bwMode="auto">
              <a:xfrm>
                <a:off x="3388" y="2750"/>
                <a:ext cx="15" cy="14"/>
              </a:xfrm>
              <a:custGeom>
                <a:avLst/>
                <a:gdLst/>
                <a:ahLst/>
                <a:cxnLst>
                  <a:cxn ang="0">
                    <a:pos x="15" y="28"/>
                  </a:cxn>
                  <a:cxn ang="0">
                    <a:pos x="11" y="28"/>
                  </a:cxn>
                  <a:cxn ang="0">
                    <a:pos x="9" y="27"/>
                  </a:cxn>
                  <a:cxn ang="0">
                    <a:pos x="7" y="26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2" y="5"/>
                  </a:cxn>
                  <a:cxn ang="0">
                    <a:pos x="4" y="3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5" y="3"/>
                  </a:cxn>
                  <a:cxn ang="0">
                    <a:pos x="26" y="5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7"/>
                  </a:cxn>
                  <a:cxn ang="0">
                    <a:pos x="15" y="28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31" name="Freeform 279"/>
              <p:cNvSpPr>
                <a:spLocks/>
              </p:cNvSpPr>
              <p:nvPr/>
            </p:nvSpPr>
            <p:spPr bwMode="auto">
              <a:xfrm>
                <a:off x="3407" y="2643"/>
                <a:ext cx="30" cy="30"/>
              </a:xfrm>
              <a:custGeom>
                <a:avLst/>
                <a:gdLst/>
                <a:ahLst/>
                <a:cxnLst>
                  <a:cxn ang="0">
                    <a:pos x="60" y="29"/>
                  </a:cxn>
                  <a:cxn ang="0">
                    <a:pos x="59" y="24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1"/>
                  </a:cxn>
                  <a:cxn ang="0">
                    <a:pos x="14" y="55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6" y="59"/>
                  </a:cxn>
                  <a:cxn ang="0">
                    <a:pos x="41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60" y="29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32" name="Freeform 280"/>
              <p:cNvSpPr>
                <a:spLocks/>
              </p:cNvSpPr>
              <p:nvPr/>
            </p:nvSpPr>
            <p:spPr bwMode="auto">
              <a:xfrm>
                <a:off x="3414" y="2651"/>
                <a:ext cx="15" cy="14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2" y="29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5"/>
                  </a:cxn>
                  <a:cxn ang="0">
                    <a:pos x="3" y="22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4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33" name="Freeform 281"/>
              <p:cNvSpPr>
                <a:spLocks/>
              </p:cNvSpPr>
              <p:nvPr/>
            </p:nvSpPr>
            <p:spPr bwMode="auto">
              <a:xfrm>
                <a:off x="3407" y="2515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1"/>
                  </a:cxn>
                  <a:cxn ang="0">
                    <a:pos x="14" y="55"/>
                  </a:cxn>
                  <a:cxn ang="0">
                    <a:pos x="18" y="57"/>
                  </a:cxn>
                  <a:cxn ang="0">
                    <a:pos x="24" y="58"/>
                  </a:cxn>
                  <a:cxn ang="0">
                    <a:pos x="30" y="60"/>
                  </a:cxn>
                  <a:cxn ang="0">
                    <a:pos x="36" y="58"/>
                  </a:cxn>
                  <a:cxn ang="0">
                    <a:pos x="41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34" name="Freeform 282"/>
              <p:cNvSpPr>
                <a:spLocks/>
              </p:cNvSpPr>
              <p:nvPr/>
            </p:nvSpPr>
            <p:spPr bwMode="auto">
              <a:xfrm>
                <a:off x="3414" y="2522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5"/>
                  </a:cxn>
                  <a:cxn ang="0">
                    <a:pos x="3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3" y="7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8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35" name="Freeform 283"/>
              <p:cNvSpPr>
                <a:spLocks/>
              </p:cNvSpPr>
              <p:nvPr/>
            </p:nvSpPr>
            <p:spPr bwMode="auto">
              <a:xfrm>
                <a:off x="2347" y="2643"/>
                <a:ext cx="29" cy="30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58" y="24"/>
                  </a:cxn>
                  <a:cxn ang="0">
                    <a:pos x="56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0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17" y="3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41"/>
                  </a:cxn>
                  <a:cxn ang="0">
                    <a:pos x="4" y="47"/>
                  </a:cxn>
                  <a:cxn ang="0">
                    <a:pos x="8" y="51"/>
                  </a:cxn>
                  <a:cxn ang="0">
                    <a:pos x="12" y="55"/>
                  </a:cxn>
                  <a:cxn ang="0">
                    <a:pos x="17" y="57"/>
                  </a:cxn>
                  <a:cxn ang="0">
                    <a:pos x="23" y="59"/>
                  </a:cxn>
                  <a:cxn ang="0">
                    <a:pos x="28" y="59"/>
                  </a:cxn>
                  <a:cxn ang="0">
                    <a:pos x="34" y="59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6" y="41"/>
                  </a:cxn>
                  <a:cxn ang="0">
                    <a:pos x="58" y="35"/>
                  </a:cxn>
                  <a:cxn ang="0">
                    <a:pos x="58" y="29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36" name="Freeform 284"/>
              <p:cNvSpPr>
                <a:spLocks/>
              </p:cNvSpPr>
              <p:nvPr/>
            </p:nvSpPr>
            <p:spPr bwMode="auto">
              <a:xfrm>
                <a:off x="2354" y="2651"/>
                <a:ext cx="15" cy="14"/>
              </a:xfrm>
              <a:custGeom>
                <a:avLst/>
                <a:gdLst/>
                <a:ahLst/>
                <a:cxnLst>
                  <a:cxn ang="0">
                    <a:pos x="14" y="29"/>
                  </a:cxn>
                  <a:cxn ang="0">
                    <a:pos x="12" y="29"/>
                  </a:cxn>
                  <a:cxn ang="0">
                    <a:pos x="10" y="28"/>
                  </a:cxn>
                  <a:cxn ang="0">
                    <a:pos x="6" y="27"/>
                  </a:cxn>
                  <a:cxn ang="0">
                    <a:pos x="4" y="25"/>
                  </a:cxn>
                  <a:cxn ang="0">
                    <a:pos x="3" y="22"/>
                  </a:cxn>
                  <a:cxn ang="0">
                    <a:pos x="2" y="20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2" y="9"/>
                  </a:cxn>
                  <a:cxn ang="0">
                    <a:pos x="3" y="6"/>
                  </a:cxn>
                  <a:cxn ang="0">
                    <a:pos x="4" y="4"/>
                  </a:cxn>
                  <a:cxn ang="0">
                    <a:pos x="6" y="3"/>
                  </a:cxn>
                  <a:cxn ang="0">
                    <a:pos x="10" y="2"/>
                  </a:cxn>
                  <a:cxn ang="0">
                    <a:pos x="12" y="0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0" y="2"/>
                  </a:cxn>
                  <a:cxn ang="0">
                    <a:pos x="22" y="3"/>
                  </a:cxn>
                  <a:cxn ang="0">
                    <a:pos x="25" y="4"/>
                  </a:cxn>
                  <a:cxn ang="0">
                    <a:pos x="27" y="6"/>
                  </a:cxn>
                  <a:cxn ang="0">
                    <a:pos x="28" y="9"/>
                  </a:cxn>
                  <a:cxn ang="0">
                    <a:pos x="29" y="12"/>
                  </a:cxn>
                  <a:cxn ang="0">
                    <a:pos x="29" y="14"/>
                  </a:cxn>
                  <a:cxn ang="0">
                    <a:pos x="28" y="20"/>
                  </a:cxn>
                  <a:cxn ang="0">
                    <a:pos x="25" y="25"/>
                  </a:cxn>
                  <a:cxn ang="0">
                    <a:pos x="20" y="28"/>
                  </a:cxn>
                  <a:cxn ang="0">
                    <a:pos x="14" y="29"/>
                  </a:cxn>
                </a:cxnLst>
                <a:rect l="0" t="0" r="r" b="b"/>
                <a:pathLst>
                  <a:path w="29" h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37" name="Freeform 285"/>
              <p:cNvSpPr>
                <a:spLocks/>
              </p:cNvSpPr>
              <p:nvPr/>
            </p:nvSpPr>
            <p:spPr bwMode="auto">
              <a:xfrm>
                <a:off x="2485" y="1569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5"/>
                  </a:cxn>
                  <a:cxn ang="0">
                    <a:pos x="58" y="19"/>
                  </a:cxn>
                  <a:cxn ang="0">
                    <a:pos x="54" y="13"/>
                  </a:cxn>
                  <a:cxn ang="0">
                    <a:pos x="51" y="8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6" y="47"/>
                  </a:cxn>
                  <a:cxn ang="0">
                    <a:pos x="9" y="51"/>
                  </a:cxn>
                  <a:cxn ang="0">
                    <a:pos x="14" y="55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1" y="58"/>
                  </a:cxn>
                  <a:cxn ang="0">
                    <a:pos x="46" y="55"/>
                  </a:cxn>
                  <a:cxn ang="0">
                    <a:pos x="51" y="51"/>
                  </a:cxn>
                  <a:cxn ang="0">
                    <a:pos x="54" y="47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38" name="Freeform 286"/>
              <p:cNvSpPr>
                <a:spLocks/>
              </p:cNvSpPr>
              <p:nvPr/>
            </p:nvSpPr>
            <p:spPr bwMode="auto">
              <a:xfrm>
                <a:off x="2492" y="157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0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3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0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839" name="Group 287"/>
            <p:cNvGrpSpPr>
              <a:grpSpLocks/>
            </p:cNvGrpSpPr>
            <p:nvPr/>
          </p:nvGrpSpPr>
          <p:grpSpPr bwMode="auto">
            <a:xfrm rot="10800000">
              <a:off x="5616" y="-8"/>
              <a:ext cx="663" cy="584"/>
              <a:chOff x="2332" y="1554"/>
              <a:chExt cx="1105" cy="1218"/>
            </a:xfrm>
          </p:grpSpPr>
          <p:sp>
            <p:nvSpPr>
              <p:cNvPr id="23840" name="Freeform 288"/>
              <p:cNvSpPr>
                <a:spLocks/>
              </p:cNvSpPr>
              <p:nvPr/>
            </p:nvSpPr>
            <p:spPr bwMode="auto">
              <a:xfrm>
                <a:off x="2450" y="2113"/>
                <a:ext cx="30" cy="30"/>
              </a:xfrm>
              <a:custGeom>
                <a:avLst/>
                <a:gdLst/>
                <a:ahLst/>
                <a:cxnLst>
                  <a:cxn ang="0">
                    <a:pos x="31" y="60"/>
                  </a:cxn>
                  <a:cxn ang="0">
                    <a:pos x="18" y="57"/>
                  </a:cxn>
                  <a:cxn ang="0">
                    <a:pos x="9" y="50"/>
                  </a:cxn>
                  <a:cxn ang="0">
                    <a:pos x="2" y="41"/>
                  </a:cxn>
                  <a:cxn ang="0">
                    <a:pos x="0" y="30"/>
                  </a:cxn>
                  <a:cxn ang="0">
                    <a:pos x="2" y="18"/>
                  </a:cxn>
                  <a:cxn ang="0">
                    <a:pos x="9" y="8"/>
                  </a:cxn>
                  <a:cxn ang="0">
                    <a:pos x="18" y="2"/>
                  </a:cxn>
                  <a:cxn ang="0">
                    <a:pos x="31" y="0"/>
                  </a:cxn>
                  <a:cxn ang="0">
                    <a:pos x="42" y="2"/>
                  </a:cxn>
                  <a:cxn ang="0">
                    <a:pos x="52" y="8"/>
                  </a:cxn>
                  <a:cxn ang="0">
                    <a:pos x="58" y="18"/>
                  </a:cxn>
                  <a:cxn ang="0">
                    <a:pos x="61" y="30"/>
                  </a:cxn>
                  <a:cxn ang="0">
                    <a:pos x="58" y="41"/>
                  </a:cxn>
                  <a:cxn ang="0">
                    <a:pos x="52" y="50"/>
                  </a:cxn>
                  <a:cxn ang="0">
                    <a:pos x="42" y="57"/>
                  </a:cxn>
                  <a:cxn ang="0">
                    <a:pos x="31" y="60"/>
                  </a:cxn>
                </a:cxnLst>
                <a:rect l="0" t="0" r="r" b="b"/>
                <a:pathLst>
                  <a:path w="61" h="60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41" name="Freeform 289"/>
              <p:cNvSpPr>
                <a:spLocks/>
              </p:cNvSpPr>
              <p:nvPr/>
            </p:nvSpPr>
            <p:spPr bwMode="auto">
              <a:xfrm>
                <a:off x="2431" y="2013"/>
                <a:ext cx="67" cy="91"/>
              </a:xfrm>
              <a:custGeom>
                <a:avLst/>
                <a:gdLst/>
                <a:ahLst/>
                <a:cxnLst>
                  <a:cxn ang="0">
                    <a:pos x="50" y="182"/>
                  </a:cxn>
                  <a:cxn ang="0">
                    <a:pos x="80" y="182"/>
                  </a:cxn>
                  <a:cxn ang="0">
                    <a:pos x="85" y="174"/>
                  </a:cxn>
                  <a:cxn ang="0">
                    <a:pos x="98" y="154"/>
                  </a:cxn>
                  <a:cxn ang="0">
                    <a:pos x="113" y="125"/>
                  </a:cxn>
                  <a:cxn ang="0">
                    <a:pos x="125" y="91"/>
                  </a:cxn>
                  <a:cxn ang="0">
                    <a:pos x="132" y="58"/>
                  </a:cxn>
                  <a:cxn ang="0">
                    <a:pos x="128" y="29"/>
                  </a:cxn>
                  <a:cxn ang="0">
                    <a:pos x="107" y="9"/>
                  </a:cxn>
                  <a:cxn ang="0">
                    <a:pos x="67" y="0"/>
                  </a:cxn>
                  <a:cxn ang="0">
                    <a:pos x="25" y="9"/>
                  </a:cxn>
                  <a:cxn ang="0">
                    <a:pos x="4" y="29"/>
                  </a:cxn>
                  <a:cxn ang="0">
                    <a:pos x="0" y="58"/>
                  </a:cxn>
                  <a:cxn ang="0">
                    <a:pos x="6" y="91"/>
                  </a:cxn>
                  <a:cxn ang="0">
                    <a:pos x="18" y="125"/>
                  </a:cxn>
                  <a:cxn ang="0">
                    <a:pos x="33" y="154"/>
                  </a:cxn>
                  <a:cxn ang="0">
                    <a:pos x="46" y="174"/>
                  </a:cxn>
                  <a:cxn ang="0">
                    <a:pos x="50" y="182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42" name="Freeform 290"/>
              <p:cNvSpPr>
                <a:spLocks/>
              </p:cNvSpPr>
              <p:nvPr/>
            </p:nvSpPr>
            <p:spPr bwMode="auto">
              <a:xfrm>
                <a:off x="2431" y="2013"/>
                <a:ext cx="67" cy="91"/>
              </a:xfrm>
              <a:custGeom>
                <a:avLst/>
                <a:gdLst/>
                <a:ahLst/>
                <a:cxnLst>
                  <a:cxn ang="0">
                    <a:pos x="50" y="182"/>
                  </a:cxn>
                  <a:cxn ang="0">
                    <a:pos x="80" y="182"/>
                  </a:cxn>
                  <a:cxn ang="0">
                    <a:pos x="85" y="174"/>
                  </a:cxn>
                  <a:cxn ang="0">
                    <a:pos x="98" y="154"/>
                  </a:cxn>
                  <a:cxn ang="0">
                    <a:pos x="113" y="125"/>
                  </a:cxn>
                  <a:cxn ang="0">
                    <a:pos x="125" y="91"/>
                  </a:cxn>
                  <a:cxn ang="0">
                    <a:pos x="132" y="58"/>
                  </a:cxn>
                  <a:cxn ang="0">
                    <a:pos x="128" y="29"/>
                  </a:cxn>
                  <a:cxn ang="0">
                    <a:pos x="107" y="9"/>
                  </a:cxn>
                  <a:cxn ang="0">
                    <a:pos x="67" y="0"/>
                  </a:cxn>
                  <a:cxn ang="0">
                    <a:pos x="25" y="9"/>
                  </a:cxn>
                  <a:cxn ang="0">
                    <a:pos x="4" y="29"/>
                  </a:cxn>
                  <a:cxn ang="0">
                    <a:pos x="0" y="58"/>
                  </a:cxn>
                  <a:cxn ang="0">
                    <a:pos x="6" y="91"/>
                  </a:cxn>
                  <a:cxn ang="0">
                    <a:pos x="18" y="125"/>
                  </a:cxn>
                  <a:cxn ang="0">
                    <a:pos x="33" y="154"/>
                  </a:cxn>
                  <a:cxn ang="0">
                    <a:pos x="46" y="174"/>
                  </a:cxn>
                  <a:cxn ang="0">
                    <a:pos x="50" y="182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43" name="Freeform 291"/>
              <p:cNvSpPr>
                <a:spLocks/>
              </p:cNvSpPr>
              <p:nvPr/>
            </p:nvSpPr>
            <p:spPr bwMode="auto">
              <a:xfrm>
                <a:off x="2359" y="2051"/>
                <a:ext cx="89" cy="73"/>
              </a:xfrm>
              <a:custGeom>
                <a:avLst/>
                <a:gdLst/>
                <a:ahLst/>
                <a:cxnLst>
                  <a:cxn ang="0">
                    <a:pos x="163" y="144"/>
                  </a:cxn>
                  <a:cxn ang="0">
                    <a:pos x="177" y="118"/>
                  </a:cxn>
                  <a:cxn ang="0">
                    <a:pos x="172" y="110"/>
                  </a:cxn>
                  <a:cxn ang="0">
                    <a:pos x="161" y="89"/>
                  </a:cxn>
                  <a:cxn ang="0">
                    <a:pos x="144" y="62"/>
                  </a:cxn>
                  <a:cxn ang="0">
                    <a:pos x="122" y="33"/>
                  </a:cxn>
                  <a:cxn ang="0">
                    <a:pos x="95" y="11"/>
                  </a:cxn>
                  <a:cxn ang="0">
                    <a:pos x="69" y="0"/>
                  </a:cxn>
                  <a:cxn ang="0">
                    <a:pos x="40" y="7"/>
                  </a:cxn>
                  <a:cxn ang="0">
                    <a:pos x="14" y="38"/>
                  </a:cxn>
                  <a:cxn ang="0">
                    <a:pos x="3" y="60"/>
                  </a:cxn>
                  <a:cxn ang="0">
                    <a:pos x="0" y="78"/>
                  </a:cxn>
                  <a:cxn ang="0">
                    <a:pos x="1" y="94"/>
                  </a:cxn>
                  <a:cxn ang="0">
                    <a:pos x="8" y="106"/>
                  </a:cxn>
                  <a:cxn ang="0">
                    <a:pos x="17" y="117"/>
                  </a:cxn>
                  <a:cxn ang="0">
                    <a:pos x="30" y="126"/>
                  </a:cxn>
                  <a:cxn ang="0">
                    <a:pos x="46" y="132"/>
                  </a:cxn>
                  <a:cxn ang="0">
                    <a:pos x="62" y="138"/>
                  </a:cxn>
                  <a:cxn ang="0">
                    <a:pos x="79" y="141"/>
                  </a:cxn>
                  <a:cxn ang="0">
                    <a:pos x="98" y="143"/>
                  </a:cxn>
                  <a:cxn ang="0">
                    <a:pos x="115" y="144"/>
                  </a:cxn>
                  <a:cxn ang="0">
                    <a:pos x="130" y="146"/>
                  </a:cxn>
                  <a:cxn ang="0">
                    <a:pos x="144" y="146"/>
                  </a:cxn>
                  <a:cxn ang="0">
                    <a:pos x="154" y="144"/>
                  </a:cxn>
                  <a:cxn ang="0">
                    <a:pos x="161" y="144"/>
                  </a:cxn>
                  <a:cxn ang="0">
                    <a:pos x="163" y="144"/>
                  </a:cxn>
                </a:cxnLst>
                <a:rect l="0" t="0" r="r" b="b"/>
                <a:pathLst>
                  <a:path w="177" h="146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44" name="Freeform 292"/>
              <p:cNvSpPr>
                <a:spLocks/>
              </p:cNvSpPr>
              <p:nvPr/>
            </p:nvSpPr>
            <p:spPr bwMode="auto">
              <a:xfrm>
                <a:off x="2359" y="2133"/>
                <a:ext cx="89" cy="71"/>
              </a:xfrm>
              <a:custGeom>
                <a:avLst/>
                <a:gdLst/>
                <a:ahLst/>
                <a:cxnLst>
                  <a:cxn ang="0">
                    <a:pos x="178" y="27"/>
                  </a:cxn>
                  <a:cxn ang="0">
                    <a:pos x="164" y="1"/>
                  </a:cxn>
                  <a:cxn ang="0">
                    <a:pos x="162" y="1"/>
                  </a:cxn>
                  <a:cxn ang="0">
                    <a:pos x="155" y="1"/>
                  </a:cxn>
                  <a:cxn ang="0">
                    <a:pos x="145" y="0"/>
                  </a:cxn>
                  <a:cxn ang="0">
                    <a:pos x="131" y="0"/>
                  </a:cxn>
                  <a:cxn ang="0">
                    <a:pos x="116" y="1"/>
                  </a:cxn>
                  <a:cxn ang="0">
                    <a:pos x="99" y="2"/>
                  </a:cxn>
                  <a:cxn ang="0">
                    <a:pos x="80" y="5"/>
                  </a:cxn>
                  <a:cxn ang="0">
                    <a:pos x="63" y="7"/>
                  </a:cxn>
                  <a:cxn ang="0">
                    <a:pos x="46" y="13"/>
                  </a:cxn>
                  <a:cxn ang="0">
                    <a:pos x="31" y="18"/>
                  </a:cxn>
                  <a:cxn ang="0">
                    <a:pos x="18" y="27"/>
                  </a:cxn>
                  <a:cxn ang="0">
                    <a:pos x="8" y="37"/>
                  </a:cxn>
                  <a:cxn ang="0">
                    <a:pos x="2" y="50"/>
                  </a:cxn>
                  <a:cxn ang="0">
                    <a:pos x="0" y="65"/>
                  </a:cxn>
                  <a:cxn ang="0">
                    <a:pos x="4" y="83"/>
                  </a:cxn>
                  <a:cxn ang="0">
                    <a:pos x="14" y="104"/>
                  </a:cxn>
                  <a:cxn ang="0">
                    <a:pos x="41" y="135"/>
                  </a:cxn>
                  <a:cxn ang="0">
                    <a:pos x="69" y="143"/>
                  </a:cxn>
                  <a:cxn ang="0">
                    <a:pos x="96" y="132"/>
                  </a:cxn>
                  <a:cxn ang="0">
                    <a:pos x="122" y="111"/>
                  </a:cxn>
                  <a:cxn ang="0">
                    <a:pos x="145" y="83"/>
                  </a:cxn>
                  <a:cxn ang="0">
                    <a:pos x="162" y="55"/>
                  </a:cxn>
                  <a:cxn ang="0">
                    <a:pos x="174" y="35"/>
                  </a:cxn>
                  <a:cxn ang="0">
                    <a:pos x="178" y="27"/>
                  </a:cxn>
                </a:cxnLst>
                <a:rect l="0" t="0" r="r" b="b"/>
                <a:pathLst>
                  <a:path w="178" h="143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45" name="Freeform 293"/>
              <p:cNvSpPr>
                <a:spLocks/>
              </p:cNvSpPr>
              <p:nvPr/>
            </p:nvSpPr>
            <p:spPr bwMode="auto">
              <a:xfrm>
                <a:off x="2432" y="2151"/>
                <a:ext cx="66" cy="90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52" y="0"/>
                  </a:cxn>
                  <a:cxn ang="0">
                    <a:pos x="47" y="8"/>
                  </a:cxn>
                  <a:cxn ang="0">
                    <a:pos x="35" y="29"/>
                  </a:cxn>
                  <a:cxn ang="0">
                    <a:pos x="20" y="57"/>
                  </a:cxn>
                  <a:cxn ang="0">
                    <a:pos x="7" y="90"/>
                  </a:cxn>
                  <a:cxn ang="0">
                    <a:pos x="0" y="123"/>
                  </a:cxn>
                  <a:cxn ang="0">
                    <a:pos x="5" y="152"/>
                  </a:cxn>
                  <a:cxn ang="0">
                    <a:pos x="24" y="172"/>
                  </a:cxn>
                  <a:cxn ang="0">
                    <a:pos x="64" y="181"/>
                  </a:cxn>
                  <a:cxn ang="0">
                    <a:pos x="106" y="172"/>
                  </a:cxn>
                  <a:cxn ang="0">
                    <a:pos x="127" y="152"/>
                  </a:cxn>
                  <a:cxn ang="0">
                    <a:pos x="132" y="123"/>
                  </a:cxn>
                  <a:cxn ang="0">
                    <a:pos x="127" y="90"/>
                  </a:cxn>
                  <a:cxn ang="0">
                    <a:pos x="114" y="57"/>
                  </a:cxn>
                  <a:cxn ang="0">
                    <a:pos x="99" y="29"/>
                  </a:cxn>
                  <a:cxn ang="0">
                    <a:pos x="86" y="8"/>
                  </a:cxn>
                  <a:cxn ang="0">
                    <a:pos x="82" y="0"/>
                  </a:cxn>
                </a:cxnLst>
                <a:rect l="0" t="0" r="r" b="b"/>
                <a:pathLst>
                  <a:path w="132" h="181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46" name="Freeform 294"/>
              <p:cNvSpPr>
                <a:spLocks/>
              </p:cNvSpPr>
              <p:nvPr/>
            </p:nvSpPr>
            <p:spPr bwMode="auto">
              <a:xfrm>
                <a:off x="2482" y="2132"/>
                <a:ext cx="88" cy="72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0" y="26"/>
                  </a:cxn>
                  <a:cxn ang="0">
                    <a:pos x="5" y="34"/>
                  </a:cxn>
                  <a:cxn ang="0">
                    <a:pos x="16" y="55"/>
                  </a:cxn>
                  <a:cxn ang="0">
                    <a:pos x="33" y="83"/>
                  </a:cxn>
                  <a:cxn ang="0">
                    <a:pos x="56" y="110"/>
                  </a:cxn>
                  <a:cxn ang="0">
                    <a:pos x="82" y="132"/>
                  </a:cxn>
                  <a:cxn ang="0">
                    <a:pos x="109" y="144"/>
                  </a:cxn>
                  <a:cxn ang="0">
                    <a:pos x="137" y="137"/>
                  </a:cxn>
                  <a:cxn ang="0">
                    <a:pos x="164" y="106"/>
                  </a:cxn>
                  <a:cxn ang="0">
                    <a:pos x="174" y="85"/>
                  </a:cxn>
                  <a:cxn ang="0">
                    <a:pos x="177" y="67"/>
                  </a:cxn>
                  <a:cxn ang="0">
                    <a:pos x="176" y="50"/>
                  </a:cxn>
                  <a:cxn ang="0">
                    <a:pos x="170" y="38"/>
                  </a:cxn>
                  <a:cxn ang="0">
                    <a:pos x="161" y="27"/>
                  </a:cxn>
                  <a:cxn ang="0">
                    <a:pos x="147" y="19"/>
                  </a:cxn>
                  <a:cxn ang="0">
                    <a:pos x="132" y="12"/>
                  </a:cxn>
                  <a:cxn ang="0">
                    <a:pos x="116" y="8"/>
                  </a:cxn>
                  <a:cxn ang="0">
                    <a:pos x="98" y="4"/>
                  </a:cxn>
                  <a:cxn ang="0">
                    <a:pos x="81" y="2"/>
                  </a:cxn>
                  <a:cxn ang="0">
                    <a:pos x="63" y="1"/>
                  </a:cxn>
                  <a:cxn ang="0">
                    <a:pos x="48" y="0"/>
                  </a:cxn>
                  <a:cxn ang="0">
                    <a:pos x="35" y="0"/>
                  </a:cxn>
                  <a:cxn ang="0">
                    <a:pos x="24" y="1"/>
                  </a:cxn>
                  <a:cxn ang="0">
                    <a:pos x="17" y="1"/>
                  </a:cxn>
                  <a:cxn ang="0">
                    <a:pos x="15" y="1"/>
                  </a:cxn>
                </a:cxnLst>
                <a:rect l="0" t="0" r="r" b="b"/>
                <a:pathLst>
                  <a:path w="177" h="144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47" name="Freeform 295"/>
              <p:cNvSpPr>
                <a:spLocks/>
              </p:cNvSpPr>
              <p:nvPr/>
            </p:nvSpPr>
            <p:spPr bwMode="auto">
              <a:xfrm>
                <a:off x="2481" y="2051"/>
                <a:ext cx="90" cy="72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15" y="142"/>
                  </a:cxn>
                  <a:cxn ang="0">
                    <a:pos x="17" y="142"/>
                  </a:cxn>
                  <a:cxn ang="0">
                    <a:pos x="24" y="142"/>
                  </a:cxn>
                  <a:cxn ang="0">
                    <a:pos x="34" y="143"/>
                  </a:cxn>
                  <a:cxn ang="0">
                    <a:pos x="48" y="143"/>
                  </a:cxn>
                  <a:cxn ang="0">
                    <a:pos x="63" y="142"/>
                  </a:cxn>
                  <a:cxn ang="0">
                    <a:pos x="80" y="141"/>
                  </a:cxn>
                  <a:cxn ang="0">
                    <a:pos x="99" y="139"/>
                  </a:cxn>
                  <a:cxn ang="0">
                    <a:pos x="116" y="135"/>
                  </a:cxn>
                  <a:cxn ang="0">
                    <a:pos x="133" y="131"/>
                  </a:cxn>
                  <a:cxn ang="0">
                    <a:pos x="148" y="125"/>
                  </a:cxn>
                  <a:cxn ang="0">
                    <a:pos x="161" y="117"/>
                  </a:cxn>
                  <a:cxn ang="0">
                    <a:pos x="171" y="106"/>
                  </a:cxn>
                  <a:cxn ang="0">
                    <a:pos x="177" y="94"/>
                  </a:cxn>
                  <a:cxn ang="0">
                    <a:pos x="180" y="79"/>
                  </a:cxn>
                  <a:cxn ang="0">
                    <a:pos x="175" y="60"/>
                  </a:cxn>
                  <a:cxn ang="0">
                    <a:pos x="166" y="40"/>
                  </a:cxn>
                  <a:cxn ang="0">
                    <a:pos x="138" y="7"/>
                  </a:cxn>
                  <a:cxn ang="0">
                    <a:pos x="109" y="0"/>
                  </a:cxn>
                  <a:cxn ang="0">
                    <a:pos x="82" y="10"/>
                  </a:cxn>
                  <a:cxn ang="0">
                    <a:pos x="56" y="32"/>
                  </a:cxn>
                  <a:cxn ang="0">
                    <a:pos x="33" y="59"/>
                  </a:cxn>
                  <a:cxn ang="0">
                    <a:pos x="16" y="87"/>
                  </a:cxn>
                  <a:cxn ang="0">
                    <a:pos x="4" y="108"/>
                  </a:cxn>
                  <a:cxn ang="0">
                    <a:pos x="0" y="116"/>
                  </a:cxn>
                </a:cxnLst>
                <a:rect l="0" t="0" r="r" b="b"/>
                <a:pathLst>
                  <a:path w="180" h="143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48" name="Freeform 296"/>
              <p:cNvSpPr>
                <a:spLocks/>
              </p:cNvSpPr>
              <p:nvPr/>
            </p:nvSpPr>
            <p:spPr bwMode="auto">
              <a:xfrm>
                <a:off x="2654" y="1594"/>
                <a:ext cx="12" cy="12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8" y="23"/>
                  </a:cxn>
                  <a:cxn ang="0">
                    <a:pos x="3" y="21"/>
                  </a:cxn>
                  <a:cxn ang="0">
                    <a:pos x="1" y="16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3" y="3"/>
                  </a:cxn>
                  <a:cxn ang="0">
                    <a:pos x="8" y="1"/>
                  </a:cxn>
                  <a:cxn ang="0">
                    <a:pos x="12" y="0"/>
                  </a:cxn>
                  <a:cxn ang="0">
                    <a:pos x="17" y="1"/>
                  </a:cxn>
                  <a:cxn ang="0">
                    <a:pos x="20" y="3"/>
                  </a:cxn>
                  <a:cxn ang="0">
                    <a:pos x="23" y="7"/>
                  </a:cxn>
                  <a:cxn ang="0">
                    <a:pos x="24" y="11"/>
                  </a:cxn>
                  <a:cxn ang="0">
                    <a:pos x="23" y="16"/>
                  </a:cxn>
                  <a:cxn ang="0">
                    <a:pos x="20" y="21"/>
                  </a:cxn>
                  <a:cxn ang="0">
                    <a:pos x="17" y="23"/>
                  </a:cxn>
                  <a:cxn ang="0">
                    <a:pos x="12" y="24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49" name="Freeform 297"/>
              <p:cNvSpPr>
                <a:spLocks/>
              </p:cNvSpPr>
              <p:nvPr/>
            </p:nvSpPr>
            <p:spPr bwMode="auto">
              <a:xfrm>
                <a:off x="2647" y="1554"/>
                <a:ext cx="26" cy="37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1" y="73"/>
                  </a:cxn>
                  <a:cxn ang="0">
                    <a:pos x="33" y="70"/>
                  </a:cxn>
                  <a:cxn ang="0">
                    <a:pos x="38" y="62"/>
                  </a:cxn>
                  <a:cxn ang="0">
                    <a:pos x="43" y="50"/>
                  </a:cxn>
                  <a:cxn ang="0">
                    <a:pos x="49" y="36"/>
                  </a:cxn>
                  <a:cxn ang="0">
                    <a:pos x="52" y="24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4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2"/>
                  </a:cxn>
                  <a:cxn ang="0">
                    <a:pos x="17" y="70"/>
                  </a:cxn>
                  <a:cxn ang="0">
                    <a:pos x="19" y="73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50" name="Freeform 298"/>
              <p:cNvSpPr>
                <a:spLocks/>
              </p:cNvSpPr>
              <p:nvPr/>
            </p:nvSpPr>
            <p:spPr bwMode="auto">
              <a:xfrm>
                <a:off x="2647" y="1554"/>
                <a:ext cx="26" cy="37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1" y="73"/>
                  </a:cxn>
                  <a:cxn ang="0">
                    <a:pos x="33" y="70"/>
                  </a:cxn>
                  <a:cxn ang="0">
                    <a:pos x="38" y="62"/>
                  </a:cxn>
                  <a:cxn ang="0">
                    <a:pos x="43" y="50"/>
                  </a:cxn>
                  <a:cxn ang="0">
                    <a:pos x="49" y="36"/>
                  </a:cxn>
                  <a:cxn ang="0">
                    <a:pos x="52" y="24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4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2"/>
                  </a:cxn>
                  <a:cxn ang="0">
                    <a:pos x="17" y="70"/>
                  </a:cxn>
                  <a:cxn ang="0">
                    <a:pos x="19" y="73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51" name="Freeform 299"/>
              <p:cNvSpPr>
                <a:spLocks/>
              </p:cNvSpPr>
              <p:nvPr/>
            </p:nvSpPr>
            <p:spPr bwMode="auto">
              <a:xfrm>
                <a:off x="2618" y="1569"/>
                <a:ext cx="36" cy="29"/>
              </a:xfrm>
              <a:custGeom>
                <a:avLst/>
                <a:gdLst/>
                <a:ahLst/>
                <a:cxnLst>
                  <a:cxn ang="0">
                    <a:pos x="66" y="58"/>
                  </a:cxn>
                  <a:cxn ang="0">
                    <a:pos x="71" y="48"/>
                  </a:cxn>
                  <a:cxn ang="0">
                    <a:pos x="70" y="44"/>
                  </a:cxn>
                  <a:cxn ang="0">
                    <a:pos x="64" y="36"/>
                  </a:cxn>
                  <a:cxn ang="0">
                    <a:pos x="58" y="25"/>
                  </a:cxn>
                  <a:cxn ang="0">
                    <a:pos x="49" y="14"/>
                  </a:cxn>
                  <a:cxn ang="0">
                    <a:pos x="39" y="5"/>
                  </a:cxn>
                  <a:cxn ang="0">
                    <a:pos x="28" y="0"/>
                  </a:cxn>
                  <a:cxn ang="0">
                    <a:pos x="16" y="4"/>
                  </a:cxn>
                  <a:cxn ang="0">
                    <a:pos x="6" y="17"/>
                  </a:cxn>
                  <a:cxn ang="0">
                    <a:pos x="0" y="33"/>
                  </a:cxn>
                  <a:cxn ang="0">
                    <a:pos x="3" y="43"/>
                  </a:cxn>
                  <a:cxn ang="0">
                    <a:pos x="11" y="51"/>
                  </a:cxn>
                  <a:cxn ang="0">
                    <a:pos x="25" y="56"/>
                  </a:cxn>
                  <a:cxn ang="0">
                    <a:pos x="39" y="58"/>
                  </a:cxn>
                  <a:cxn ang="0">
                    <a:pos x="52" y="58"/>
                  </a:cxn>
                  <a:cxn ang="0">
                    <a:pos x="62" y="58"/>
                  </a:cxn>
                  <a:cxn ang="0">
                    <a:pos x="66" y="58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52" name="Freeform 300"/>
              <p:cNvSpPr>
                <a:spLocks/>
              </p:cNvSpPr>
              <p:nvPr/>
            </p:nvSpPr>
            <p:spPr bwMode="auto">
              <a:xfrm>
                <a:off x="2618" y="1602"/>
                <a:ext cx="36" cy="28"/>
              </a:xfrm>
              <a:custGeom>
                <a:avLst/>
                <a:gdLst/>
                <a:ahLst/>
                <a:cxnLst>
                  <a:cxn ang="0">
                    <a:pos x="71" y="10"/>
                  </a:cxn>
                  <a:cxn ang="0">
                    <a:pos x="66" y="0"/>
                  </a:cxn>
                  <a:cxn ang="0">
                    <a:pos x="62" y="0"/>
                  </a:cxn>
                  <a:cxn ang="0">
                    <a:pos x="53" y="0"/>
                  </a:cxn>
                  <a:cxn ang="0">
                    <a:pos x="39" y="0"/>
                  </a:cxn>
                  <a:cxn ang="0">
                    <a:pos x="25" y="2"/>
                  </a:cxn>
                  <a:cxn ang="0">
                    <a:pos x="13" y="7"/>
                  </a:cxn>
                  <a:cxn ang="0">
                    <a:pos x="3" y="15"/>
                  </a:cxn>
                  <a:cxn ang="0">
                    <a:pos x="0" y="25"/>
                  </a:cxn>
                  <a:cxn ang="0">
                    <a:pos x="6" y="42"/>
                  </a:cxn>
                  <a:cxn ang="0">
                    <a:pos x="16" y="54"/>
                  </a:cxn>
                  <a:cxn ang="0">
                    <a:pos x="28" y="57"/>
                  </a:cxn>
                  <a:cxn ang="0">
                    <a:pos x="39" y="53"/>
                  </a:cxn>
                  <a:cxn ang="0">
                    <a:pos x="49" y="44"/>
                  </a:cxn>
                  <a:cxn ang="0">
                    <a:pos x="58" y="33"/>
                  </a:cxn>
                  <a:cxn ang="0">
                    <a:pos x="64" y="22"/>
                  </a:cxn>
                  <a:cxn ang="0">
                    <a:pos x="70" y="14"/>
                  </a:cxn>
                  <a:cxn ang="0">
                    <a:pos x="71" y="10"/>
                  </a:cxn>
                </a:cxnLst>
                <a:rect l="0" t="0" r="r" b="b"/>
                <a:pathLst>
                  <a:path w="71" h="57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53" name="Freeform 301"/>
              <p:cNvSpPr>
                <a:spLocks/>
              </p:cNvSpPr>
              <p:nvPr/>
            </p:nvSpPr>
            <p:spPr bwMode="auto">
              <a:xfrm>
                <a:off x="2647" y="1610"/>
                <a:ext cx="26" cy="36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0" y="0"/>
                  </a:cxn>
                  <a:cxn ang="0">
                    <a:pos x="18" y="4"/>
                  </a:cxn>
                  <a:cxn ang="0">
                    <a:pos x="14" y="12"/>
                  </a:cxn>
                  <a:cxn ang="0">
                    <a:pos x="8" y="23"/>
                  </a:cxn>
                  <a:cxn ang="0">
                    <a:pos x="2" y="36"/>
                  </a:cxn>
                  <a:cxn ang="0">
                    <a:pos x="0" y="50"/>
                  </a:cxn>
                  <a:cxn ang="0">
                    <a:pos x="1" y="61"/>
                  </a:cxn>
                  <a:cxn ang="0">
                    <a:pos x="9" y="69"/>
                  </a:cxn>
                  <a:cxn ang="0">
                    <a:pos x="25" y="73"/>
                  </a:cxn>
                  <a:cxn ang="0">
                    <a:pos x="41" y="69"/>
                  </a:cxn>
                  <a:cxn ang="0">
                    <a:pos x="50" y="61"/>
                  </a:cxn>
                  <a:cxn ang="0">
                    <a:pos x="52" y="50"/>
                  </a:cxn>
                  <a:cxn ang="0">
                    <a:pos x="49" y="36"/>
                  </a:cxn>
                  <a:cxn ang="0">
                    <a:pos x="45" y="23"/>
                  </a:cxn>
                  <a:cxn ang="0">
                    <a:pos x="39" y="12"/>
                  </a:cxn>
                  <a:cxn ang="0">
                    <a:pos x="34" y="4"/>
                  </a:cxn>
                  <a:cxn ang="0">
                    <a:pos x="32" y="0"/>
                  </a:cxn>
                </a:cxnLst>
                <a:rect l="0" t="0" r="r" b="b"/>
                <a:pathLst>
                  <a:path w="52" h="73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54" name="Freeform 302"/>
              <p:cNvSpPr>
                <a:spLocks/>
              </p:cNvSpPr>
              <p:nvPr/>
            </p:nvSpPr>
            <p:spPr bwMode="auto">
              <a:xfrm>
                <a:off x="2667" y="1602"/>
                <a:ext cx="36" cy="2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7" y="22"/>
                  </a:cxn>
                  <a:cxn ang="0">
                    <a:pos x="14" y="33"/>
                  </a:cxn>
                  <a:cxn ang="0">
                    <a:pos x="23" y="44"/>
                  </a:cxn>
                  <a:cxn ang="0">
                    <a:pos x="32" y="53"/>
                  </a:cxn>
                  <a:cxn ang="0">
                    <a:pos x="44" y="57"/>
                  </a:cxn>
                  <a:cxn ang="0">
                    <a:pos x="55" y="54"/>
                  </a:cxn>
                  <a:cxn ang="0">
                    <a:pos x="66" y="42"/>
                  </a:cxn>
                  <a:cxn ang="0">
                    <a:pos x="71" y="25"/>
                  </a:cxn>
                  <a:cxn ang="0">
                    <a:pos x="68" y="15"/>
                  </a:cxn>
                  <a:cxn ang="0">
                    <a:pos x="60" y="7"/>
                  </a:cxn>
                  <a:cxn ang="0">
                    <a:pos x="46" y="2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9" y="0"/>
                  </a:cxn>
                  <a:cxn ang="0">
                    <a:pos x="6" y="0"/>
                  </a:cxn>
                </a:cxnLst>
                <a:rect l="0" t="0" r="r" b="b"/>
                <a:pathLst>
                  <a:path w="71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55" name="Freeform 303"/>
              <p:cNvSpPr>
                <a:spLocks/>
              </p:cNvSpPr>
              <p:nvPr/>
            </p:nvSpPr>
            <p:spPr bwMode="auto">
              <a:xfrm>
                <a:off x="2667" y="1569"/>
                <a:ext cx="36" cy="28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6" y="57"/>
                  </a:cxn>
                  <a:cxn ang="0">
                    <a:pos x="9" y="57"/>
                  </a:cxn>
                  <a:cxn ang="0">
                    <a:pos x="19" y="57"/>
                  </a:cxn>
                  <a:cxn ang="0">
                    <a:pos x="32" y="57"/>
                  </a:cxn>
                  <a:cxn ang="0">
                    <a:pos x="46" y="55"/>
                  </a:cxn>
                  <a:cxn ang="0">
                    <a:pos x="59" y="50"/>
                  </a:cxn>
                  <a:cxn ang="0">
                    <a:pos x="68" y="43"/>
                  </a:cxn>
                  <a:cxn ang="0">
                    <a:pos x="71" y="32"/>
                  </a:cxn>
                  <a:cxn ang="0">
                    <a:pos x="66" y="17"/>
                  </a:cxn>
                  <a:cxn ang="0">
                    <a:pos x="55" y="4"/>
                  </a:cxn>
                  <a:cxn ang="0">
                    <a:pos x="44" y="0"/>
                  </a:cxn>
                  <a:cxn ang="0">
                    <a:pos x="32" y="4"/>
                  </a:cxn>
                  <a:cxn ang="0">
                    <a:pos x="23" y="13"/>
                  </a:cxn>
                  <a:cxn ang="0">
                    <a:pos x="14" y="23"/>
                  </a:cxn>
                  <a:cxn ang="0">
                    <a:pos x="7" y="35"/>
                  </a:cxn>
                  <a:cxn ang="0">
                    <a:pos x="1" y="43"/>
                  </a:cxn>
                  <a:cxn ang="0">
                    <a:pos x="0" y="47"/>
                  </a:cxn>
                </a:cxnLst>
                <a:rect l="0" t="0" r="r" b="b"/>
                <a:pathLst>
                  <a:path w="71" h="57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56" name="Freeform 304"/>
              <p:cNvSpPr>
                <a:spLocks/>
              </p:cNvSpPr>
              <p:nvPr/>
            </p:nvSpPr>
            <p:spPr bwMode="auto">
              <a:xfrm>
                <a:off x="3368" y="2439"/>
                <a:ext cx="12" cy="12"/>
              </a:xfrm>
              <a:custGeom>
                <a:avLst/>
                <a:gdLst/>
                <a:ahLst/>
                <a:cxnLst>
                  <a:cxn ang="0">
                    <a:pos x="11" y="24"/>
                  </a:cxn>
                  <a:cxn ang="0">
                    <a:pos x="7" y="23"/>
                  </a:cxn>
                  <a:cxn ang="0">
                    <a:pos x="3" y="20"/>
                  </a:cxn>
                  <a:cxn ang="0">
                    <a:pos x="1" y="16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3" y="3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16" y="1"/>
                  </a:cxn>
                  <a:cxn ang="0">
                    <a:pos x="20" y="3"/>
                  </a:cxn>
                  <a:cxn ang="0">
                    <a:pos x="23" y="7"/>
                  </a:cxn>
                  <a:cxn ang="0">
                    <a:pos x="24" y="11"/>
                  </a:cxn>
                  <a:cxn ang="0">
                    <a:pos x="23" y="16"/>
                  </a:cxn>
                  <a:cxn ang="0">
                    <a:pos x="20" y="20"/>
                  </a:cxn>
                  <a:cxn ang="0">
                    <a:pos x="16" y="23"/>
                  </a:cxn>
                  <a:cxn ang="0">
                    <a:pos x="11" y="24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57" name="Freeform 305"/>
              <p:cNvSpPr>
                <a:spLocks/>
              </p:cNvSpPr>
              <p:nvPr/>
            </p:nvSpPr>
            <p:spPr bwMode="auto">
              <a:xfrm>
                <a:off x="3361" y="2399"/>
                <a:ext cx="26" cy="36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2" y="73"/>
                  </a:cxn>
                  <a:cxn ang="0">
                    <a:pos x="34" y="69"/>
                  </a:cxn>
                  <a:cxn ang="0">
                    <a:pos x="39" y="61"/>
                  </a:cxn>
                  <a:cxn ang="0">
                    <a:pos x="45" y="50"/>
                  </a:cxn>
                  <a:cxn ang="0">
                    <a:pos x="50" y="36"/>
                  </a:cxn>
                  <a:cxn ang="0">
                    <a:pos x="53" y="23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1"/>
                  </a:cxn>
                  <a:cxn ang="0">
                    <a:pos x="17" y="69"/>
                  </a:cxn>
                  <a:cxn ang="0">
                    <a:pos x="19" y="73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58" name="Freeform 306"/>
              <p:cNvSpPr>
                <a:spLocks/>
              </p:cNvSpPr>
              <p:nvPr/>
            </p:nvSpPr>
            <p:spPr bwMode="auto">
              <a:xfrm>
                <a:off x="3361" y="2399"/>
                <a:ext cx="26" cy="36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2" y="73"/>
                  </a:cxn>
                  <a:cxn ang="0">
                    <a:pos x="34" y="69"/>
                  </a:cxn>
                  <a:cxn ang="0">
                    <a:pos x="39" y="61"/>
                  </a:cxn>
                  <a:cxn ang="0">
                    <a:pos x="45" y="50"/>
                  </a:cxn>
                  <a:cxn ang="0">
                    <a:pos x="50" y="36"/>
                  </a:cxn>
                  <a:cxn ang="0">
                    <a:pos x="53" y="23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1"/>
                  </a:cxn>
                  <a:cxn ang="0">
                    <a:pos x="17" y="69"/>
                  </a:cxn>
                  <a:cxn ang="0">
                    <a:pos x="19" y="73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59" name="Freeform 307"/>
              <p:cNvSpPr>
                <a:spLocks/>
              </p:cNvSpPr>
              <p:nvPr/>
            </p:nvSpPr>
            <p:spPr bwMode="auto">
              <a:xfrm>
                <a:off x="3331" y="2414"/>
                <a:ext cx="36" cy="29"/>
              </a:xfrm>
              <a:custGeom>
                <a:avLst/>
                <a:gdLst/>
                <a:ahLst/>
                <a:cxnLst>
                  <a:cxn ang="0">
                    <a:pos x="66" y="58"/>
                  </a:cxn>
                  <a:cxn ang="0">
                    <a:pos x="71" y="47"/>
                  </a:cxn>
                  <a:cxn ang="0">
                    <a:pos x="70" y="44"/>
                  </a:cxn>
                  <a:cxn ang="0">
                    <a:pos x="64" y="36"/>
                  </a:cxn>
                  <a:cxn ang="0">
                    <a:pos x="58" y="24"/>
                  </a:cxn>
                  <a:cxn ang="0">
                    <a:pos x="49" y="14"/>
                  </a:cxn>
                  <a:cxn ang="0">
                    <a:pos x="39" y="5"/>
                  </a:cxn>
                  <a:cxn ang="0">
                    <a:pos x="28" y="0"/>
                  </a:cxn>
                  <a:cxn ang="0">
                    <a:pos x="16" y="4"/>
                  </a:cxn>
                  <a:cxn ang="0">
                    <a:pos x="6" y="16"/>
                  </a:cxn>
                  <a:cxn ang="0">
                    <a:pos x="0" y="32"/>
                  </a:cxn>
                  <a:cxn ang="0">
                    <a:pos x="3" y="43"/>
                  </a:cxn>
                  <a:cxn ang="0">
                    <a:pos x="13" y="51"/>
                  </a:cxn>
                  <a:cxn ang="0">
                    <a:pos x="25" y="55"/>
                  </a:cxn>
                  <a:cxn ang="0">
                    <a:pos x="39" y="58"/>
                  </a:cxn>
                  <a:cxn ang="0">
                    <a:pos x="53" y="58"/>
                  </a:cxn>
                  <a:cxn ang="0">
                    <a:pos x="62" y="58"/>
                  </a:cxn>
                  <a:cxn ang="0">
                    <a:pos x="66" y="58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60" name="Freeform 308"/>
              <p:cNvSpPr>
                <a:spLocks/>
              </p:cNvSpPr>
              <p:nvPr/>
            </p:nvSpPr>
            <p:spPr bwMode="auto">
              <a:xfrm>
                <a:off x="3331" y="2447"/>
                <a:ext cx="37" cy="28"/>
              </a:xfrm>
              <a:custGeom>
                <a:avLst/>
                <a:gdLst/>
                <a:ahLst/>
                <a:cxnLst>
                  <a:cxn ang="0">
                    <a:pos x="72" y="10"/>
                  </a:cxn>
                  <a:cxn ang="0">
                    <a:pos x="67" y="0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0" y="0"/>
                  </a:cxn>
                  <a:cxn ang="0">
                    <a:pos x="26" y="2"/>
                  </a:cxn>
                  <a:cxn ang="0">
                    <a:pos x="13" y="7"/>
                  </a:cxn>
                  <a:cxn ang="0">
                    <a:pos x="3" y="15"/>
                  </a:cxn>
                  <a:cxn ang="0">
                    <a:pos x="0" y="25"/>
                  </a:cxn>
                  <a:cxn ang="0">
                    <a:pos x="6" y="41"/>
                  </a:cxn>
                  <a:cxn ang="0">
                    <a:pos x="17" y="54"/>
                  </a:cxn>
                  <a:cxn ang="0">
                    <a:pos x="29" y="56"/>
                  </a:cxn>
                  <a:cxn ang="0">
                    <a:pos x="39" y="53"/>
                  </a:cxn>
                  <a:cxn ang="0">
                    <a:pos x="49" y="44"/>
                  </a:cxn>
                  <a:cxn ang="0">
                    <a:pos x="59" y="33"/>
                  </a:cxn>
                  <a:cxn ang="0">
                    <a:pos x="66" y="22"/>
                  </a:cxn>
                  <a:cxn ang="0">
                    <a:pos x="71" y="14"/>
                  </a:cxn>
                  <a:cxn ang="0">
                    <a:pos x="72" y="10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61" name="Freeform 309"/>
              <p:cNvSpPr>
                <a:spLocks/>
              </p:cNvSpPr>
              <p:nvPr/>
            </p:nvSpPr>
            <p:spPr bwMode="auto">
              <a:xfrm>
                <a:off x="3361" y="2454"/>
                <a:ext cx="26" cy="37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0" y="0"/>
                  </a:cxn>
                  <a:cxn ang="0">
                    <a:pos x="18" y="3"/>
                  </a:cxn>
                  <a:cxn ang="0">
                    <a:pos x="13" y="11"/>
                  </a:cxn>
                  <a:cxn ang="0">
                    <a:pos x="8" y="23"/>
                  </a:cxn>
                  <a:cxn ang="0">
                    <a:pos x="3" y="35"/>
                  </a:cxn>
                  <a:cxn ang="0">
                    <a:pos x="0" y="49"/>
                  </a:cxn>
                  <a:cxn ang="0">
                    <a:pos x="2" y="61"/>
                  </a:cxn>
                  <a:cxn ang="0">
                    <a:pos x="10" y="69"/>
                  </a:cxn>
                  <a:cxn ang="0">
                    <a:pos x="26" y="72"/>
                  </a:cxn>
                  <a:cxn ang="0">
                    <a:pos x="42" y="69"/>
                  </a:cxn>
                  <a:cxn ang="0">
                    <a:pos x="51" y="61"/>
                  </a:cxn>
                  <a:cxn ang="0">
                    <a:pos x="53" y="49"/>
                  </a:cxn>
                  <a:cxn ang="0">
                    <a:pos x="50" y="35"/>
                  </a:cxn>
                  <a:cxn ang="0">
                    <a:pos x="46" y="23"/>
                  </a:cxn>
                  <a:cxn ang="0">
                    <a:pos x="40" y="11"/>
                  </a:cxn>
                  <a:cxn ang="0">
                    <a:pos x="35" y="3"/>
                  </a:cxn>
                  <a:cxn ang="0">
                    <a:pos x="33" y="0"/>
                  </a:cxn>
                </a:cxnLst>
                <a:rect l="0" t="0" r="r" b="b"/>
                <a:pathLst>
                  <a:path w="53" h="72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62" name="Freeform 310"/>
              <p:cNvSpPr>
                <a:spLocks/>
              </p:cNvSpPr>
              <p:nvPr/>
            </p:nvSpPr>
            <p:spPr bwMode="auto">
              <a:xfrm>
                <a:off x="3381" y="2447"/>
                <a:ext cx="36" cy="2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7" y="22"/>
                  </a:cxn>
                  <a:cxn ang="0">
                    <a:pos x="14" y="33"/>
                  </a:cxn>
                  <a:cxn ang="0">
                    <a:pos x="23" y="44"/>
                  </a:cxn>
                  <a:cxn ang="0">
                    <a:pos x="32" y="53"/>
                  </a:cxn>
                  <a:cxn ang="0">
                    <a:pos x="44" y="56"/>
                  </a:cxn>
                  <a:cxn ang="0">
                    <a:pos x="55" y="54"/>
                  </a:cxn>
                  <a:cxn ang="0">
                    <a:pos x="66" y="41"/>
                  </a:cxn>
                  <a:cxn ang="0">
                    <a:pos x="71" y="25"/>
                  </a:cxn>
                  <a:cxn ang="0">
                    <a:pos x="68" y="15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2" y="0"/>
                  </a:cxn>
                  <a:cxn ang="0">
                    <a:pos x="20" y="0"/>
                  </a:cxn>
                  <a:cxn ang="0">
                    <a:pos x="9" y="0"/>
                  </a:cxn>
                  <a:cxn ang="0">
                    <a:pos x="6" y="0"/>
                  </a:cxn>
                </a:cxnLst>
                <a:rect l="0" t="0" r="r" b="b"/>
                <a:pathLst>
                  <a:path w="71" h="56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63" name="Freeform 311"/>
              <p:cNvSpPr>
                <a:spLocks/>
              </p:cNvSpPr>
              <p:nvPr/>
            </p:nvSpPr>
            <p:spPr bwMode="auto">
              <a:xfrm>
                <a:off x="3380" y="2414"/>
                <a:ext cx="37" cy="28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6" y="57"/>
                  </a:cxn>
                  <a:cxn ang="0">
                    <a:pos x="9" y="57"/>
                  </a:cxn>
                  <a:cxn ang="0">
                    <a:pos x="19" y="57"/>
                  </a:cxn>
                  <a:cxn ang="0">
                    <a:pos x="32" y="57"/>
                  </a:cxn>
                  <a:cxn ang="0">
                    <a:pos x="47" y="54"/>
                  </a:cxn>
                  <a:cxn ang="0">
                    <a:pos x="60" y="50"/>
                  </a:cxn>
                  <a:cxn ang="0">
                    <a:pos x="69" y="43"/>
                  </a:cxn>
                  <a:cxn ang="0">
                    <a:pos x="72" y="31"/>
                  </a:cxn>
                  <a:cxn ang="0">
                    <a:pos x="67" y="16"/>
                  </a:cxn>
                  <a:cxn ang="0">
                    <a:pos x="55" y="4"/>
                  </a:cxn>
                  <a:cxn ang="0">
                    <a:pos x="44" y="0"/>
                  </a:cxn>
                  <a:cxn ang="0">
                    <a:pos x="33" y="4"/>
                  </a:cxn>
                  <a:cxn ang="0">
                    <a:pos x="23" y="13"/>
                  </a:cxn>
                  <a:cxn ang="0">
                    <a:pos x="14" y="23"/>
                  </a:cxn>
                  <a:cxn ang="0">
                    <a:pos x="7" y="35"/>
                  </a:cxn>
                  <a:cxn ang="0">
                    <a:pos x="1" y="43"/>
                  </a:cxn>
                  <a:cxn ang="0">
                    <a:pos x="0" y="46"/>
                  </a:cxn>
                </a:cxnLst>
                <a:rect l="0" t="0" r="r" b="b"/>
                <a:pathLst>
                  <a:path w="72" h="57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64" name="Freeform 312"/>
              <p:cNvSpPr>
                <a:spLocks/>
              </p:cNvSpPr>
              <p:nvPr/>
            </p:nvSpPr>
            <p:spPr bwMode="auto">
              <a:xfrm>
                <a:off x="2672" y="2420"/>
                <a:ext cx="11" cy="12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7" y="23"/>
                  </a:cxn>
                  <a:cxn ang="0">
                    <a:pos x="4" y="20"/>
                  </a:cxn>
                  <a:cxn ang="0">
                    <a:pos x="1" y="17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4" y="3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16" y="1"/>
                  </a:cxn>
                  <a:cxn ang="0">
                    <a:pos x="20" y="3"/>
                  </a:cxn>
                  <a:cxn ang="0">
                    <a:pos x="22" y="8"/>
                  </a:cxn>
                  <a:cxn ang="0">
                    <a:pos x="23" y="12"/>
                  </a:cxn>
                  <a:cxn ang="0">
                    <a:pos x="22" y="17"/>
                  </a:cxn>
                  <a:cxn ang="0">
                    <a:pos x="20" y="20"/>
                  </a:cxn>
                  <a:cxn ang="0">
                    <a:pos x="16" y="23"/>
                  </a:cxn>
                  <a:cxn ang="0">
                    <a:pos x="12" y="24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65" name="Freeform 313"/>
              <p:cNvSpPr>
                <a:spLocks/>
              </p:cNvSpPr>
              <p:nvPr/>
            </p:nvSpPr>
            <p:spPr bwMode="auto">
              <a:xfrm>
                <a:off x="2664" y="2381"/>
                <a:ext cx="26" cy="36"/>
              </a:xfrm>
              <a:custGeom>
                <a:avLst/>
                <a:gdLst/>
                <a:ahLst/>
                <a:cxnLst>
                  <a:cxn ang="0">
                    <a:pos x="20" y="73"/>
                  </a:cxn>
                  <a:cxn ang="0">
                    <a:pos x="31" y="73"/>
                  </a:cxn>
                  <a:cxn ang="0">
                    <a:pos x="34" y="69"/>
                  </a:cxn>
                  <a:cxn ang="0">
                    <a:pos x="38" y="61"/>
                  </a:cxn>
                  <a:cxn ang="0">
                    <a:pos x="44" y="50"/>
                  </a:cxn>
                  <a:cxn ang="0">
                    <a:pos x="50" y="36"/>
                  </a:cxn>
                  <a:cxn ang="0">
                    <a:pos x="52" y="23"/>
                  </a:cxn>
                  <a:cxn ang="0">
                    <a:pos x="51" y="12"/>
                  </a:cxn>
                  <a:cxn ang="0">
                    <a:pos x="43" y="4"/>
                  </a:cxn>
                  <a:cxn ang="0">
                    <a:pos x="27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3" y="61"/>
                  </a:cxn>
                  <a:cxn ang="0">
                    <a:pos x="17" y="69"/>
                  </a:cxn>
                  <a:cxn ang="0">
                    <a:pos x="20" y="73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66" name="Freeform 314"/>
              <p:cNvSpPr>
                <a:spLocks/>
              </p:cNvSpPr>
              <p:nvPr/>
            </p:nvSpPr>
            <p:spPr bwMode="auto">
              <a:xfrm>
                <a:off x="2664" y="2381"/>
                <a:ext cx="26" cy="36"/>
              </a:xfrm>
              <a:custGeom>
                <a:avLst/>
                <a:gdLst/>
                <a:ahLst/>
                <a:cxnLst>
                  <a:cxn ang="0">
                    <a:pos x="20" y="73"/>
                  </a:cxn>
                  <a:cxn ang="0">
                    <a:pos x="31" y="73"/>
                  </a:cxn>
                  <a:cxn ang="0">
                    <a:pos x="34" y="69"/>
                  </a:cxn>
                  <a:cxn ang="0">
                    <a:pos x="38" y="61"/>
                  </a:cxn>
                  <a:cxn ang="0">
                    <a:pos x="44" y="50"/>
                  </a:cxn>
                  <a:cxn ang="0">
                    <a:pos x="50" y="36"/>
                  </a:cxn>
                  <a:cxn ang="0">
                    <a:pos x="52" y="23"/>
                  </a:cxn>
                  <a:cxn ang="0">
                    <a:pos x="51" y="12"/>
                  </a:cxn>
                  <a:cxn ang="0">
                    <a:pos x="43" y="4"/>
                  </a:cxn>
                  <a:cxn ang="0">
                    <a:pos x="27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3" y="61"/>
                  </a:cxn>
                  <a:cxn ang="0">
                    <a:pos x="17" y="69"/>
                  </a:cxn>
                  <a:cxn ang="0">
                    <a:pos x="20" y="73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67" name="Freeform 315"/>
              <p:cNvSpPr>
                <a:spLocks/>
              </p:cNvSpPr>
              <p:nvPr/>
            </p:nvSpPr>
            <p:spPr bwMode="auto">
              <a:xfrm>
                <a:off x="2635" y="2396"/>
                <a:ext cx="35" cy="28"/>
              </a:xfrm>
              <a:custGeom>
                <a:avLst/>
                <a:gdLst/>
                <a:ahLst/>
                <a:cxnLst>
                  <a:cxn ang="0">
                    <a:pos x="66" y="58"/>
                  </a:cxn>
                  <a:cxn ang="0">
                    <a:pos x="72" y="47"/>
                  </a:cxn>
                  <a:cxn ang="0">
                    <a:pos x="71" y="44"/>
                  </a:cxn>
                  <a:cxn ang="0">
                    <a:pos x="65" y="36"/>
                  </a:cxn>
                  <a:cxn ang="0">
                    <a:pos x="58" y="24"/>
                  </a:cxn>
                  <a:cxn ang="0">
                    <a:pos x="50" y="14"/>
                  </a:cxn>
                  <a:cxn ang="0">
                    <a:pos x="40" y="5"/>
                  </a:cxn>
                  <a:cxn ang="0">
                    <a:pos x="28" y="0"/>
                  </a:cxn>
                  <a:cxn ang="0">
                    <a:pos x="16" y="3"/>
                  </a:cxn>
                  <a:cxn ang="0">
                    <a:pos x="6" y="15"/>
                  </a:cxn>
                  <a:cxn ang="0">
                    <a:pos x="0" y="31"/>
                  </a:cxn>
                  <a:cxn ang="0">
                    <a:pos x="4" y="43"/>
                  </a:cxn>
                  <a:cxn ang="0">
                    <a:pos x="12" y="51"/>
                  </a:cxn>
                  <a:cxn ang="0">
                    <a:pos x="26" y="56"/>
                  </a:cxn>
                  <a:cxn ang="0">
                    <a:pos x="40" y="58"/>
                  </a:cxn>
                  <a:cxn ang="0">
                    <a:pos x="52" y="58"/>
                  </a:cxn>
                  <a:cxn ang="0">
                    <a:pos x="63" y="58"/>
                  </a:cxn>
                  <a:cxn ang="0">
                    <a:pos x="66" y="58"/>
                  </a:cxn>
                </a:cxnLst>
                <a:rect l="0" t="0" r="r" b="b"/>
                <a:pathLst>
                  <a:path w="72" h="58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68" name="Freeform 316"/>
              <p:cNvSpPr>
                <a:spLocks/>
              </p:cNvSpPr>
              <p:nvPr/>
            </p:nvSpPr>
            <p:spPr bwMode="auto">
              <a:xfrm>
                <a:off x="2635" y="2428"/>
                <a:ext cx="35" cy="29"/>
              </a:xfrm>
              <a:custGeom>
                <a:avLst/>
                <a:gdLst/>
                <a:ahLst/>
                <a:cxnLst>
                  <a:cxn ang="0">
                    <a:pos x="72" y="10"/>
                  </a:cxn>
                  <a:cxn ang="0">
                    <a:pos x="66" y="0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0" y="0"/>
                  </a:cxn>
                  <a:cxn ang="0">
                    <a:pos x="26" y="2"/>
                  </a:cxn>
                  <a:cxn ang="0">
                    <a:pos x="13" y="7"/>
                  </a:cxn>
                  <a:cxn ang="0">
                    <a:pos x="4" y="14"/>
                  </a:cxn>
                  <a:cxn ang="0">
                    <a:pos x="0" y="25"/>
                  </a:cxn>
                  <a:cxn ang="0">
                    <a:pos x="6" y="40"/>
                  </a:cxn>
                  <a:cxn ang="0">
                    <a:pos x="16" y="53"/>
                  </a:cxn>
                  <a:cxn ang="0">
                    <a:pos x="28" y="56"/>
                  </a:cxn>
                  <a:cxn ang="0">
                    <a:pos x="40" y="53"/>
                  </a:cxn>
                  <a:cxn ang="0">
                    <a:pos x="50" y="44"/>
                  </a:cxn>
                  <a:cxn ang="0">
                    <a:pos x="58" y="33"/>
                  </a:cxn>
                  <a:cxn ang="0">
                    <a:pos x="65" y="22"/>
                  </a:cxn>
                  <a:cxn ang="0">
                    <a:pos x="71" y="14"/>
                  </a:cxn>
                  <a:cxn ang="0">
                    <a:pos x="72" y="10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69" name="Freeform 317"/>
              <p:cNvSpPr>
                <a:spLocks/>
              </p:cNvSpPr>
              <p:nvPr/>
            </p:nvSpPr>
            <p:spPr bwMode="auto">
              <a:xfrm>
                <a:off x="2664" y="2435"/>
                <a:ext cx="27" cy="37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1" y="0"/>
                  </a:cxn>
                  <a:cxn ang="0">
                    <a:pos x="19" y="3"/>
                  </a:cxn>
                  <a:cxn ang="0">
                    <a:pos x="14" y="11"/>
                  </a:cxn>
                  <a:cxn ang="0">
                    <a:pos x="8" y="23"/>
                  </a:cxn>
                  <a:cxn ang="0">
                    <a:pos x="2" y="35"/>
                  </a:cxn>
                  <a:cxn ang="0">
                    <a:pos x="0" y="49"/>
                  </a:cxn>
                  <a:cxn ang="0">
                    <a:pos x="2" y="61"/>
                  </a:cxn>
                  <a:cxn ang="0">
                    <a:pos x="10" y="69"/>
                  </a:cxn>
                  <a:cxn ang="0">
                    <a:pos x="27" y="72"/>
                  </a:cxn>
                  <a:cxn ang="0">
                    <a:pos x="43" y="69"/>
                  </a:cxn>
                  <a:cxn ang="0">
                    <a:pos x="51" y="61"/>
                  </a:cxn>
                  <a:cxn ang="0">
                    <a:pos x="53" y="49"/>
                  </a:cxn>
                  <a:cxn ang="0">
                    <a:pos x="51" y="35"/>
                  </a:cxn>
                  <a:cxn ang="0">
                    <a:pos x="45" y="23"/>
                  </a:cxn>
                  <a:cxn ang="0">
                    <a:pos x="39" y="11"/>
                  </a:cxn>
                  <a:cxn ang="0">
                    <a:pos x="35" y="3"/>
                  </a:cxn>
                  <a:cxn ang="0">
                    <a:pos x="32" y="0"/>
                  </a:cxn>
                </a:cxnLst>
                <a:rect l="0" t="0" r="r" b="b"/>
                <a:pathLst>
                  <a:path w="53" h="72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70" name="Freeform 318"/>
              <p:cNvSpPr>
                <a:spLocks/>
              </p:cNvSpPr>
              <p:nvPr/>
            </p:nvSpPr>
            <p:spPr bwMode="auto">
              <a:xfrm>
                <a:off x="2684" y="2428"/>
                <a:ext cx="35" cy="29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7" y="22"/>
                  </a:cxn>
                  <a:cxn ang="0">
                    <a:pos x="14" y="33"/>
                  </a:cxn>
                  <a:cxn ang="0">
                    <a:pos x="23" y="43"/>
                  </a:cxn>
                  <a:cxn ang="0">
                    <a:pos x="33" y="53"/>
                  </a:cxn>
                  <a:cxn ang="0">
                    <a:pos x="44" y="57"/>
                  </a:cxn>
                  <a:cxn ang="0">
                    <a:pos x="56" y="55"/>
                  </a:cxn>
                  <a:cxn ang="0">
                    <a:pos x="66" y="42"/>
                  </a:cxn>
                  <a:cxn ang="0">
                    <a:pos x="72" y="26"/>
                  </a:cxn>
                  <a:cxn ang="0">
                    <a:pos x="68" y="15"/>
                  </a:cxn>
                  <a:cxn ang="0">
                    <a:pos x="60" y="7"/>
                  </a:cxn>
                  <a:cxn ang="0">
                    <a:pos x="46" y="2"/>
                  </a:cxn>
                  <a:cxn ang="0">
                    <a:pos x="33" y="0"/>
                  </a:cxn>
                  <a:cxn ang="0">
                    <a:pos x="20" y="0"/>
                  </a:cxn>
                  <a:cxn ang="0">
                    <a:pos x="9" y="0"/>
                  </a:cxn>
                  <a:cxn ang="0">
                    <a:pos x="6" y="0"/>
                  </a:cxn>
                </a:cxnLst>
                <a:rect l="0" t="0" r="r" b="b"/>
                <a:pathLst>
                  <a:path w="72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71" name="Freeform 319"/>
              <p:cNvSpPr>
                <a:spLocks/>
              </p:cNvSpPr>
              <p:nvPr/>
            </p:nvSpPr>
            <p:spPr bwMode="auto">
              <a:xfrm>
                <a:off x="2684" y="2395"/>
                <a:ext cx="35" cy="29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6" y="58"/>
                  </a:cxn>
                  <a:cxn ang="0">
                    <a:pos x="9" y="58"/>
                  </a:cxn>
                  <a:cxn ang="0">
                    <a:pos x="20" y="58"/>
                  </a:cxn>
                  <a:cxn ang="0">
                    <a:pos x="33" y="58"/>
                  </a:cxn>
                  <a:cxn ang="0">
                    <a:pos x="46" y="55"/>
                  </a:cxn>
                  <a:cxn ang="0">
                    <a:pos x="59" y="51"/>
                  </a:cxn>
                  <a:cxn ang="0">
                    <a:pos x="68" y="43"/>
                  </a:cxn>
                  <a:cxn ang="0">
                    <a:pos x="72" y="32"/>
                  </a:cxn>
                  <a:cxn ang="0">
                    <a:pos x="66" y="16"/>
                  </a:cxn>
                  <a:cxn ang="0">
                    <a:pos x="56" y="4"/>
                  </a:cxn>
                  <a:cxn ang="0">
                    <a:pos x="44" y="0"/>
                  </a:cxn>
                  <a:cxn ang="0">
                    <a:pos x="33" y="5"/>
                  </a:cxn>
                  <a:cxn ang="0">
                    <a:pos x="23" y="14"/>
                  </a:cxn>
                  <a:cxn ang="0">
                    <a:pos x="14" y="24"/>
                  </a:cxn>
                  <a:cxn ang="0">
                    <a:pos x="7" y="36"/>
                  </a:cxn>
                  <a:cxn ang="0">
                    <a:pos x="1" y="44"/>
                  </a:cxn>
                  <a:cxn ang="0">
                    <a:pos x="0" y="47"/>
                  </a:cxn>
                </a:cxnLst>
                <a:rect l="0" t="0" r="r" b="b"/>
                <a:pathLst>
                  <a:path w="72" h="58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72" name="Freeform 320"/>
              <p:cNvSpPr>
                <a:spLocks/>
              </p:cNvSpPr>
              <p:nvPr/>
            </p:nvSpPr>
            <p:spPr bwMode="auto">
              <a:xfrm>
                <a:off x="2471" y="1815"/>
                <a:ext cx="72" cy="8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3" y="28"/>
                  </a:cxn>
                  <a:cxn ang="0">
                    <a:pos x="138" y="57"/>
                  </a:cxn>
                  <a:cxn ang="0">
                    <a:pos x="129" y="84"/>
                  </a:cxn>
                  <a:cxn ang="0">
                    <a:pos x="116" y="111"/>
                  </a:cxn>
                  <a:cxn ang="0">
                    <a:pos x="100" y="135"/>
                  </a:cxn>
                  <a:cxn ang="0">
                    <a:pos x="82" y="152"/>
                  </a:cxn>
                  <a:cxn ang="0">
                    <a:pos x="60" y="164"/>
                  </a:cxn>
                  <a:cxn ang="0">
                    <a:pos x="36" y="167"/>
                  </a:cxn>
                  <a:cxn ang="0">
                    <a:pos x="16" y="163"/>
                  </a:cxn>
                  <a:cxn ang="0">
                    <a:pos x="5" y="152"/>
                  </a:cxn>
                  <a:cxn ang="0">
                    <a:pos x="0" y="140"/>
                  </a:cxn>
                  <a:cxn ang="0">
                    <a:pos x="2" y="123"/>
                  </a:cxn>
                  <a:cxn ang="0">
                    <a:pos x="12" y="109"/>
                  </a:cxn>
                  <a:cxn ang="0">
                    <a:pos x="24" y="96"/>
                  </a:cxn>
                  <a:cxn ang="0">
                    <a:pos x="42" y="85"/>
                  </a:cxn>
                  <a:cxn ang="0">
                    <a:pos x="62" y="82"/>
                  </a:cxn>
                  <a:cxn ang="0">
                    <a:pos x="80" y="79"/>
                  </a:cxn>
                  <a:cxn ang="0">
                    <a:pos x="95" y="69"/>
                  </a:cxn>
                  <a:cxn ang="0">
                    <a:pos x="108" y="57"/>
                  </a:cxn>
                  <a:cxn ang="0">
                    <a:pos x="121" y="41"/>
                  </a:cxn>
                  <a:cxn ang="0">
                    <a:pos x="130" y="26"/>
                  </a:cxn>
                  <a:cxn ang="0">
                    <a:pos x="138" y="13"/>
                  </a:cxn>
                  <a:cxn ang="0">
                    <a:pos x="143" y="4"/>
                  </a:cxn>
                  <a:cxn ang="0">
                    <a:pos x="144" y="0"/>
                  </a:cxn>
                </a:cxnLst>
                <a:rect l="0" t="0" r="r" b="b"/>
                <a:pathLst>
                  <a:path w="144" h="167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73" name="Freeform 321"/>
              <p:cNvSpPr>
                <a:spLocks/>
              </p:cNvSpPr>
              <p:nvPr/>
            </p:nvSpPr>
            <p:spPr bwMode="auto">
              <a:xfrm>
                <a:off x="2436" y="1811"/>
                <a:ext cx="102" cy="40"/>
              </a:xfrm>
              <a:custGeom>
                <a:avLst/>
                <a:gdLst/>
                <a:ahLst/>
                <a:cxnLst>
                  <a:cxn ang="0">
                    <a:pos x="204" y="0"/>
                  </a:cxn>
                  <a:cxn ang="0">
                    <a:pos x="196" y="10"/>
                  </a:cxn>
                  <a:cxn ang="0">
                    <a:pos x="187" y="21"/>
                  </a:cxn>
                  <a:cxn ang="0">
                    <a:pos x="175" y="31"/>
                  </a:cxn>
                  <a:cxn ang="0">
                    <a:pos x="165" y="40"/>
                  </a:cxn>
                  <a:cxn ang="0">
                    <a:pos x="152" y="50"/>
                  </a:cxn>
                  <a:cxn ang="0">
                    <a:pos x="139" y="58"/>
                  </a:cxn>
                  <a:cxn ang="0">
                    <a:pos x="127" y="65"/>
                  </a:cxn>
                  <a:cxn ang="0">
                    <a:pos x="114" y="70"/>
                  </a:cxn>
                  <a:cxn ang="0">
                    <a:pos x="100" y="76"/>
                  </a:cxn>
                  <a:cxn ang="0">
                    <a:pos x="88" y="80"/>
                  </a:cxn>
                  <a:cxn ang="0">
                    <a:pos x="74" y="81"/>
                  </a:cxn>
                  <a:cxn ang="0">
                    <a:pos x="61" y="82"/>
                  </a:cxn>
                  <a:cxn ang="0">
                    <a:pos x="48" y="81"/>
                  </a:cxn>
                  <a:cxn ang="0">
                    <a:pos x="37" y="77"/>
                  </a:cxn>
                  <a:cxn ang="0">
                    <a:pos x="25" y="71"/>
                  </a:cxn>
                  <a:cxn ang="0">
                    <a:pos x="15" y="65"/>
                  </a:cxn>
                  <a:cxn ang="0">
                    <a:pos x="2" y="48"/>
                  </a:cxn>
                  <a:cxn ang="0">
                    <a:pos x="0" y="33"/>
                  </a:cxn>
                  <a:cxn ang="0">
                    <a:pos x="6" y="21"/>
                  </a:cxn>
                  <a:cxn ang="0">
                    <a:pos x="17" y="10"/>
                  </a:cxn>
                  <a:cxn ang="0">
                    <a:pos x="33" y="3"/>
                  </a:cxn>
                  <a:cxn ang="0">
                    <a:pos x="52" y="1"/>
                  </a:cxn>
                  <a:cxn ang="0">
                    <a:pos x="71" y="5"/>
                  </a:cxn>
                  <a:cxn ang="0">
                    <a:pos x="90" y="15"/>
                  </a:cxn>
                  <a:cxn ang="0">
                    <a:pos x="105" y="22"/>
                  </a:cxn>
                  <a:cxn ang="0">
                    <a:pos x="123" y="24"/>
                  </a:cxn>
                  <a:cxn ang="0">
                    <a:pos x="142" y="22"/>
                  </a:cxn>
                  <a:cxn ang="0">
                    <a:pos x="160" y="17"/>
                  </a:cxn>
                  <a:cxn ang="0">
                    <a:pos x="177" y="12"/>
                  </a:cxn>
                  <a:cxn ang="0">
                    <a:pos x="191" y="6"/>
                  </a:cxn>
                  <a:cxn ang="0">
                    <a:pos x="200" y="2"/>
                  </a:cxn>
                  <a:cxn ang="0">
                    <a:pos x="204" y="0"/>
                  </a:cxn>
                </a:cxnLst>
                <a:rect l="0" t="0" r="r" b="b"/>
                <a:pathLst>
                  <a:path w="204" h="82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74" name="Freeform 322"/>
              <p:cNvSpPr>
                <a:spLocks/>
              </p:cNvSpPr>
              <p:nvPr/>
            </p:nvSpPr>
            <p:spPr bwMode="auto">
              <a:xfrm>
                <a:off x="2534" y="1815"/>
                <a:ext cx="42" cy="104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42" y="21"/>
                  </a:cxn>
                  <a:cxn ang="0">
                    <a:pos x="59" y="45"/>
                  </a:cxn>
                  <a:cxn ang="0">
                    <a:pos x="71" y="73"/>
                  </a:cxn>
                  <a:cxn ang="0">
                    <a:pos x="79" y="100"/>
                  </a:cxn>
                  <a:cxn ang="0">
                    <a:pos x="84" y="128"/>
                  </a:cxn>
                  <a:cxn ang="0">
                    <a:pos x="82" y="155"/>
                  </a:cxn>
                  <a:cxn ang="0">
                    <a:pos x="74" y="178"/>
                  </a:cxn>
                  <a:cxn ang="0">
                    <a:pos x="57" y="197"/>
                  </a:cxn>
                  <a:cxn ang="0">
                    <a:pos x="40" y="208"/>
                  </a:cxn>
                  <a:cxn ang="0">
                    <a:pos x="25" y="208"/>
                  </a:cxn>
                  <a:cxn ang="0">
                    <a:pos x="12" y="201"/>
                  </a:cxn>
                  <a:cxn ang="0">
                    <a:pos x="4" y="187"/>
                  </a:cxn>
                  <a:cxn ang="0">
                    <a:pos x="0" y="170"/>
                  </a:cxn>
                  <a:cxn ang="0">
                    <a:pos x="1" y="151"/>
                  </a:cxn>
                  <a:cxn ang="0">
                    <a:pos x="7" y="133"/>
                  </a:cxn>
                  <a:cxn ang="0">
                    <a:pos x="19" y="115"/>
                  </a:cxn>
                  <a:cxn ang="0">
                    <a:pos x="34" y="84"/>
                  </a:cxn>
                  <a:cxn ang="0">
                    <a:pos x="34" y="46"/>
                  </a:cxn>
                  <a:cxn ang="0">
                    <a:pos x="27" y="14"/>
                  </a:cxn>
                  <a:cxn ang="0">
                    <a:pos x="24" y="0"/>
                  </a:cxn>
                </a:cxnLst>
                <a:rect l="0" t="0" r="r" b="b"/>
                <a:pathLst>
                  <a:path w="84" h="208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75" name="Freeform 323"/>
              <p:cNvSpPr>
                <a:spLocks/>
              </p:cNvSpPr>
              <p:nvPr/>
            </p:nvSpPr>
            <p:spPr bwMode="auto">
              <a:xfrm>
                <a:off x="2551" y="1812"/>
                <a:ext cx="72" cy="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" y="7"/>
                  </a:cxn>
                  <a:cxn ang="0">
                    <a:pos x="54" y="18"/>
                  </a:cxn>
                  <a:cxn ang="0">
                    <a:pos x="81" y="33"/>
                  </a:cxn>
                  <a:cxn ang="0">
                    <a:pos x="104" y="50"/>
                  </a:cxn>
                  <a:cxn ang="0">
                    <a:pos x="123" y="71"/>
                  </a:cxn>
                  <a:cxn ang="0">
                    <a:pos x="137" y="92"/>
                  </a:cxn>
                  <a:cxn ang="0">
                    <a:pos x="144" y="117"/>
                  </a:cxn>
                  <a:cxn ang="0">
                    <a:pos x="142" y="141"/>
                  </a:cxn>
                  <a:cxn ang="0">
                    <a:pos x="134" y="159"/>
                  </a:cxn>
                  <a:cxn ang="0">
                    <a:pos x="121" y="168"/>
                  </a:cxn>
                  <a:cxn ang="0">
                    <a:pos x="107" y="170"/>
                  </a:cxn>
                  <a:cxn ang="0">
                    <a:pos x="94" y="164"/>
                  </a:cxn>
                  <a:cxn ang="0">
                    <a:pos x="80" y="152"/>
                  </a:cxn>
                  <a:cxn ang="0">
                    <a:pos x="69" y="136"/>
                  </a:cxn>
                  <a:cxn ang="0">
                    <a:pos x="64" y="118"/>
                  </a:cxn>
                  <a:cxn ang="0">
                    <a:pos x="65" y="97"/>
                  </a:cxn>
                  <a:cxn ang="0">
                    <a:pos x="65" y="80"/>
                  </a:cxn>
                  <a:cxn ang="0">
                    <a:pos x="59" y="63"/>
                  </a:cxn>
                  <a:cxn ang="0">
                    <a:pos x="49" y="46"/>
                  </a:cxn>
                  <a:cxn ang="0">
                    <a:pos x="36" y="31"/>
                  </a:cxn>
                  <a:cxn ang="0">
                    <a:pos x="23" y="19"/>
                  </a:cxn>
                  <a:cxn ang="0">
                    <a:pos x="12" y="1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144" h="170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76" name="Freeform 324"/>
              <p:cNvSpPr>
                <a:spLocks/>
              </p:cNvSpPr>
              <p:nvPr/>
            </p:nvSpPr>
            <p:spPr bwMode="auto">
              <a:xfrm>
                <a:off x="2558" y="1793"/>
                <a:ext cx="99" cy="5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3" y="13"/>
                  </a:cxn>
                  <a:cxn ang="0">
                    <a:pos x="27" y="8"/>
                  </a:cxn>
                  <a:cxn ang="0">
                    <a:pos x="40" y="5"/>
                  </a:cxn>
                  <a:cxn ang="0">
                    <a:pos x="54" y="3"/>
                  </a:cxn>
                  <a:cxn ang="0">
                    <a:pos x="69" y="0"/>
                  </a:cxn>
                  <a:cxn ang="0">
                    <a:pos x="84" y="0"/>
                  </a:cxn>
                  <a:cxn ang="0">
                    <a:pos x="99" y="0"/>
                  </a:cxn>
                  <a:cxn ang="0">
                    <a:pos x="114" y="1"/>
                  </a:cxn>
                  <a:cxn ang="0">
                    <a:pos x="128" y="4"/>
                  </a:cxn>
                  <a:cxn ang="0">
                    <a:pos x="141" y="8"/>
                  </a:cxn>
                  <a:cxn ang="0">
                    <a:pos x="153" y="13"/>
                  </a:cxn>
                  <a:cxn ang="0">
                    <a:pos x="165" y="19"/>
                  </a:cxn>
                  <a:cxn ang="0">
                    <a:pos x="175" y="27"/>
                  </a:cxn>
                  <a:cxn ang="0">
                    <a:pos x="183" y="35"/>
                  </a:cxn>
                  <a:cxn ang="0">
                    <a:pos x="190" y="45"/>
                  </a:cxn>
                  <a:cxn ang="0">
                    <a:pos x="196" y="57"/>
                  </a:cxn>
                  <a:cxn ang="0">
                    <a:pos x="199" y="76"/>
                  </a:cxn>
                  <a:cxn ang="0">
                    <a:pos x="194" y="91"/>
                  </a:cxn>
                  <a:cxn ang="0">
                    <a:pos x="182" y="99"/>
                  </a:cxn>
                  <a:cxn ang="0">
                    <a:pos x="167" y="103"/>
                  </a:cxn>
                  <a:cxn ang="0">
                    <a:pos x="150" y="101"/>
                  </a:cxn>
                  <a:cxn ang="0">
                    <a:pos x="132" y="92"/>
                  </a:cxn>
                  <a:cxn ang="0">
                    <a:pos x="118" y="80"/>
                  </a:cxn>
                  <a:cxn ang="0">
                    <a:pos x="106" y="63"/>
                  </a:cxn>
                  <a:cxn ang="0">
                    <a:pos x="97" y="49"/>
                  </a:cxn>
                  <a:cxn ang="0">
                    <a:pos x="82" y="37"/>
                  </a:cxn>
                  <a:cxn ang="0">
                    <a:pos x="65" y="29"/>
                  </a:cxn>
                  <a:cxn ang="0">
                    <a:pos x="46" y="25"/>
                  </a:cxn>
                  <a:cxn ang="0">
                    <a:pos x="29" y="21"/>
                  </a:cxn>
                  <a:cxn ang="0">
                    <a:pos x="14" y="19"/>
                  </a:cxn>
                  <a:cxn ang="0">
                    <a:pos x="4" y="18"/>
                  </a:cxn>
                  <a:cxn ang="0">
                    <a:pos x="0" y="18"/>
                  </a:cxn>
                </a:cxnLst>
                <a:rect l="0" t="0" r="r" b="b"/>
                <a:pathLst>
                  <a:path w="199" h="103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77" name="Freeform 325"/>
              <p:cNvSpPr>
                <a:spLocks/>
              </p:cNvSpPr>
              <p:nvPr/>
            </p:nvSpPr>
            <p:spPr bwMode="auto">
              <a:xfrm>
                <a:off x="2631" y="2659"/>
                <a:ext cx="53" cy="98"/>
              </a:xfrm>
              <a:custGeom>
                <a:avLst/>
                <a:gdLst/>
                <a:ahLst/>
                <a:cxnLst>
                  <a:cxn ang="0">
                    <a:pos x="95" y="0"/>
                  </a:cxn>
                  <a:cxn ang="0">
                    <a:pos x="103" y="26"/>
                  </a:cxn>
                  <a:cxn ang="0">
                    <a:pos x="107" y="55"/>
                  </a:cxn>
                  <a:cxn ang="0">
                    <a:pos x="107" y="85"/>
                  </a:cxn>
                  <a:cxn ang="0">
                    <a:pos x="104" y="114"/>
                  </a:cxn>
                  <a:cxn ang="0">
                    <a:pos x="96" y="141"/>
                  </a:cxn>
                  <a:cxn ang="0">
                    <a:pos x="83" y="164"/>
                  </a:cxn>
                  <a:cxn ang="0">
                    <a:pos x="66" y="183"/>
                  </a:cxn>
                  <a:cxn ang="0">
                    <a:pos x="44" y="193"/>
                  </a:cxn>
                  <a:cxn ang="0">
                    <a:pos x="24" y="195"/>
                  </a:cxn>
                  <a:cxn ang="0">
                    <a:pos x="10" y="190"/>
                  </a:cxn>
                  <a:cxn ang="0">
                    <a:pos x="3" y="177"/>
                  </a:cxn>
                  <a:cxn ang="0">
                    <a:pos x="0" y="162"/>
                  </a:cxn>
                  <a:cxn ang="0">
                    <a:pos x="3" y="145"/>
                  </a:cxn>
                  <a:cxn ang="0">
                    <a:pos x="12" y="127"/>
                  </a:cxn>
                  <a:cxn ang="0">
                    <a:pos x="24" y="114"/>
                  </a:cxn>
                  <a:cxn ang="0">
                    <a:pos x="43" y="103"/>
                  </a:cxn>
                  <a:cxn ang="0">
                    <a:pos x="58" y="94"/>
                  </a:cxn>
                  <a:cxn ang="0">
                    <a:pos x="69" y="80"/>
                  </a:cxn>
                  <a:cxn ang="0">
                    <a:pos x="79" y="64"/>
                  </a:cxn>
                  <a:cxn ang="0">
                    <a:pos x="86" y="46"/>
                  </a:cxn>
                  <a:cxn ang="0">
                    <a:pos x="90" y="28"/>
                  </a:cxn>
                  <a:cxn ang="0">
                    <a:pos x="92" y="13"/>
                  </a:cxn>
                  <a:cxn ang="0">
                    <a:pos x="95" y="3"/>
                  </a:cxn>
                  <a:cxn ang="0">
                    <a:pos x="95" y="0"/>
                  </a:cxn>
                </a:cxnLst>
                <a:rect l="0" t="0" r="r" b="b"/>
                <a:pathLst>
                  <a:path w="107" h="195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78" name="Freeform 326"/>
              <p:cNvSpPr>
                <a:spLocks/>
              </p:cNvSpPr>
              <p:nvPr/>
            </p:nvSpPr>
            <p:spPr bwMode="auto">
              <a:xfrm>
                <a:off x="2581" y="2656"/>
                <a:ext cx="91" cy="63"/>
              </a:xfrm>
              <a:custGeom>
                <a:avLst/>
                <a:gdLst/>
                <a:ahLst/>
                <a:cxnLst>
                  <a:cxn ang="0">
                    <a:pos x="183" y="0"/>
                  </a:cxn>
                  <a:cxn ang="0">
                    <a:pos x="173" y="25"/>
                  </a:cxn>
                  <a:cxn ang="0">
                    <a:pos x="159" y="51"/>
                  </a:cxn>
                  <a:cxn ang="0">
                    <a:pos x="141" y="74"/>
                  </a:cxn>
                  <a:cxn ang="0">
                    <a:pos x="120" y="94"/>
                  </a:cxn>
                  <a:cxn ang="0">
                    <a:pos x="97" y="111"/>
                  </a:cxn>
                  <a:cxn ang="0">
                    <a:pos x="73" y="122"/>
                  </a:cxn>
                  <a:cxn ang="0">
                    <a:pos x="48" y="126"/>
                  </a:cxn>
                  <a:cxn ang="0">
                    <a:pos x="24" y="120"/>
                  </a:cxn>
                  <a:cxn ang="0">
                    <a:pos x="7" y="109"/>
                  </a:cxn>
                  <a:cxn ang="0">
                    <a:pos x="0" y="96"/>
                  </a:cxn>
                  <a:cxn ang="0">
                    <a:pos x="1" y="82"/>
                  </a:cxn>
                  <a:cxn ang="0">
                    <a:pos x="8" y="69"/>
                  </a:cxn>
                  <a:cxn ang="0">
                    <a:pos x="22" y="58"/>
                  </a:cxn>
                  <a:cxn ang="0">
                    <a:pos x="39" y="50"/>
                  </a:cxn>
                  <a:cxn ang="0">
                    <a:pos x="58" y="46"/>
                  </a:cxn>
                  <a:cxn ang="0">
                    <a:pos x="78" y="50"/>
                  </a:cxn>
                  <a:cxn ang="0">
                    <a:pos x="96" y="52"/>
                  </a:cxn>
                  <a:cxn ang="0">
                    <a:pos x="113" y="48"/>
                  </a:cxn>
                  <a:cxn ang="0">
                    <a:pos x="130" y="40"/>
                  </a:cxn>
                  <a:cxn ang="0">
                    <a:pos x="148" y="30"/>
                  </a:cxn>
                  <a:cxn ang="0">
                    <a:pos x="161" y="20"/>
                  </a:cxn>
                  <a:cxn ang="0">
                    <a:pos x="173" y="10"/>
                  </a:cxn>
                  <a:cxn ang="0">
                    <a:pos x="181" y="2"/>
                  </a:cxn>
                  <a:cxn ang="0">
                    <a:pos x="183" y="0"/>
                  </a:cxn>
                </a:cxnLst>
                <a:rect l="0" t="0" r="r" b="b"/>
                <a:pathLst>
                  <a:path w="183" h="126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79" name="Freeform 327"/>
              <p:cNvSpPr>
                <a:spLocks/>
              </p:cNvSpPr>
              <p:nvPr/>
            </p:nvSpPr>
            <p:spPr bwMode="auto">
              <a:xfrm>
                <a:off x="2681" y="2658"/>
                <a:ext cx="52" cy="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14"/>
                  </a:cxn>
                  <a:cxn ang="0">
                    <a:pos x="46" y="33"/>
                  </a:cxn>
                  <a:cxn ang="0">
                    <a:pos x="66" y="54"/>
                  </a:cxn>
                  <a:cxn ang="0">
                    <a:pos x="83" y="77"/>
                  </a:cxn>
                  <a:cxn ang="0">
                    <a:pos x="95" y="103"/>
                  </a:cxn>
                  <a:cxn ang="0">
                    <a:pos x="102" y="128"/>
                  </a:cxn>
                  <a:cxn ang="0">
                    <a:pos x="102" y="153"/>
                  </a:cxn>
                  <a:cxn ang="0">
                    <a:pos x="93" y="177"/>
                  </a:cxn>
                  <a:cxn ang="0">
                    <a:pos x="79" y="191"/>
                  </a:cxn>
                  <a:cxn ang="0">
                    <a:pos x="65" y="197"/>
                  </a:cxn>
                  <a:cxn ang="0">
                    <a:pos x="51" y="194"/>
                  </a:cxn>
                  <a:cxn ang="0">
                    <a:pos x="39" y="183"/>
                  </a:cxn>
                  <a:cxn ang="0">
                    <a:pos x="30" y="170"/>
                  </a:cxn>
                  <a:cxn ang="0">
                    <a:pos x="25" y="151"/>
                  </a:cxn>
                  <a:cxn ang="0">
                    <a:pos x="25" y="132"/>
                  </a:cxn>
                  <a:cxn ang="0">
                    <a:pos x="32" y="112"/>
                  </a:cxn>
                  <a:cxn ang="0">
                    <a:pos x="37" y="96"/>
                  </a:cxn>
                  <a:cxn ang="0">
                    <a:pos x="35" y="77"/>
                  </a:cxn>
                  <a:cxn ang="0">
                    <a:pos x="31" y="59"/>
                  </a:cxn>
                  <a:cxn ang="0">
                    <a:pos x="24" y="41"/>
                  </a:cxn>
                  <a:cxn ang="0">
                    <a:pos x="16" y="24"/>
                  </a:cxn>
                  <a:cxn ang="0">
                    <a:pos x="8" y="12"/>
                  </a:cxn>
                  <a:cxn ang="0">
                    <a:pos x="2" y="4"/>
                  </a:cxn>
                  <a:cxn ang="0">
                    <a:pos x="0" y="0"/>
                  </a:cxn>
                </a:cxnLst>
                <a:rect l="0" t="0" r="r" b="b"/>
                <a:pathLst>
                  <a:path w="102" h="197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80" name="Freeform 328"/>
              <p:cNvSpPr>
                <a:spLocks/>
              </p:cNvSpPr>
              <p:nvPr/>
            </p:nvSpPr>
            <p:spPr bwMode="auto">
              <a:xfrm>
                <a:off x="2684" y="2652"/>
                <a:ext cx="90" cy="6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8" y="0"/>
                  </a:cxn>
                  <a:cxn ang="0">
                    <a:pos x="57" y="1"/>
                  </a:cxn>
                  <a:cxn ang="0">
                    <a:pos x="87" y="7"/>
                  </a:cxn>
                  <a:cxn ang="0">
                    <a:pos x="114" y="16"/>
                  </a:cxn>
                  <a:cxn ang="0">
                    <a:pos x="140" y="30"/>
                  </a:cxn>
                  <a:cxn ang="0">
                    <a:pos x="159" y="46"/>
                  </a:cxn>
                  <a:cxn ang="0">
                    <a:pos x="173" y="67"/>
                  </a:cxn>
                  <a:cxn ang="0">
                    <a:pos x="180" y="91"/>
                  </a:cxn>
                  <a:cxn ang="0">
                    <a:pos x="178" y="110"/>
                  </a:cxn>
                  <a:cxn ang="0">
                    <a:pos x="170" y="123"/>
                  </a:cxn>
                  <a:cxn ang="0">
                    <a:pos x="156" y="129"/>
                  </a:cxn>
                  <a:cxn ang="0">
                    <a:pos x="141" y="128"/>
                  </a:cxn>
                  <a:cxn ang="0">
                    <a:pos x="125" y="121"/>
                  </a:cxn>
                  <a:cxn ang="0">
                    <a:pos x="110" y="109"/>
                  </a:cxn>
                  <a:cxn ang="0">
                    <a:pos x="98" y="93"/>
                  </a:cxn>
                  <a:cxn ang="0">
                    <a:pos x="93" y="73"/>
                  </a:cxn>
                  <a:cxn ang="0">
                    <a:pos x="87" y="57"/>
                  </a:cxn>
                  <a:cxn ang="0">
                    <a:pos x="75" y="44"/>
                  </a:cxn>
                  <a:cxn ang="0">
                    <a:pos x="60" y="31"/>
                  </a:cxn>
                  <a:cxn ang="0">
                    <a:pos x="44" y="20"/>
                  </a:cxn>
                  <a:cxn ang="0">
                    <a:pos x="28" y="12"/>
                  </a:cxn>
                  <a:cxn ang="0">
                    <a:pos x="14" y="7"/>
                  </a:cxn>
                  <a:cxn ang="0">
                    <a:pos x="4" y="3"/>
                  </a:cxn>
                  <a:cxn ang="0">
                    <a:pos x="0" y="2"/>
                  </a:cxn>
                </a:cxnLst>
                <a:rect l="0" t="0" r="r" b="b"/>
                <a:pathLst>
                  <a:path w="180" h="129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81" name="Freeform 329"/>
              <p:cNvSpPr>
                <a:spLocks/>
              </p:cNvSpPr>
              <p:nvPr/>
            </p:nvSpPr>
            <p:spPr bwMode="auto">
              <a:xfrm>
                <a:off x="2688" y="2614"/>
                <a:ext cx="103" cy="4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1" y="45"/>
                  </a:cxn>
                  <a:cxn ang="0">
                    <a:pos x="22" y="37"/>
                  </a:cxn>
                  <a:cxn ang="0">
                    <a:pos x="34" y="30"/>
                  </a:cxn>
                  <a:cxn ang="0">
                    <a:pos x="46" y="23"/>
                  </a:cxn>
                  <a:cxn ang="0">
                    <a:pos x="60" y="16"/>
                  </a:cxn>
                  <a:cxn ang="0">
                    <a:pos x="74" y="11"/>
                  </a:cxn>
                  <a:cxn ang="0">
                    <a:pos x="88" y="7"/>
                  </a:cxn>
                  <a:cxn ang="0">
                    <a:pos x="103" y="3"/>
                  </a:cxn>
                  <a:cxn ang="0">
                    <a:pos x="117" y="1"/>
                  </a:cxn>
                  <a:cxn ang="0">
                    <a:pos x="130" y="0"/>
                  </a:cxn>
                  <a:cxn ang="0">
                    <a:pos x="143" y="1"/>
                  </a:cxn>
                  <a:cxn ang="0">
                    <a:pos x="156" y="3"/>
                  </a:cxn>
                  <a:cxn ang="0">
                    <a:pos x="168" y="7"/>
                  </a:cxn>
                  <a:cxn ang="0">
                    <a:pos x="179" y="12"/>
                  </a:cxn>
                  <a:cxn ang="0">
                    <a:pos x="189" y="19"/>
                  </a:cxn>
                  <a:cxn ang="0">
                    <a:pos x="197" y="29"/>
                  </a:cxn>
                  <a:cxn ang="0">
                    <a:pos x="206" y="47"/>
                  </a:cxn>
                  <a:cxn ang="0">
                    <a:pos x="206" y="62"/>
                  </a:cxn>
                  <a:cxn ang="0">
                    <a:pos x="198" y="73"/>
                  </a:cxn>
                  <a:cxn ang="0">
                    <a:pos x="185" y="82"/>
                  </a:cxn>
                  <a:cxn ang="0">
                    <a:pos x="167" y="85"/>
                  </a:cxn>
                  <a:cxn ang="0">
                    <a:pos x="149" y="84"/>
                  </a:cxn>
                  <a:cxn ang="0">
                    <a:pos x="132" y="76"/>
                  </a:cxn>
                  <a:cxn ang="0">
                    <a:pos x="116" y="63"/>
                  </a:cxn>
                  <a:cxn ang="0">
                    <a:pos x="102" y="53"/>
                  </a:cxn>
                  <a:cxn ang="0">
                    <a:pos x="84" y="47"/>
                  </a:cxn>
                  <a:cxn ang="0">
                    <a:pos x="66" y="45"/>
                  </a:cxn>
                  <a:cxn ang="0">
                    <a:pos x="46" y="46"/>
                  </a:cxn>
                  <a:cxn ang="0">
                    <a:pos x="29" y="48"/>
                  </a:cxn>
                  <a:cxn ang="0">
                    <a:pos x="14" y="50"/>
                  </a:cxn>
                  <a:cxn ang="0">
                    <a:pos x="4" y="53"/>
                  </a:cxn>
                  <a:cxn ang="0">
                    <a:pos x="0" y="54"/>
                  </a:cxn>
                </a:cxnLst>
                <a:rect l="0" t="0" r="r" b="b"/>
                <a:pathLst>
                  <a:path w="206" h="85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82" name="Freeform 330"/>
              <p:cNvSpPr>
                <a:spLocks/>
              </p:cNvSpPr>
              <p:nvPr/>
            </p:nvSpPr>
            <p:spPr bwMode="auto">
              <a:xfrm>
                <a:off x="2360" y="2408"/>
                <a:ext cx="74" cy="47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2" y="2"/>
                  </a:cxn>
                  <a:cxn ang="0">
                    <a:pos x="45" y="0"/>
                  </a:cxn>
                  <a:cxn ang="0">
                    <a:pos x="68" y="3"/>
                  </a:cxn>
                  <a:cxn ang="0">
                    <a:pos x="91" y="8"/>
                  </a:cxn>
                  <a:cxn ang="0">
                    <a:pos x="111" y="17"/>
                  </a:cxn>
                  <a:cxn ang="0">
                    <a:pos x="128" y="29"/>
                  </a:cxn>
                  <a:cxn ang="0">
                    <a:pos x="141" y="44"/>
                  </a:cxn>
                  <a:cxn ang="0">
                    <a:pos x="147" y="63"/>
                  </a:cxn>
                  <a:cxn ang="0">
                    <a:pos x="146" y="79"/>
                  </a:cxn>
                  <a:cxn ang="0">
                    <a:pos x="141" y="89"/>
                  </a:cxn>
                  <a:cxn ang="0">
                    <a:pos x="130" y="94"/>
                  </a:cxn>
                  <a:cxn ang="0">
                    <a:pos x="119" y="95"/>
                  </a:cxn>
                  <a:cxn ang="0">
                    <a:pos x="105" y="90"/>
                  </a:cxn>
                  <a:cxn ang="0">
                    <a:pos x="93" y="82"/>
                  </a:cxn>
                  <a:cxn ang="0">
                    <a:pos x="83" y="70"/>
                  </a:cxn>
                  <a:cxn ang="0">
                    <a:pos x="77" y="55"/>
                  </a:cxn>
                  <a:cxn ang="0">
                    <a:pos x="71" y="43"/>
                  </a:cxn>
                  <a:cxn ang="0">
                    <a:pos x="62" y="33"/>
                  </a:cxn>
                  <a:cxn ang="0">
                    <a:pos x="50" y="23"/>
                  </a:cxn>
                  <a:cxn ang="0">
                    <a:pos x="36" y="17"/>
                  </a:cxn>
                  <a:cxn ang="0">
                    <a:pos x="22" y="12"/>
                  </a:cxn>
                  <a:cxn ang="0">
                    <a:pos x="10" y="7"/>
                  </a:cxn>
                  <a:cxn ang="0">
                    <a:pos x="3" y="6"/>
                  </a:cxn>
                  <a:cxn ang="0">
                    <a:pos x="0" y="5"/>
                  </a:cxn>
                </a:cxnLst>
                <a:rect l="0" t="0" r="r" b="b"/>
                <a:pathLst>
                  <a:path w="147" h="95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83" name="Freeform 331"/>
              <p:cNvSpPr>
                <a:spLocks/>
              </p:cNvSpPr>
              <p:nvPr/>
            </p:nvSpPr>
            <p:spPr bwMode="auto">
              <a:xfrm>
                <a:off x="2357" y="2414"/>
                <a:ext cx="43" cy="7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10"/>
                  </a:cxn>
                  <a:cxn ang="0">
                    <a:pos x="38" y="24"/>
                  </a:cxn>
                  <a:cxn ang="0">
                    <a:pos x="56" y="40"/>
                  </a:cxn>
                  <a:cxn ang="0">
                    <a:pos x="69" y="59"/>
                  </a:cxn>
                  <a:cxn ang="0">
                    <a:pos x="81" y="78"/>
                  </a:cxn>
                  <a:cxn ang="0">
                    <a:pos x="87" y="98"/>
                  </a:cxn>
                  <a:cxn ang="0">
                    <a:pos x="87" y="119"/>
                  </a:cxn>
                  <a:cxn ang="0">
                    <a:pos x="81" y="137"/>
                  </a:cxn>
                  <a:cxn ang="0">
                    <a:pos x="71" y="150"/>
                  </a:cxn>
                  <a:cxn ang="0">
                    <a:pos x="59" y="154"/>
                  </a:cxn>
                  <a:cxn ang="0">
                    <a:pos x="49" y="152"/>
                  </a:cxn>
                  <a:cxn ang="0">
                    <a:pos x="38" y="144"/>
                  </a:cxn>
                  <a:cxn ang="0">
                    <a:pos x="30" y="133"/>
                  </a:cxn>
                  <a:cxn ang="0">
                    <a:pos x="26" y="119"/>
                  </a:cxn>
                  <a:cxn ang="0">
                    <a:pos x="26" y="103"/>
                  </a:cxn>
                  <a:cxn ang="0">
                    <a:pos x="30" y="88"/>
                  </a:cxn>
                  <a:cxn ang="0">
                    <a:pos x="34" y="74"/>
                  </a:cxn>
                  <a:cxn ang="0">
                    <a:pos x="31" y="60"/>
                  </a:cxn>
                  <a:cxn ang="0">
                    <a:pos x="27" y="45"/>
                  </a:cxn>
                  <a:cxn ang="0">
                    <a:pos x="21" y="31"/>
                  </a:cxn>
                  <a:cxn ang="0">
                    <a:pos x="14" y="19"/>
                  </a:cxn>
                  <a:cxn ang="0">
                    <a:pos x="7" y="9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87" h="154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84" name="Freeform 332"/>
              <p:cNvSpPr>
                <a:spLocks/>
              </p:cNvSpPr>
              <p:nvPr/>
            </p:nvSpPr>
            <p:spPr bwMode="auto">
              <a:xfrm>
                <a:off x="2359" y="2373"/>
                <a:ext cx="81" cy="34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14" y="52"/>
                  </a:cxn>
                  <a:cxn ang="0">
                    <a:pos x="30" y="36"/>
                  </a:cxn>
                  <a:cxn ang="0">
                    <a:pos x="49" y="22"/>
                  </a:cxn>
                  <a:cxn ang="0">
                    <a:pos x="69" y="11"/>
                  </a:cxn>
                  <a:cxn ang="0">
                    <a:pos x="90" y="4"/>
                  </a:cxn>
                  <a:cxn ang="0">
                    <a:pos x="110" y="0"/>
                  </a:cxn>
                  <a:cxn ang="0">
                    <a:pos x="130" y="4"/>
                  </a:cxn>
                  <a:cxn ang="0">
                    <a:pos x="147" y="13"/>
                  </a:cxn>
                  <a:cxn ang="0">
                    <a:pos x="158" y="25"/>
                  </a:cxn>
                  <a:cxn ang="0">
                    <a:pos x="161" y="37"/>
                  </a:cxn>
                  <a:cxn ang="0">
                    <a:pos x="156" y="47"/>
                  </a:cxn>
                  <a:cxn ang="0">
                    <a:pos x="148" y="55"/>
                  </a:cxn>
                  <a:cxn ang="0">
                    <a:pos x="136" y="61"/>
                  </a:cxn>
                  <a:cxn ang="0">
                    <a:pos x="121" y="64"/>
                  </a:cxn>
                  <a:cxn ang="0">
                    <a:pos x="105" y="61"/>
                  </a:cxn>
                  <a:cxn ang="0">
                    <a:pos x="90" y="54"/>
                  </a:cxn>
                  <a:cxn ang="0">
                    <a:pos x="77" y="49"/>
                  </a:cxn>
                  <a:cxn ang="0">
                    <a:pos x="63" y="47"/>
                  </a:cxn>
                  <a:cxn ang="0">
                    <a:pos x="48" y="50"/>
                  </a:cxn>
                  <a:cxn ang="0">
                    <a:pos x="34" y="54"/>
                  </a:cxn>
                  <a:cxn ang="0">
                    <a:pos x="21" y="59"/>
                  </a:cxn>
                  <a:cxn ang="0">
                    <a:pos x="10" y="64"/>
                  </a:cxn>
                  <a:cxn ang="0">
                    <a:pos x="2" y="68"/>
                  </a:cxn>
                  <a:cxn ang="0">
                    <a:pos x="0" y="69"/>
                  </a:cxn>
                </a:cxnLst>
                <a:rect l="0" t="0" r="r" b="b"/>
                <a:pathLst>
                  <a:path w="161" h="69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85" name="Freeform 333"/>
              <p:cNvSpPr>
                <a:spLocks/>
              </p:cNvSpPr>
              <p:nvPr/>
            </p:nvSpPr>
            <p:spPr bwMode="auto">
              <a:xfrm>
                <a:off x="2356" y="2338"/>
                <a:ext cx="57" cy="66"/>
              </a:xfrm>
              <a:custGeom>
                <a:avLst/>
                <a:gdLst/>
                <a:ahLst/>
                <a:cxnLst>
                  <a:cxn ang="0">
                    <a:pos x="0" y="133"/>
                  </a:cxn>
                  <a:cxn ang="0">
                    <a:pos x="1" y="111"/>
                  </a:cxn>
                  <a:cxn ang="0">
                    <a:pos x="5" y="88"/>
                  </a:cxn>
                  <a:cxn ang="0">
                    <a:pos x="11" y="65"/>
                  </a:cxn>
                  <a:cxn ang="0">
                    <a:pos x="22" y="44"/>
                  </a:cxn>
                  <a:cxn ang="0">
                    <a:pos x="35" y="25"/>
                  </a:cxn>
                  <a:cxn ang="0">
                    <a:pos x="49" y="12"/>
                  </a:cxn>
                  <a:cxn ang="0">
                    <a:pos x="67" y="2"/>
                  </a:cxn>
                  <a:cxn ang="0">
                    <a:pos x="86" y="0"/>
                  </a:cxn>
                  <a:cxn ang="0">
                    <a:pos x="102" y="4"/>
                  </a:cxn>
                  <a:cxn ang="0">
                    <a:pos x="112" y="12"/>
                  </a:cxn>
                  <a:cxn ang="0">
                    <a:pos x="114" y="22"/>
                  </a:cxn>
                  <a:cxn ang="0">
                    <a:pos x="112" y="35"/>
                  </a:cxn>
                  <a:cxn ang="0">
                    <a:pos x="105" y="46"/>
                  </a:cxn>
                  <a:cxn ang="0">
                    <a:pos x="94" y="56"/>
                  </a:cxn>
                  <a:cxn ang="0">
                    <a:pos x="81" y="65"/>
                  </a:cxn>
                  <a:cxn ang="0">
                    <a:pos x="64" y="67"/>
                  </a:cxn>
                  <a:cxn ang="0">
                    <a:pos x="52" y="69"/>
                  </a:cxn>
                  <a:cxn ang="0">
                    <a:pos x="39" y="77"/>
                  </a:cxn>
                  <a:cxn ang="0">
                    <a:pos x="29" y="88"/>
                  </a:cxn>
                  <a:cxn ang="0">
                    <a:pos x="18" y="99"/>
                  </a:cxn>
                  <a:cxn ang="0">
                    <a:pos x="11" y="112"/>
                  </a:cxn>
                  <a:cxn ang="0">
                    <a:pos x="5" y="122"/>
                  </a:cxn>
                  <a:cxn ang="0">
                    <a:pos x="1" y="130"/>
                  </a:cxn>
                  <a:cxn ang="0">
                    <a:pos x="0" y="133"/>
                  </a:cxn>
                </a:cxnLst>
                <a:rect l="0" t="0" r="r" b="b"/>
                <a:pathLst>
                  <a:path w="114" h="133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86" name="Freeform 334"/>
              <p:cNvSpPr>
                <a:spLocks/>
              </p:cNvSpPr>
              <p:nvPr/>
            </p:nvSpPr>
            <p:spPr bwMode="auto">
              <a:xfrm>
                <a:off x="2332" y="2318"/>
                <a:ext cx="35" cy="82"/>
              </a:xfrm>
              <a:custGeom>
                <a:avLst/>
                <a:gdLst/>
                <a:ahLst/>
                <a:cxnLst>
                  <a:cxn ang="0">
                    <a:pos x="30" y="163"/>
                  </a:cxn>
                  <a:cxn ang="0">
                    <a:pos x="18" y="145"/>
                  </a:cxn>
                  <a:cxn ang="0">
                    <a:pos x="9" y="124"/>
                  </a:cxn>
                  <a:cxn ang="0">
                    <a:pos x="3" y="101"/>
                  </a:cxn>
                  <a:cxn ang="0">
                    <a:pos x="0" y="78"/>
                  </a:cxn>
                  <a:cxn ang="0">
                    <a:pos x="0" y="56"/>
                  </a:cxn>
                  <a:cxn ang="0">
                    <a:pos x="4" y="36"/>
                  </a:cxn>
                  <a:cxn ang="0">
                    <a:pos x="13" y="18"/>
                  </a:cxn>
                  <a:cxn ang="0">
                    <a:pos x="28" y="6"/>
                  </a:cxn>
                  <a:cxn ang="0">
                    <a:pos x="43" y="0"/>
                  </a:cxn>
                  <a:cxn ang="0">
                    <a:pos x="56" y="2"/>
                  </a:cxn>
                  <a:cxn ang="0">
                    <a:pos x="64" y="9"/>
                  </a:cxn>
                  <a:cxn ang="0">
                    <a:pos x="70" y="21"/>
                  </a:cxn>
                  <a:cxn ang="0">
                    <a:pos x="70" y="34"/>
                  </a:cxn>
                  <a:cxn ang="0">
                    <a:pos x="68" y="48"/>
                  </a:cxn>
                  <a:cxn ang="0">
                    <a:pos x="59" y="62"/>
                  </a:cxn>
                  <a:cxn ang="0">
                    <a:pos x="48" y="74"/>
                  </a:cxn>
                  <a:cxn ang="0">
                    <a:pos x="33" y="97"/>
                  </a:cxn>
                  <a:cxn ang="0">
                    <a:pos x="27" y="127"/>
                  </a:cxn>
                  <a:cxn ang="0">
                    <a:pos x="28" y="152"/>
                  </a:cxn>
                  <a:cxn ang="0">
                    <a:pos x="30" y="163"/>
                  </a:cxn>
                </a:cxnLst>
                <a:rect l="0" t="0" r="r" b="b"/>
                <a:pathLst>
                  <a:path w="70" h="163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87" name="Freeform 335"/>
              <p:cNvSpPr>
                <a:spLocks/>
              </p:cNvSpPr>
              <p:nvPr/>
            </p:nvSpPr>
            <p:spPr bwMode="auto">
              <a:xfrm>
                <a:off x="2376" y="1599"/>
                <a:ext cx="180" cy="174"/>
              </a:xfrm>
              <a:custGeom>
                <a:avLst/>
                <a:gdLst/>
                <a:ahLst/>
                <a:cxnLst>
                  <a:cxn ang="0">
                    <a:pos x="8" y="6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44" y="8"/>
                  </a:cxn>
                  <a:cxn ang="0">
                    <a:pos x="69" y="16"/>
                  </a:cxn>
                  <a:cxn ang="0">
                    <a:pos x="98" y="27"/>
                  </a:cxn>
                  <a:cxn ang="0">
                    <a:pos x="129" y="39"/>
                  </a:cxn>
                  <a:cxn ang="0">
                    <a:pos x="162" y="55"/>
                  </a:cxn>
                  <a:cxn ang="0">
                    <a:pos x="196" y="74"/>
                  </a:cxn>
                  <a:cxn ang="0">
                    <a:pos x="229" y="96"/>
                  </a:cxn>
                  <a:cxn ang="0">
                    <a:pos x="262" y="120"/>
                  </a:cxn>
                  <a:cxn ang="0">
                    <a:pos x="291" y="146"/>
                  </a:cxn>
                  <a:cxn ang="0">
                    <a:pos x="317" y="178"/>
                  </a:cxn>
                  <a:cxn ang="0">
                    <a:pos x="340" y="210"/>
                  </a:cxn>
                  <a:cxn ang="0">
                    <a:pos x="356" y="247"/>
                  </a:cxn>
                  <a:cxn ang="0">
                    <a:pos x="361" y="267"/>
                  </a:cxn>
                  <a:cxn ang="0">
                    <a:pos x="358" y="287"/>
                  </a:cxn>
                  <a:cxn ang="0">
                    <a:pos x="354" y="304"/>
                  </a:cxn>
                  <a:cxn ang="0">
                    <a:pos x="346" y="319"/>
                  </a:cxn>
                  <a:cxn ang="0">
                    <a:pos x="336" y="331"/>
                  </a:cxn>
                  <a:cxn ang="0">
                    <a:pos x="328" y="340"/>
                  </a:cxn>
                  <a:cxn ang="0">
                    <a:pos x="323" y="346"/>
                  </a:cxn>
                  <a:cxn ang="0">
                    <a:pos x="320" y="348"/>
                  </a:cxn>
                  <a:cxn ang="0">
                    <a:pos x="321" y="346"/>
                  </a:cxn>
                  <a:cxn ang="0">
                    <a:pos x="326" y="341"/>
                  </a:cxn>
                  <a:cxn ang="0">
                    <a:pos x="331" y="332"/>
                  </a:cxn>
                  <a:cxn ang="0">
                    <a:pos x="336" y="320"/>
                  </a:cxn>
                  <a:cxn ang="0">
                    <a:pos x="340" y="305"/>
                  </a:cxn>
                  <a:cxn ang="0">
                    <a:pos x="342" y="287"/>
                  </a:cxn>
                  <a:cxn ang="0">
                    <a:pos x="341" y="267"/>
                  </a:cxn>
                  <a:cxn ang="0">
                    <a:pos x="336" y="244"/>
                  </a:cxn>
                  <a:cxn ang="0">
                    <a:pos x="326" y="220"/>
                  </a:cxn>
                  <a:cxn ang="0">
                    <a:pos x="309" y="194"/>
                  </a:cxn>
                  <a:cxn ang="0">
                    <a:pos x="283" y="165"/>
                  </a:cxn>
                  <a:cxn ang="0">
                    <a:pos x="250" y="136"/>
                  </a:cxn>
                  <a:cxn ang="0">
                    <a:pos x="207" y="105"/>
                  </a:cxn>
                  <a:cxn ang="0">
                    <a:pos x="153" y="73"/>
                  </a:cxn>
                  <a:cxn ang="0">
                    <a:pos x="88" y="39"/>
                  </a:cxn>
                  <a:cxn ang="0">
                    <a:pos x="8" y="6"/>
                  </a:cxn>
                </a:cxnLst>
                <a:rect l="0" t="0" r="r" b="b"/>
                <a:pathLst>
                  <a:path w="361" h="348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88" name="Freeform 336"/>
              <p:cNvSpPr>
                <a:spLocks/>
              </p:cNvSpPr>
              <p:nvPr/>
            </p:nvSpPr>
            <p:spPr bwMode="auto">
              <a:xfrm>
                <a:off x="2332" y="2439"/>
                <a:ext cx="63" cy="17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0" y="30"/>
                  </a:cxn>
                  <a:cxn ang="0">
                    <a:pos x="2" y="71"/>
                  </a:cxn>
                  <a:cxn ang="0">
                    <a:pos x="0" y="121"/>
                  </a:cxn>
                  <a:cxn ang="0">
                    <a:pos x="5" y="175"/>
                  </a:cxn>
                  <a:cxn ang="0">
                    <a:pos x="19" y="228"/>
                  </a:cxn>
                  <a:cxn ang="0">
                    <a:pos x="43" y="276"/>
                  </a:cxn>
                  <a:cxn ang="0">
                    <a:pos x="79" y="316"/>
                  </a:cxn>
                  <a:cxn ang="0">
                    <a:pos x="126" y="343"/>
                  </a:cxn>
                  <a:cxn ang="0">
                    <a:pos x="123" y="341"/>
                  </a:cxn>
                  <a:cxn ang="0">
                    <a:pos x="115" y="332"/>
                  </a:cxn>
                  <a:cxn ang="0">
                    <a:pos x="102" y="321"/>
                  </a:cxn>
                  <a:cxn ang="0">
                    <a:pos x="87" y="306"/>
                  </a:cxn>
                  <a:cxn ang="0">
                    <a:pos x="71" y="288"/>
                  </a:cxn>
                  <a:cxn ang="0">
                    <a:pos x="55" y="267"/>
                  </a:cxn>
                  <a:cxn ang="0">
                    <a:pos x="41" y="245"/>
                  </a:cxn>
                  <a:cxn ang="0">
                    <a:pos x="30" y="221"/>
                  </a:cxn>
                  <a:cxn ang="0">
                    <a:pos x="19" y="183"/>
                  </a:cxn>
                  <a:cxn ang="0">
                    <a:pos x="13" y="145"/>
                  </a:cxn>
                  <a:cxn ang="0">
                    <a:pos x="12" y="108"/>
                  </a:cxn>
                  <a:cxn ang="0">
                    <a:pos x="13" y="73"/>
                  </a:cxn>
                  <a:cxn ang="0">
                    <a:pos x="17" y="43"/>
                  </a:cxn>
                  <a:cxn ang="0">
                    <a:pos x="20" y="20"/>
                  </a:cxn>
                  <a:cxn ang="0">
                    <a:pos x="24" y="5"/>
                  </a:cxn>
                  <a:cxn ang="0">
                    <a:pos x="25" y="0"/>
                  </a:cxn>
                </a:cxnLst>
                <a:rect l="0" t="0" r="r" b="b"/>
                <a:pathLst>
                  <a:path w="126" h="343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89" name="Freeform 337"/>
              <p:cNvSpPr>
                <a:spLocks/>
              </p:cNvSpPr>
              <p:nvPr/>
            </p:nvSpPr>
            <p:spPr bwMode="auto">
              <a:xfrm>
                <a:off x="2684" y="2480"/>
                <a:ext cx="165" cy="80"/>
              </a:xfrm>
              <a:custGeom>
                <a:avLst/>
                <a:gdLst/>
                <a:ahLst/>
                <a:cxnLst>
                  <a:cxn ang="0">
                    <a:pos x="332" y="160"/>
                  </a:cxn>
                  <a:cxn ang="0">
                    <a:pos x="326" y="146"/>
                  </a:cxn>
                  <a:cxn ang="0">
                    <a:pos x="318" y="130"/>
                  </a:cxn>
                  <a:cxn ang="0">
                    <a:pos x="305" y="114"/>
                  </a:cxn>
                  <a:cxn ang="0">
                    <a:pos x="290" y="96"/>
                  </a:cxn>
                  <a:cxn ang="0">
                    <a:pos x="273" y="79"/>
                  </a:cxn>
                  <a:cxn ang="0">
                    <a:pos x="254" y="63"/>
                  </a:cxn>
                  <a:cxn ang="0">
                    <a:pos x="232" y="48"/>
                  </a:cxn>
                  <a:cxn ang="0">
                    <a:pos x="208" y="34"/>
                  </a:cxn>
                  <a:cxn ang="0">
                    <a:pos x="183" y="21"/>
                  </a:cxn>
                  <a:cxn ang="0">
                    <a:pos x="158" y="11"/>
                  </a:cxn>
                  <a:cxn ang="0">
                    <a:pos x="132" y="4"/>
                  </a:cxn>
                  <a:cxn ang="0">
                    <a:pos x="104" y="0"/>
                  </a:cxn>
                  <a:cxn ang="0">
                    <a:pos x="77" y="0"/>
                  </a:cxn>
                  <a:cxn ang="0">
                    <a:pos x="51" y="2"/>
                  </a:cxn>
                  <a:cxn ang="0">
                    <a:pos x="26" y="10"/>
                  </a:cxn>
                  <a:cxn ang="0">
                    <a:pos x="0" y="23"/>
                  </a:cxn>
                  <a:cxn ang="0">
                    <a:pos x="5" y="21"/>
                  </a:cxn>
                  <a:cxn ang="0">
                    <a:pos x="15" y="19"/>
                  </a:cxn>
                  <a:cxn ang="0">
                    <a:pos x="33" y="17"/>
                  </a:cxn>
                  <a:cxn ang="0">
                    <a:pos x="54" y="15"/>
                  </a:cxn>
                  <a:cxn ang="0">
                    <a:pos x="79" y="13"/>
                  </a:cxn>
                  <a:cxn ang="0">
                    <a:pos x="105" y="15"/>
                  </a:cxn>
                  <a:cxn ang="0">
                    <a:pos x="132" y="18"/>
                  </a:cxn>
                  <a:cxn ang="0">
                    <a:pos x="157" y="24"/>
                  </a:cxn>
                  <a:cxn ang="0">
                    <a:pos x="194" y="39"/>
                  </a:cxn>
                  <a:cxn ang="0">
                    <a:pos x="226" y="59"/>
                  </a:cxn>
                  <a:cxn ang="0">
                    <a:pos x="256" y="81"/>
                  </a:cxn>
                  <a:cxn ang="0">
                    <a:pos x="282" y="104"/>
                  </a:cxn>
                  <a:cxn ang="0">
                    <a:pos x="303" y="125"/>
                  </a:cxn>
                  <a:cxn ang="0">
                    <a:pos x="318" y="144"/>
                  </a:cxn>
                  <a:cxn ang="0">
                    <a:pos x="329" y="155"/>
                  </a:cxn>
                  <a:cxn ang="0">
                    <a:pos x="332" y="160"/>
                  </a:cxn>
                </a:cxnLst>
                <a:rect l="0" t="0" r="r" b="b"/>
                <a:pathLst>
                  <a:path w="332" h="160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90" name="Freeform 338"/>
              <p:cNvSpPr>
                <a:spLocks/>
              </p:cNvSpPr>
              <p:nvPr/>
            </p:nvSpPr>
            <p:spPr bwMode="auto">
              <a:xfrm>
                <a:off x="2464" y="1984"/>
                <a:ext cx="186" cy="670"/>
              </a:xfrm>
              <a:custGeom>
                <a:avLst/>
                <a:gdLst/>
                <a:ahLst/>
                <a:cxnLst>
                  <a:cxn ang="0">
                    <a:pos x="330" y="1333"/>
                  </a:cxn>
                  <a:cxn ang="0">
                    <a:pos x="242" y="1323"/>
                  </a:cxn>
                  <a:cxn ang="0">
                    <a:pos x="162" y="1304"/>
                  </a:cxn>
                  <a:cxn ang="0">
                    <a:pos x="96" y="1268"/>
                  </a:cxn>
                  <a:cxn ang="0">
                    <a:pos x="53" y="1211"/>
                  </a:cxn>
                  <a:cxn ang="0">
                    <a:pos x="42" y="1130"/>
                  </a:cxn>
                  <a:cxn ang="0">
                    <a:pos x="68" y="1017"/>
                  </a:cxn>
                  <a:cxn ang="0">
                    <a:pos x="142" y="867"/>
                  </a:cxn>
                  <a:cxn ang="0">
                    <a:pos x="248" y="700"/>
                  </a:cxn>
                  <a:cxn ang="0">
                    <a:pos x="318" y="556"/>
                  </a:cxn>
                  <a:cxn ang="0">
                    <a:pos x="357" y="426"/>
                  </a:cxn>
                  <a:cxn ang="0">
                    <a:pos x="368" y="310"/>
                  </a:cxn>
                  <a:cxn ang="0">
                    <a:pos x="355" y="210"/>
                  </a:cxn>
                  <a:cxn ang="0">
                    <a:pos x="323" y="129"/>
                  </a:cxn>
                  <a:cxn ang="0">
                    <a:pos x="276" y="65"/>
                  </a:cxn>
                  <a:cxn ang="0">
                    <a:pos x="218" y="22"/>
                  </a:cxn>
                  <a:cxn ang="0">
                    <a:pos x="162" y="2"/>
                  </a:cxn>
                  <a:cxn ang="0">
                    <a:pos x="119" y="2"/>
                  </a:cxn>
                  <a:cxn ang="0">
                    <a:pos x="84" y="15"/>
                  </a:cxn>
                  <a:cxn ang="0">
                    <a:pos x="56" y="35"/>
                  </a:cxn>
                  <a:cxn ang="0">
                    <a:pos x="33" y="62"/>
                  </a:cxn>
                  <a:cxn ang="0">
                    <a:pos x="16" y="87"/>
                  </a:cxn>
                  <a:cxn ang="0">
                    <a:pos x="6" y="108"/>
                  </a:cxn>
                  <a:cxn ang="0">
                    <a:pos x="1" y="121"/>
                  </a:cxn>
                  <a:cxn ang="0">
                    <a:pos x="1" y="122"/>
                  </a:cxn>
                  <a:cxn ang="0">
                    <a:pos x="8" y="111"/>
                  </a:cxn>
                  <a:cxn ang="0">
                    <a:pos x="23" y="94"/>
                  </a:cxn>
                  <a:cxn ang="0">
                    <a:pos x="44" y="75"/>
                  </a:cxn>
                  <a:cxn ang="0">
                    <a:pos x="69" y="54"/>
                  </a:cxn>
                  <a:cxn ang="0">
                    <a:pos x="99" y="37"/>
                  </a:cxn>
                  <a:cxn ang="0">
                    <a:pos x="133" y="27"/>
                  </a:cxn>
                  <a:cxn ang="0">
                    <a:pos x="170" y="27"/>
                  </a:cxn>
                  <a:cxn ang="0">
                    <a:pos x="210" y="42"/>
                  </a:cxn>
                  <a:cxn ang="0">
                    <a:pos x="253" y="72"/>
                  </a:cxn>
                  <a:cxn ang="0">
                    <a:pos x="293" y="114"/>
                  </a:cxn>
                  <a:cxn ang="0">
                    <a:pos x="327" y="169"/>
                  </a:cxn>
                  <a:cxn ang="0">
                    <a:pos x="350" y="236"/>
                  </a:cxn>
                  <a:cxn ang="0">
                    <a:pos x="361" y="313"/>
                  </a:cxn>
                  <a:cxn ang="0">
                    <a:pos x="353" y="402"/>
                  </a:cxn>
                  <a:cxn ang="0">
                    <a:pos x="322" y="501"/>
                  </a:cxn>
                  <a:cxn ang="0">
                    <a:pos x="268" y="610"/>
                  </a:cxn>
                  <a:cxn ang="0">
                    <a:pos x="205" y="715"/>
                  </a:cxn>
                  <a:cxn ang="0">
                    <a:pos x="145" y="813"/>
                  </a:cxn>
                  <a:cxn ang="0">
                    <a:pos x="92" y="902"/>
                  </a:cxn>
                  <a:cxn ang="0">
                    <a:pos x="49" y="984"/>
                  </a:cxn>
                  <a:cxn ang="0">
                    <a:pos x="19" y="1060"/>
                  </a:cxn>
                  <a:cxn ang="0">
                    <a:pos x="7" y="1130"/>
                  </a:cxn>
                  <a:cxn ang="0">
                    <a:pos x="19" y="1193"/>
                  </a:cxn>
                  <a:cxn ang="0">
                    <a:pos x="56" y="1249"/>
                  </a:cxn>
                  <a:cxn ang="0">
                    <a:pos x="104" y="1290"/>
                  </a:cxn>
                  <a:cxn ang="0">
                    <a:pos x="158" y="1317"/>
                  </a:cxn>
                  <a:cxn ang="0">
                    <a:pos x="215" y="1332"/>
                  </a:cxn>
                  <a:cxn ang="0">
                    <a:pos x="269" y="1339"/>
                  </a:cxn>
                  <a:cxn ang="0">
                    <a:pos x="316" y="1340"/>
                  </a:cxn>
                  <a:cxn ang="0">
                    <a:pos x="350" y="1338"/>
                  </a:cxn>
                  <a:cxn ang="0">
                    <a:pos x="371" y="1336"/>
                  </a:cxn>
                </a:cxnLst>
                <a:rect l="0" t="0" r="r" b="b"/>
                <a:pathLst>
                  <a:path w="373" h="1340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91" name="Freeform 339"/>
              <p:cNvSpPr>
                <a:spLocks/>
              </p:cNvSpPr>
              <p:nvPr/>
            </p:nvSpPr>
            <p:spPr bwMode="auto">
              <a:xfrm>
                <a:off x="2886" y="2685"/>
                <a:ext cx="55" cy="62"/>
              </a:xfrm>
              <a:custGeom>
                <a:avLst/>
                <a:gdLst/>
                <a:ahLst/>
                <a:cxnLst>
                  <a:cxn ang="0">
                    <a:pos x="99" y="62"/>
                  </a:cxn>
                  <a:cxn ang="0">
                    <a:pos x="105" y="56"/>
                  </a:cxn>
                  <a:cxn ang="0">
                    <a:pos x="110" y="48"/>
                  </a:cxn>
                  <a:cxn ang="0">
                    <a:pos x="110" y="39"/>
                  </a:cxn>
                  <a:cxn ang="0">
                    <a:pos x="108" y="31"/>
                  </a:cxn>
                  <a:cxn ang="0">
                    <a:pos x="102" y="25"/>
                  </a:cxn>
                  <a:cxn ang="0">
                    <a:pos x="94" y="21"/>
                  </a:cxn>
                  <a:cxn ang="0">
                    <a:pos x="86" y="20"/>
                  </a:cxn>
                  <a:cxn ang="0">
                    <a:pos x="77" y="23"/>
                  </a:cxn>
                  <a:cxn ang="0">
                    <a:pos x="74" y="13"/>
                  </a:cxn>
                  <a:cxn ang="0">
                    <a:pos x="70" y="6"/>
                  </a:cxn>
                  <a:cxn ang="0">
                    <a:pos x="63" y="2"/>
                  </a:cxn>
                  <a:cxn ang="0">
                    <a:pos x="55" y="0"/>
                  </a:cxn>
                  <a:cxn ang="0">
                    <a:pos x="48" y="2"/>
                  </a:cxn>
                  <a:cxn ang="0">
                    <a:pos x="41" y="6"/>
                  </a:cxn>
                  <a:cxn ang="0">
                    <a:pos x="36" y="13"/>
                  </a:cxn>
                  <a:cxn ang="0">
                    <a:pos x="34" y="23"/>
                  </a:cxn>
                  <a:cxn ang="0">
                    <a:pos x="25" y="20"/>
                  </a:cxn>
                  <a:cxn ang="0">
                    <a:pos x="17" y="20"/>
                  </a:cxn>
                  <a:cxn ang="0">
                    <a:pos x="9" y="24"/>
                  </a:cxn>
                  <a:cxn ang="0">
                    <a:pos x="3" y="31"/>
                  </a:cxn>
                  <a:cxn ang="0">
                    <a:pos x="1" y="39"/>
                  </a:cxn>
                  <a:cxn ang="0">
                    <a:pos x="1" y="47"/>
                  </a:cxn>
                  <a:cxn ang="0">
                    <a:pos x="4" y="55"/>
                  </a:cxn>
                  <a:cxn ang="0">
                    <a:pos x="11" y="61"/>
                  </a:cxn>
                  <a:cxn ang="0">
                    <a:pos x="4" y="66"/>
                  </a:cxn>
                  <a:cxn ang="0">
                    <a:pos x="0" y="74"/>
                  </a:cxn>
                  <a:cxn ang="0">
                    <a:pos x="0" y="84"/>
                  </a:cxn>
                  <a:cxn ang="0">
                    <a:pos x="2" y="92"/>
                  </a:cxn>
                  <a:cxn ang="0">
                    <a:pos x="8" y="97"/>
                  </a:cxn>
                  <a:cxn ang="0">
                    <a:pos x="16" y="101"/>
                  </a:cxn>
                  <a:cxn ang="0">
                    <a:pos x="24" y="102"/>
                  </a:cxn>
                  <a:cxn ang="0">
                    <a:pos x="33" y="100"/>
                  </a:cxn>
                  <a:cxn ang="0">
                    <a:pos x="35" y="109"/>
                  </a:cxn>
                  <a:cxn ang="0">
                    <a:pos x="40" y="116"/>
                  </a:cxn>
                  <a:cxn ang="0">
                    <a:pos x="46" y="121"/>
                  </a:cxn>
                  <a:cxn ang="0">
                    <a:pos x="54" y="123"/>
                  </a:cxn>
                  <a:cxn ang="0">
                    <a:pos x="62" y="121"/>
                  </a:cxn>
                  <a:cxn ang="0">
                    <a:pos x="69" y="116"/>
                  </a:cxn>
                  <a:cxn ang="0">
                    <a:pos x="73" y="109"/>
                  </a:cxn>
                  <a:cxn ang="0">
                    <a:pos x="76" y="101"/>
                  </a:cxn>
                  <a:cxn ang="0">
                    <a:pos x="85" y="103"/>
                  </a:cxn>
                  <a:cxn ang="0">
                    <a:pos x="93" y="102"/>
                  </a:cxn>
                  <a:cxn ang="0">
                    <a:pos x="101" y="99"/>
                  </a:cxn>
                  <a:cxn ang="0">
                    <a:pos x="107" y="93"/>
                  </a:cxn>
                  <a:cxn ang="0">
                    <a:pos x="109" y="85"/>
                  </a:cxn>
                  <a:cxn ang="0">
                    <a:pos x="109" y="77"/>
                  </a:cxn>
                  <a:cxn ang="0">
                    <a:pos x="105" y="69"/>
                  </a:cxn>
                  <a:cxn ang="0">
                    <a:pos x="99" y="62"/>
                  </a:cxn>
                </a:cxnLst>
                <a:rect l="0" t="0" r="r" b="b"/>
                <a:pathLst>
                  <a:path w="110" h="123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92" name="Freeform 340"/>
              <p:cNvSpPr>
                <a:spLocks/>
              </p:cNvSpPr>
              <p:nvPr/>
            </p:nvSpPr>
            <p:spPr bwMode="auto">
              <a:xfrm>
                <a:off x="2905" y="2708"/>
                <a:ext cx="16" cy="16"/>
              </a:xfrm>
              <a:custGeom>
                <a:avLst/>
                <a:gdLst/>
                <a:ahLst/>
                <a:cxnLst>
                  <a:cxn ang="0">
                    <a:pos x="15" y="33"/>
                  </a:cxn>
                  <a:cxn ang="0">
                    <a:pos x="9" y="32"/>
                  </a:cxn>
                  <a:cxn ang="0">
                    <a:pos x="4" y="28"/>
                  </a:cxn>
                  <a:cxn ang="0">
                    <a:pos x="1" y="24"/>
                  </a:cxn>
                  <a:cxn ang="0">
                    <a:pos x="0" y="17"/>
                  </a:cxn>
                  <a:cxn ang="0">
                    <a:pos x="1" y="10"/>
                  </a:cxn>
                  <a:cxn ang="0">
                    <a:pos x="4" y="5"/>
                  </a:cxn>
                  <a:cxn ang="0">
                    <a:pos x="9" y="2"/>
                  </a:cxn>
                  <a:cxn ang="0">
                    <a:pos x="15" y="0"/>
                  </a:cxn>
                  <a:cxn ang="0">
                    <a:pos x="22" y="2"/>
                  </a:cxn>
                  <a:cxn ang="0">
                    <a:pos x="26" y="5"/>
                  </a:cxn>
                  <a:cxn ang="0">
                    <a:pos x="30" y="10"/>
                  </a:cxn>
                  <a:cxn ang="0">
                    <a:pos x="31" y="17"/>
                  </a:cxn>
                  <a:cxn ang="0">
                    <a:pos x="30" y="24"/>
                  </a:cxn>
                  <a:cxn ang="0">
                    <a:pos x="26" y="28"/>
                  </a:cxn>
                  <a:cxn ang="0">
                    <a:pos x="22" y="32"/>
                  </a:cxn>
                  <a:cxn ang="0">
                    <a:pos x="15" y="33"/>
                  </a:cxn>
                </a:cxnLst>
                <a:rect l="0" t="0" r="r" b="b"/>
                <a:pathLst>
                  <a:path w="31" h="33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93" name="Freeform 341"/>
              <p:cNvSpPr>
                <a:spLocks/>
              </p:cNvSpPr>
              <p:nvPr/>
            </p:nvSpPr>
            <p:spPr bwMode="auto">
              <a:xfrm>
                <a:off x="2366" y="2699"/>
                <a:ext cx="56" cy="61"/>
              </a:xfrm>
              <a:custGeom>
                <a:avLst/>
                <a:gdLst/>
                <a:ahLst/>
                <a:cxnLst>
                  <a:cxn ang="0">
                    <a:pos x="101" y="61"/>
                  </a:cxn>
                  <a:cxn ang="0">
                    <a:pos x="108" y="55"/>
                  </a:cxn>
                  <a:cxn ang="0">
                    <a:pos x="111" y="47"/>
                  </a:cxn>
                  <a:cxn ang="0">
                    <a:pos x="111" y="39"/>
                  </a:cxn>
                  <a:cxn ang="0">
                    <a:pos x="109" y="31"/>
                  </a:cxn>
                  <a:cxn ang="0">
                    <a:pos x="103" y="24"/>
                  </a:cxn>
                  <a:cxn ang="0">
                    <a:pos x="96" y="21"/>
                  </a:cxn>
                  <a:cxn ang="0">
                    <a:pos x="88" y="20"/>
                  </a:cxn>
                  <a:cxn ang="0">
                    <a:pos x="79" y="22"/>
                  </a:cxn>
                  <a:cxn ang="0">
                    <a:pos x="77" y="13"/>
                  </a:cxn>
                  <a:cxn ang="0">
                    <a:pos x="71" y="6"/>
                  </a:cxn>
                  <a:cxn ang="0">
                    <a:pos x="64" y="1"/>
                  </a:cxn>
                  <a:cxn ang="0">
                    <a:pos x="56" y="0"/>
                  </a:cxn>
                  <a:cxn ang="0">
                    <a:pos x="48" y="1"/>
                  </a:cxn>
                  <a:cxn ang="0">
                    <a:pos x="41" y="6"/>
                  </a:cxn>
                  <a:cxn ang="0">
                    <a:pos x="36" y="13"/>
                  </a:cxn>
                  <a:cxn ang="0">
                    <a:pos x="34" y="22"/>
                  </a:cxn>
                  <a:cxn ang="0">
                    <a:pos x="25" y="20"/>
                  </a:cxn>
                  <a:cxn ang="0">
                    <a:pos x="17" y="20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1" y="38"/>
                  </a:cxn>
                  <a:cxn ang="0">
                    <a:pos x="1" y="46"/>
                  </a:cxn>
                  <a:cxn ang="0">
                    <a:pos x="4" y="54"/>
                  </a:cxn>
                  <a:cxn ang="0">
                    <a:pos x="11" y="60"/>
                  </a:cxn>
                  <a:cxn ang="0">
                    <a:pos x="4" y="66"/>
                  </a:cxn>
                  <a:cxn ang="0">
                    <a:pos x="1" y="74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8" y="98"/>
                  </a:cxn>
                  <a:cxn ang="0">
                    <a:pos x="16" y="102"/>
                  </a:cxn>
                  <a:cxn ang="0">
                    <a:pos x="24" y="102"/>
                  </a:cxn>
                  <a:cxn ang="0">
                    <a:pos x="33" y="99"/>
                  </a:cxn>
                  <a:cxn ang="0">
                    <a:pos x="35" y="108"/>
                  </a:cxn>
                  <a:cxn ang="0">
                    <a:pos x="40" y="115"/>
                  </a:cxn>
                  <a:cxn ang="0">
                    <a:pos x="47" y="120"/>
                  </a:cxn>
                  <a:cxn ang="0">
                    <a:pos x="55" y="122"/>
                  </a:cxn>
                  <a:cxn ang="0">
                    <a:pos x="63" y="120"/>
                  </a:cxn>
                  <a:cxn ang="0">
                    <a:pos x="70" y="115"/>
                  </a:cxn>
                  <a:cxn ang="0">
                    <a:pos x="76" y="108"/>
                  </a:cxn>
                  <a:cxn ang="0">
                    <a:pos x="78" y="100"/>
                  </a:cxn>
                  <a:cxn ang="0">
                    <a:pos x="87" y="103"/>
                  </a:cxn>
                  <a:cxn ang="0">
                    <a:pos x="95" y="102"/>
                  </a:cxn>
                  <a:cxn ang="0">
                    <a:pos x="103" y="98"/>
                  </a:cxn>
                  <a:cxn ang="0">
                    <a:pos x="109" y="92"/>
                  </a:cxn>
                  <a:cxn ang="0">
                    <a:pos x="111" y="84"/>
                  </a:cxn>
                  <a:cxn ang="0">
                    <a:pos x="110" y="76"/>
                  </a:cxn>
                  <a:cxn ang="0">
                    <a:pos x="107" y="68"/>
                  </a:cxn>
                  <a:cxn ang="0">
                    <a:pos x="101" y="61"/>
                  </a:cxn>
                </a:cxnLst>
                <a:rect l="0" t="0" r="r" b="b"/>
                <a:pathLst>
                  <a:path w="111" h="122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94" name="Freeform 342"/>
              <p:cNvSpPr>
                <a:spLocks/>
              </p:cNvSpPr>
              <p:nvPr/>
            </p:nvSpPr>
            <p:spPr bwMode="auto">
              <a:xfrm>
                <a:off x="2385" y="2721"/>
                <a:ext cx="16" cy="16"/>
              </a:xfrm>
              <a:custGeom>
                <a:avLst/>
                <a:gdLst/>
                <a:ahLst/>
                <a:cxnLst>
                  <a:cxn ang="0">
                    <a:pos x="16" y="32"/>
                  </a:cxn>
                  <a:cxn ang="0">
                    <a:pos x="9" y="31"/>
                  </a:cxn>
                  <a:cxn ang="0">
                    <a:pos x="4" y="28"/>
                  </a:cxn>
                  <a:cxn ang="0">
                    <a:pos x="1" y="23"/>
                  </a:cxn>
                  <a:cxn ang="0">
                    <a:pos x="0" y="16"/>
                  </a:cxn>
                  <a:cxn ang="0">
                    <a:pos x="1" y="9"/>
                  </a:cxn>
                  <a:cxn ang="0">
                    <a:pos x="4" y="5"/>
                  </a:cxn>
                  <a:cxn ang="0">
                    <a:pos x="9" y="1"/>
                  </a:cxn>
                  <a:cxn ang="0">
                    <a:pos x="16" y="0"/>
                  </a:cxn>
                  <a:cxn ang="0">
                    <a:pos x="23" y="1"/>
                  </a:cxn>
                  <a:cxn ang="0">
                    <a:pos x="27" y="5"/>
                  </a:cxn>
                  <a:cxn ang="0">
                    <a:pos x="31" y="9"/>
                  </a:cxn>
                  <a:cxn ang="0">
                    <a:pos x="32" y="16"/>
                  </a:cxn>
                  <a:cxn ang="0">
                    <a:pos x="31" y="23"/>
                  </a:cxn>
                  <a:cxn ang="0">
                    <a:pos x="27" y="28"/>
                  </a:cxn>
                  <a:cxn ang="0">
                    <a:pos x="23" y="31"/>
                  </a:cxn>
                  <a:cxn ang="0">
                    <a:pos x="16" y="32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95" name="Freeform 343"/>
              <p:cNvSpPr>
                <a:spLocks/>
              </p:cNvSpPr>
              <p:nvPr/>
            </p:nvSpPr>
            <p:spPr bwMode="auto">
              <a:xfrm>
                <a:off x="2400" y="1686"/>
                <a:ext cx="68" cy="74"/>
              </a:xfrm>
              <a:custGeom>
                <a:avLst/>
                <a:gdLst/>
                <a:ahLst/>
                <a:cxnLst>
                  <a:cxn ang="0">
                    <a:pos x="131" y="67"/>
                  </a:cxn>
                  <a:cxn ang="0">
                    <a:pos x="136" y="47"/>
                  </a:cxn>
                  <a:cxn ang="0">
                    <a:pos x="129" y="34"/>
                  </a:cxn>
                  <a:cxn ang="0">
                    <a:pos x="121" y="28"/>
                  </a:cxn>
                  <a:cxn ang="0">
                    <a:pos x="112" y="26"/>
                  </a:cxn>
                  <a:cxn ang="0">
                    <a:pos x="102" y="26"/>
                  </a:cxn>
                  <a:cxn ang="0">
                    <a:pos x="94" y="18"/>
                  </a:cxn>
                  <a:cxn ang="0">
                    <a:pos x="79" y="3"/>
                  </a:cxn>
                  <a:cxn ang="0">
                    <a:pos x="58" y="3"/>
                  </a:cxn>
                  <a:cxn ang="0">
                    <a:pos x="44" y="16"/>
                  </a:cxn>
                  <a:cxn ang="0">
                    <a:pos x="36" y="24"/>
                  </a:cxn>
                  <a:cxn ang="0">
                    <a:pos x="25" y="24"/>
                  </a:cxn>
                  <a:cxn ang="0">
                    <a:pos x="15" y="27"/>
                  </a:cxn>
                  <a:cxn ang="0">
                    <a:pos x="7" y="32"/>
                  </a:cxn>
                  <a:cxn ang="0">
                    <a:pos x="0" y="46"/>
                  </a:cxn>
                  <a:cxn ang="0">
                    <a:pos x="6" y="66"/>
                  </a:cxn>
                  <a:cxn ang="0">
                    <a:pos x="5" y="81"/>
                  </a:cxn>
                  <a:cxn ang="0">
                    <a:pos x="0" y="100"/>
                  </a:cxn>
                  <a:cxn ang="0">
                    <a:pos x="7" y="115"/>
                  </a:cxn>
                  <a:cxn ang="0">
                    <a:pos x="14" y="121"/>
                  </a:cxn>
                  <a:cxn ang="0">
                    <a:pos x="25" y="123"/>
                  </a:cxn>
                  <a:cxn ang="0">
                    <a:pos x="34" y="122"/>
                  </a:cxn>
                  <a:cxn ang="0">
                    <a:pos x="42" y="132"/>
                  </a:cxn>
                  <a:cxn ang="0">
                    <a:pos x="57" y="147"/>
                  </a:cxn>
                  <a:cxn ang="0">
                    <a:pos x="78" y="147"/>
                  </a:cxn>
                  <a:cxn ang="0">
                    <a:pos x="91" y="133"/>
                  </a:cxn>
                  <a:cxn ang="0">
                    <a:pos x="100" y="123"/>
                  </a:cxn>
                  <a:cxn ang="0">
                    <a:pos x="111" y="125"/>
                  </a:cxn>
                  <a:cxn ang="0">
                    <a:pos x="120" y="122"/>
                  </a:cxn>
                  <a:cxn ang="0">
                    <a:pos x="128" y="117"/>
                  </a:cxn>
                  <a:cxn ang="0">
                    <a:pos x="135" y="103"/>
                  </a:cxn>
                  <a:cxn ang="0">
                    <a:pos x="129" y="83"/>
                  </a:cxn>
                </a:cxnLst>
                <a:rect l="0" t="0" r="r" b="b"/>
                <a:pathLst>
                  <a:path w="136" h="149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96" name="Freeform 344"/>
              <p:cNvSpPr>
                <a:spLocks/>
              </p:cNvSpPr>
              <p:nvPr/>
            </p:nvSpPr>
            <p:spPr bwMode="auto">
              <a:xfrm>
                <a:off x="2423" y="1713"/>
                <a:ext cx="20" cy="20"/>
              </a:xfrm>
              <a:custGeom>
                <a:avLst/>
                <a:gdLst/>
                <a:ahLst/>
                <a:cxnLst>
                  <a:cxn ang="0">
                    <a:pos x="19" y="40"/>
                  </a:cxn>
                  <a:cxn ang="0">
                    <a:pos x="11" y="38"/>
                  </a:cxn>
                  <a:cxn ang="0">
                    <a:pos x="5" y="34"/>
                  </a:cxn>
                  <a:cxn ang="0">
                    <a:pos x="1" y="27"/>
                  </a:cxn>
                  <a:cxn ang="0">
                    <a:pos x="0" y="20"/>
                  </a:cxn>
                  <a:cxn ang="0">
                    <a:pos x="1" y="12"/>
                  </a:cxn>
                  <a:cxn ang="0">
                    <a:pos x="5" y="6"/>
                  </a:cxn>
                  <a:cxn ang="0">
                    <a:pos x="11" y="2"/>
                  </a:cxn>
                  <a:cxn ang="0">
                    <a:pos x="19" y="0"/>
                  </a:cxn>
                  <a:cxn ang="0">
                    <a:pos x="26" y="2"/>
                  </a:cxn>
                  <a:cxn ang="0">
                    <a:pos x="33" y="6"/>
                  </a:cxn>
                  <a:cxn ang="0">
                    <a:pos x="38" y="12"/>
                  </a:cxn>
                  <a:cxn ang="0">
                    <a:pos x="39" y="20"/>
                  </a:cxn>
                  <a:cxn ang="0">
                    <a:pos x="38" y="27"/>
                  </a:cxn>
                  <a:cxn ang="0">
                    <a:pos x="33" y="34"/>
                  </a:cxn>
                  <a:cxn ang="0">
                    <a:pos x="26" y="38"/>
                  </a:cxn>
                  <a:cxn ang="0">
                    <a:pos x="19" y="40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97" name="Freeform 345"/>
              <p:cNvSpPr>
                <a:spLocks/>
              </p:cNvSpPr>
              <p:nvPr/>
            </p:nvSpPr>
            <p:spPr bwMode="auto">
              <a:xfrm>
                <a:off x="3282" y="2529"/>
                <a:ext cx="64" cy="90"/>
              </a:xfrm>
              <a:custGeom>
                <a:avLst/>
                <a:gdLst/>
                <a:ahLst/>
                <a:cxnLst>
                  <a:cxn ang="0">
                    <a:pos x="0" y="181"/>
                  </a:cxn>
                  <a:cxn ang="0">
                    <a:pos x="25" y="172"/>
                  </a:cxn>
                  <a:cxn ang="0">
                    <a:pos x="52" y="158"/>
                  </a:cxn>
                  <a:cxn ang="0">
                    <a:pos x="76" y="141"/>
                  </a:cxn>
                  <a:cxn ang="0">
                    <a:pos x="97" y="120"/>
                  </a:cxn>
                  <a:cxn ang="0">
                    <a:pos x="114" y="98"/>
                  </a:cxn>
                  <a:cxn ang="0">
                    <a:pos x="124" y="74"/>
                  </a:cxn>
                  <a:cxn ang="0">
                    <a:pos x="129" y="50"/>
                  </a:cxn>
                  <a:cxn ang="0">
                    <a:pos x="124" y="26"/>
                  </a:cxn>
                  <a:cxn ang="0">
                    <a:pos x="114" y="8"/>
                  </a:cxn>
                  <a:cxn ang="0">
                    <a:pos x="100" y="0"/>
                  </a:cxn>
                  <a:cxn ang="0">
                    <a:pos x="86" y="1"/>
                  </a:cxn>
                  <a:cxn ang="0">
                    <a:pos x="72" y="8"/>
                  </a:cxn>
                  <a:cxn ang="0">
                    <a:pos x="61" y="21"/>
                  </a:cxn>
                  <a:cxn ang="0">
                    <a:pos x="53" y="38"/>
                  </a:cxn>
                  <a:cxn ang="0">
                    <a:pos x="49" y="58"/>
                  </a:cxn>
                  <a:cxn ang="0">
                    <a:pos x="52" y="79"/>
                  </a:cxn>
                  <a:cxn ang="0">
                    <a:pos x="54" y="95"/>
                  </a:cxn>
                  <a:cxn ang="0">
                    <a:pos x="49" y="113"/>
                  </a:cxn>
                  <a:cxn ang="0">
                    <a:pos x="41" y="129"/>
                  </a:cxn>
                  <a:cxn ang="0">
                    <a:pos x="31" y="145"/>
                  </a:cxn>
                  <a:cxn ang="0">
                    <a:pos x="19" y="160"/>
                  </a:cxn>
                  <a:cxn ang="0">
                    <a:pos x="10" y="171"/>
                  </a:cxn>
                  <a:cxn ang="0">
                    <a:pos x="2" y="179"/>
                  </a:cxn>
                  <a:cxn ang="0">
                    <a:pos x="0" y="181"/>
                  </a:cxn>
                </a:cxnLst>
                <a:rect l="0" t="0" r="r" b="b"/>
                <a:pathLst>
                  <a:path w="129" h="181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98" name="Freeform 346"/>
              <p:cNvSpPr>
                <a:spLocks/>
              </p:cNvSpPr>
              <p:nvPr/>
            </p:nvSpPr>
            <p:spPr bwMode="auto">
              <a:xfrm>
                <a:off x="3251" y="2513"/>
                <a:ext cx="45" cy="103"/>
              </a:xfrm>
              <a:custGeom>
                <a:avLst/>
                <a:gdLst/>
                <a:ahLst/>
                <a:cxnLst>
                  <a:cxn ang="0">
                    <a:pos x="50" y="206"/>
                  </a:cxn>
                  <a:cxn ang="0">
                    <a:pos x="65" y="183"/>
                  </a:cxn>
                  <a:cxn ang="0">
                    <a:pos x="77" y="157"/>
                  </a:cxn>
                  <a:cxn ang="0">
                    <a:pos x="85" y="128"/>
                  </a:cxn>
                  <a:cxn ang="0">
                    <a:pos x="90" y="99"/>
                  </a:cxn>
                  <a:cxn ang="0">
                    <a:pos x="88" y="70"/>
                  </a:cxn>
                  <a:cxn ang="0">
                    <a:pos x="83" y="45"/>
                  </a:cxn>
                  <a:cxn ang="0">
                    <a:pos x="70" y="23"/>
                  </a:cxn>
                  <a:cxn ang="0">
                    <a:pos x="52" y="7"/>
                  </a:cxn>
                  <a:cxn ang="0">
                    <a:pos x="33" y="0"/>
                  </a:cxn>
                  <a:cxn ang="0">
                    <a:pos x="18" y="2"/>
                  </a:cxn>
                  <a:cxn ang="0">
                    <a:pos x="7" y="12"/>
                  </a:cxn>
                  <a:cxn ang="0">
                    <a:pos x="1" y="26"/>
                  </a:cxn>
                  <a:cxn ang="0">
                    <a:pos x="0" y="43"/>
                  </a:cxn>
                  <a:cxn ang="0">
                    <a:pos x="3" y="61"/>
                  </a:cxn>
                  <a:cxn ang="0">
                    <a:pos x="12" y="80"/>
                  </a:cxn>
                  <a:cxn ang="0">
                    <a:pos x="27" y="93"/>
                  </a:cxn>
                  <a:cxn ang="0">
                    <a:pos x="39" y="106"/>
                  </a:cxn>
                  <a:cxn ang="0">
                    <a:pos x="47" y="122"/>
                  </a:cxn>
                  <a:cxn ang="0">
                    <a:pos x="52" y="141"/>
                  </a:cxn>
                  <a:cxn ang="0">
                    <a:pos x="53" y="159"/>
                  </a:cxn>
                  <a:cxn ang="0">
                    <a:pos x="53" y="178"/>
                  </a:cxn>
                  <a:cxn ang="0">
                    <a:pos x="53" y="193"/>
                  </a:cxn>
                  <a:cxn ang="0">
                    <a:pos x="50" y="203"/>
                  </a:cxn>
                  <a:cxn ang="0">
                    <a:pos x="50" y="206"/>
                  </a:cxn>
                </a:cxnLst>
                <a:rect l="0" t="0" r="r" b="b"/>
                <a:pathLst>
                  <a:path w="90" h="206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99" name="Freeform 347"/>
              <p:cNvSpPr>
                <a:spLocks/>
              </p:cNvSpPr>
              <p:nvPr/>
            </p:nvSpPr>
            <p:spPr bwMode="auto">
              <a:xfrm>
                <a:off x="3283" y="2583"/>
                <a:ext cx="100" cy="50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13" y="84"/>
                  </a:cxn>
                  <a:cxn ang="0">
                    <a:pos x="26" y="88"/>
                  </a:cxn>
                  <a:cxn ang="0">
                    <a:pos x="39" y="92"/>
                  </a:cxn>
                  <a:cxn ang="0">
                    <a:pos x="53" y="95"/>
                  </a:cxn>
                  <a:cxn ang="0">
                    <a:pos x="68" y="98"/>
                  </a:cxn>
                  <a:cxn ang="0">
                    <a:pos x="83" y="99"/>
                  </a:cxn>
                  <a:cxn ang="0">
                    <a:pos x="98" y="99"/>
                  </a:cxn>
                  <a:cxn ang="0">
                    <a:pos x="113" y="99"/>
                  </a:cxn>
                  <a:cxn ang="0">
                    <a:pos x="127" y="96"/>
                  </a:cxn>
                  <a:cxn ang="0">
                    <a:pos x="140" y="93"/>
                  </a:cxn>
                  <a:cxn ang="0">
                    <a:pos x="152" y="90"/>
                  </a:cxn>
                  <a:cxn ang="0">
                    <a:pos x="165" y="84"/>
                  </a:cxn>
                  <a:cxn ang="0">
                    <a:pos x="175" y="77"/>
                  </a:cxn>
                  <a:cxn ang="0">
                    <a:pos x="184" y="68"/>
                  </a:cxn>
                  <a:cxn ang="0">
                    <a:pos x="191" y="58"/>
                  </a:cxn>
                  <a:cxn ang="0">
                    <a:pos x="197" y="47"/>
                  </a:cxn>
                  <a:cxn ang="0">
                    <a:pos x="201" y="27"/>
                  </a:cxn>
                  <a:cxn ang="0">
                    <a:pos x="196" y="12"/>
                  </a:cxn>
                  <a:cxn ang="0">
                    <a:pos x="186" y="3"/>
                  </a:cxn>
                  <a:cxn ang="0">
                    <a:pos x="171" y="0"/>
                  </a:cxn>
                  <a:cxn ang="0">
                    <a:pos x="153" y="2"/>
                  </a:cxn>
                  <a:cxn ang="0">
                    <a:pos x="136" y="9"/>
                  </a:cxn>
                  <a:cxn ang="0">
                    <a:pos x="120" y="20"/>
                  </a:cxn>
                  <a:cxn ang="0">
                    <a:pos x="108" y="38"/>
                  </a:cxn>
                  <a:cxn ang="0">
                    <a:pos x="98" y="52"/>
                  </a:cxn>
                  <a:cxn ang="0">
                    <a:pos x="83" y="62"/>
                  </a:cxn>
                  <a:cxn ang="0">
                    <a:pos x="66" y="69"/>
                  </a:cxn>
                  <a:cxn ang="0">
                    <a:pos x="47" y="73"/>
                  </a:cxn>
                  <a:cxn ang="0">
                    <a:pos x="29" y="76"/>
                  </a:cxn>
                  <a:cxn ang="0">
                    <a:pos x="14" y="78"/>
                  </a:cxn>
                  <a:cxn ang="0">
                    <a:pos x="4" y="78"/>
                  </a:cxn>
                  <a:cxn ang="0">
                    <a:pos x="0" y="78"/>
                  </a:cxn>
                </a:cxnLst>
                <a:rect l="0" t="0" r="r" b="b"/>
                <a:pathLst>
                  <a:path w="201" h="99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0" name="Freeform 348"/>
              <p:cNvSpPr>
                <a:spLocks/>
              </p:cNvSpPr>
              <p:nvPr/>
            </p:nvSpPr>
            <p:spPr bwMode="auto">
              <a:xfrm>
                <a:off x="3281" y="2628"/>
                <a:ext cx="99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23"/>
                  </a:cxn>
                  <a:cxn ang="0">
                    <a:pos x="33" y="44"/>
                  </a:cxn>
                  <a:cxn ang="0">
                    <a:pos x="55" y="65"/>
                  </a:cxn>
                  <a:cxn ang="0">
                    <a:pos x="79" y="81"/>
                  </a:cxn>
                  <a:cxn ang="0">
                    <a:pos x="105" y="94"/>
                  </a:cxn>
                  <a:cxn ang="0">
                    <a:pos x="130" y="100"/>
                  </a:cxn>
                  <a:cxn ang="0">
                    <a:pos x="154" y="99"/>
                  </a:cxn>
                  <a:cxn ang="0">
                    <a:pos x="177" y="89"/>
                  </a:cxn>
                  <a:cxn ang="0">
                    <a:pos x="192" y="76"/>
                  </a:cxn>
                  <a:cxn ang="0">
                    <a:pos x="198" y="61"/>
                  </a:cxn>
                  <a:cxn ang="0">
                    <a:pos x="194" y="47"/>
                  </a:cxn>
                  <a:cxn ang="0">
                    <a:pos x="184" y="35"/>
                  </a:cxn>
                  <a:cxn ang="0">
                    <a:pos x="169" y="26"/>
                  </a:cxn>
                  <a:cxn ang="0">
                    <a:pos x="151" y="21"/>
                  </a:cxn>
                  <a:cxn ang="0">
                    <a:pos x="131" y="23"/>
                  </a:cxn>
                  <a:cxn ang="0">
                    <a:pos x="111" y="29"/>
                  </a:cxn>
                  <a:cxn ang="0">
                    <a:pos x="95" y="34"/>
                  </a:cxn>
                  <a:cxn ang="0">
                    <a:pos x="78" y="34"/>
                  </a:cxn>
                  <a:cxn ang="0">
                    <a:pos x="58" y="29"/>
                  </a:cxn>
                  <a:cxn ang="0">
                    <a:pos x="41" y="23"/>
                  </a:cxn>
                  <a:cxn ang="0">
                    <a:pos x="25" y="15"/>
                  </a:cxn>
                  <a:cxn ang="0">
                    <a:pos x="11" y="8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198" h="100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1" name="Freeform 349"/>
              <p:cNvSpPr>
                <a:spLocks/>
              </p:cNvSpPr>
              <p:nvPr/>
            </p:nvSpPr>
            <p:spPr bwMode="auto">
              <a:xfrm>
                <a:off x="3273" y="2637"/>
                <a:ext cx="68" cy="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8"/>
                  </a:cxn>
                  <a:cxn ang="0">
                    <a:pos x="2" y="56"/>
                  </a:cxn>
                  <a:cxn ang="0">
                    <a:pos x="10" y="85"/>
                  </a:cxn>
                  <a:cxn ang="0">
                    <a:pos x="20" y="113"/>
                  </a:cxn>
                  <a:cxn ang="0">
                    <a:pos x="35" y="137"/>
                  </a:cxn>
                  <a:cxn ang="0">
                    <a:pos x="53" y="157"/>
                  </a:cxn>
                  <a:cxn ang="0">
                    <a:pos x="74" y="169"/>
                  </a:cxn>
                  <a:cxn ang="0">
                    <a:pos x="99" y="174"/>
                  </a:cxn>
                  <a:cxn ang="0">
                    <a:pos x="118" y="170"/>
                  </a:cxn>
                  <a:cxn ang="0">
                    <a:pos x="131" y="161"/>
                  </a:cxn>
                  <a:cxn ang="0">
                    <a:pos x="136" y="147"/>
                  </a:cxn>
                  <a:cxn ang="0">
                    <a:pos x="133" y="132"/>
                  </a:cxn>
                  <a:cxn ang="0">
                    <a:pos x="126" y="116"/>
                  </a:cxn>
                  <a:cxn ang="0">
                    <a:pos x="114" y="102"/>
                  </a:cxn>
                  <a:cxn ang="0">
                    <a:pos x="96" y="92"/>
                  </a:cxn>
                  <a:cxn ang="0">
                    <a:pos x="77" y="88"/>
                  </a:cxn>
                  <a:cxn ang="0">
                    <a:pos x="61" y="83"/>
                  </a:cxn>
                  <a:cxn ang="0">
                    <a:pos x="46" y="73"/>
                  </a:cxn>
                  <a:cxn ang="0">
                    <a:pos x="32" y="59"/>
                  </a:cxn>
                  <a:cxn ang="0">
                    <a:pos x="21" y="43"/>
                  </a:cxn>
                  <a:cxn ang="0">
                    <a:pos x="12" y="26"/>
                  </a:cxn>
                  <a:cxn ang="0">
                    <a:pos x="5" y="13"/>
                  </a:cxn>
                  <a:cxn ang="0">
                    <a:pos x="1" y="3"/>
                  </a:cxn>
                  <a:cxn ang="0">
                    <a:pos x="0" y="0"/>
                  </a:cxn>
                </a:cxnLst>
                <a:rect l="0" t="0" r="r" b="b"/>
                <a:pathLst>
                  <a:path w="136" h="174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2" name="Freeform 350"/>
              <p:cNvSpPr>
                <a:spLocks/>
              </p:cNvSpPr>
              <p:nvPr/>
            </p:nvSpPr>
            <p:spPr bwMode="auto">
              <a:xfrm>
                <a:off x="3028" y="2593"/>
                <a:ext cx="234" cy="81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6" y="8"/>
                  </a:cxn>
                  <a:cxn ang="0">
                    <a:pos x="16" y="19"/>
                  </a:cxn>
                  <a:cxn ang="0">
                    <a:pos x="32" y="34"/>
                  </a:cxn>
                  <a:cxn ang="0">
                    <a:pos x="53" y="50"/>
                  </a:cxn>
                  <a:cxn ang="0">
                    <a:pos x="78" y="67"/>
                  </a:cxn>
                  <a:cxn ang="0">
                    <a:pos x="107" y="85"/>
                  </a:cxn>
                  <a:cxn ang="0">
                    <a:pos x="138" y="104"/>
                  </a:cxn>
                  <a:cxn ang="0">
                    <a:pos x="173" y="121"/>
                  </a:cxn>
                  <a:cxn ang="0">
                    <a:pos x="210" y="137"/>
                  </a:cxn>
                  <a:cxn ang="0">
                    <a:pos x="248" y="149"/>
                  </a:cxn>
                  <a:cxn ang="0">
                    <a:pos x="287" y="158"/>
                  </a:cxn>
                  <a:cxn ang="0">
                    <a:pos x="326" y="163"/>
                  </a:cxn>
                  <a:cxn ang="0">
                    <a:pos x="366" y="161"/>
                  </a:cxn>
                  <a:cxn ang="0">
                    <a:pos x="405" y="154"/>
                  </a:cxn>
                  <a:cxn ang="0">
                    <a:pos x="425" y="146"/>
                  </a:cxn>
                  <a:cxn ang="0">
                    <a:pos x="440" y="135"/>
                  </a:cxn>
                  <a:cxn ang="0">
                    <a:pos x="451" y="121"/>
                  </a:cxn>
                  <a:cxn ang="0">
                    <a:pos x="460" y="106"/>
                  </a:cxn>
                  <a:cxn ang="0">
                    <a:pos x="464" y="91"/>
                  </a:cxn>
                  <a:cxn ang="0">
                    <a:pos x="468" y="80"/>
                  </a:cxn>
                  <a:cxn ang="0">
                    <a:pos x="469" y="72"/>
                  </a:cxn>
                  <a:cxn ang="0">
                    <a:pos x="469" y="68"/>
                  </a:cxn>
                  <a:cxn ang="0">
                    <a:pos x="468" y="70"/>
                  </a:cxn>
                  <a:cxn ang="0">
                    <a:pos x="465" y="76"/>
                  </a:cxn>
                  <a:cxn ang="0">
                    <a:pos x="462" y="85"/>
                  </a:cxn>
                  <a:cxn ang="0">
                    <a:pos x="455" y="97"/>
                  </a:cxn>
                  <a:cxn ang="0">
                    <a:pos x="445" y="108"/>
                  </a:cxn>
                  <a:cxn ang="0">
                    <a:pos x="432" y="121"/>
                  </a:cxn>
                  <a:cxn ang="0">
                    <a:pos x="415" y="131"/>
                  </a:cxn>
                  <a:cxn ang="0">
                    <a:pos x="393" y="139"/>
                  </a:cxn>
                  <a:cxn ang="0">
                    <a:pos x="366" y="145"/>
                  </a:cxn>
                  <a:cxn ang="0">
                    <a:pos x="335" y="145"/>
                  </a:cxn>
                  <a:cxn ang="0">
                    <a:pos x="297" y="142"/>
                  </a:cxn>
                  <a:cxn ang="0">
                    <a:pos x="255" y="130"/>
                  </a:cxn>
                  <a:cxn ang="0">
                    <a:pos x="204" y="113"/>
                  </a:cxn>
                  <a:cxn ang="0">
                    <a:pos x="146" y="87"/>
                  </a:cxn>
                  <a:cxn ang="0">
                    <a:pos x="82" y="51"/>
                  </a:cxn>
                  <a:cxn ang="0">
                    <a:pos x="9" y="5"/>
                  </a:cxn>
                </a:cxnLst>
                <a:rect l="0" t="0" r="r" b="b"/>
                <a:pathLst>
                  <a:path w="469" h="163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3" name="Freeform 351"/>
              <p:cNvSpPr>
                <a:spLocks/>
              </p:cNvSpPr>
              <p:nvPr/>
            </p:nvSpPr>
            <p:spPr bwMode="auto">
              <a:xfrm>
                <a:off x="3125" y="2508"/>
                <a:ext cx="71" cy="73"/>
              </a:xfrm>
              <a:custGeom>
                <a:avLst/>
                <a:gdLst/>
                <a:ahLst/>
                <a:cxnLst>
                  <a:cxn ang="0">
                    <a:pos x="85" y="134"/>
                  </a:cxn>
                  <a:cxn ang="0">
                    <a:pos x="67" y="145"/>
                  </a:cxn>
                  <a:cxn ang="0">
                    <a:pos x="48" y="140"/>
                  </a:cxn>
                  <a:cxn ang="0">
                    <a:pos x="37" y="124"/>
                  </a:cxn>
                  <a:cxn ang="0">
                    <a:pos x="30" y="114"/>
                  </a:cxn>
                  <a:cxn ang="0">
                    <a:pos x="20" y="113"/>
                  </a:cxn>
                  <a:cxn ang="0">
                    <a:pos x="11" y="108"/>
                  </a:cxn>
                  <a:cxn ang="0">
                    <a:pos x="4" y="101"/>
                  </a:cxn>
                  <a:cxn ang="0">
                    <a:pos x="0" y="86"/>
                  </a:cxn>
                  <a:cxn ang="0">
                    <a:pos x="9" y="68"/>
                  </a:cxn>
                  <a:cxn ang="0">
                    <a:pos x="12" y="53"/>
                  </a:cxn>
                  <a:cxn ang="0">
                    <a:pos x="11" y="32"/>
                  </a:cxn>
                  <a:cxn ang="0">
                    <a:pos x="19" y="20"/>
                  </a:cxn>
                  <a:cxn ang="0">
                    <a:pos x="28" y="16"/>
                  </a:cxn>
                  <a:cxn ang="0">
                    <a:pos x="38" y="15"/>
                  </a:cxn>
                  <a:cxn ang="0">
                    <a:pos x="49" y="18"/>
                  </a:cxn>
                  <a:cxn ang="0">
                    <a:pos x="58" y="10"/>
                  </a:cxn>
                  <a:cxn ang="0">
                    <a:pos x="75" y="0"/>
                  </a:cxn>
                  <a:cxn ang="0">
                    <a:pos x="95" y="3"/>
                  </a:cxn>
                  <a:cxn ang="0">
                    <a:pos x="106" y="21"/>
                  </a:cxn>
                  <a:cxn ang="0">
                    <a:pos x="112" y="30"/>
                  </a:cxn>
                  <a:cxn ang="0">
                    <a:pos x="123" y="31"/>
                  </a:cxn>
                  <a:cxn ang="0">
                    <a:pos x="133" y="36"/>
                  </a:cxn>
                  <a:cxn ang="0">
                    <a:pos x="139" y="44"/>
                  </a:cxn>
                  <a:cxn ang="0">
                    <a:pos x="142" y="58"/>
                  </a:cxn>
                  <a:cxn ang="0">
                    <a:pos x="134" y="76"/>
                  </a:cxn>
                  <a:cxn ang="0">
                    <a:pos x="131" y="92"/>
                  </a:cxn>
                  <a:cxn ang="0">
                    <a:pos x="132" y="112"/>
                  </a:cxn>
                  <a:cxn ang="0">
                    <a:pos x="124" y="124"/>
                  </a:cxn>
                  <a:cxn ang="0">
                    <a:pos x="114" y="129"/>
                  </a:cxn>
                  <a:cxn ang="0">
                    <a:pos x="104" y="129"/>
                  </a:cxn>
                  <a:cxn ang="0">
                    <a:pos x="94" y="127"/>
                  </a:cxn>
                </a:cxnLst>
                <a:rect l="0" t="0" r="r" b="b"/>
                <a:pathLst>
                  <a:path w="142" h="145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4" name="Freeform 352"/>
              <p:cNvSpPr>
                <a:spLocks/>
              </p:cNvSpPr>
              <p:nvPr/>
            </p:nvSpPr>
            <p:spPr bwMode="auto">
              <a:xfrm>
                <a:off x="3149" y="2534"/>
                <a:ext cx="21" cy="20"/>
              </a:xfrm>
              <a:custGeom>
                <a:avLst/>
                <a:gdLst/>
                <a:ahLst/>
                <a:cxnLst>
                  <a:cxn ang="0">
                    <a:pos x="39" y="14"/>
                  </a:cxn>
                  <a:cxn ang="0">
                    <a:pos x="36" y="7"/>
                  </a:cxn>
                  <a:cxn ang="0">
                    <a:pos x="29" y="2"/>
                  </a:cxn>
                  <a:cxn ang="0">
                    <a:pos x="22" y="0"/>
                  </a:cxn>
                  <a:cxn ang="0">
                    <a:pos x="14" y="1"/>
                  </a:cxn>
                  <a:cxn ang="0">
                    <a:pos x="7" y="4"/>
                  </a:cxn>
                  <a:cxn ang="0">
                    <a:pos x="2" y="11"/>
                  </a:cxn>
                  <a:cxn ang="0">
                    <a:pos x="0" y="18"/>
                  </a:cxn>
                  <a:cxn ang="0">
                    <a:pos x="1" y="26"/>
                  </a:cxn>
                  <a:cxn ang="0">
                    <a:pos x="5" y="32"/>
                  </a:cxn>
                  <a:cxn ang="0">
                    <a:pos x="12" y="37"/>
                  </a:cxn>
                  <a:cxn ang="0">
                    <a:pos x="18" y="39"/>
                  </a:cxn>
                  <a:cxn ang="0">
                    <a:pos x="26" y="38"/>
                  </a:cxn>
                  <a:cxn ang="0">
                    <a:pos x="33" y="34"/>
                  </a:cxn>
                  <a:cxn ang="0">
                    <a:pos x="38" y="29"/>
                  </a:cxn>
                  <a:cxn ang="0">
                    <a:pos x="40" y="22"/>
                  </a:cxn>
                  <a:cxn ang="0">
                    <a:pos x="39" y="14"/>
                  </a:cxn>
                </a:cxnLst>
                <a:rect l="0" t="0" r="r" b="b"/>
                <a:pathLst>
                  <a:path w="40" h="39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5" name="Freeform 353"/>
              <p:cNvSpPr>
                <a:spLocks/>
              </p:cNvSpPr>
              <p:nvPr/>
            </p:nvSpPr>
            <p:spPr bwMode="auto">
              <a:xfrm>
                <a:off x="2944" y="2499"/>
                <a:ext cx="26" cy="26"/>
              </a:xfrm>
              <a:custGeom>
                <a:avLst/>
                <a:gdLst/>
                <a:ahLst/>
                <a:cxnLst>
                  <a:cxn ang="0">
                    <a:pos x="26" y="50"/>
                  </a:cxn>
                  <a:cxn ang="0">
                    <a:pos x="37" y="48"/>
                  </a:cxn>
                  <a:cxn ang="0">
                    <a:pos x="45" y="42"/>
                  </a:cxn>
                  <a:cxn ang="0">
                    <a:pos x="49" y="34"/>
                  </a:cxn>
                  <a:cxn ang="0">
                    <a:pos x="52" y="25"/>
                  </a:cxn>
                  <a:cxn ang="0">
                    <a:pos x="49" y="15"/>
                  </a:cxn>
                  <a:cxn ang="0">
                    <a:pos x="45" y="6"/>
                  </a:cxn>
                  <a:cxn ang="0">
                    <a:pos x="37" y="2"/>
                  </a:cxn>
                  <a:cxn ang="0">
                    <a:pos x="26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8"/>
                  </a:cxn>
                  <a:cxn ang="0">
                    <a:pos x="26" y="50"/>
                  </a:cxn>
                </a:cxnLst>
                <a:rect l="0" t="0" r="r" b="b"/>
                <a:pathLst>
                  <a:path w="52" h="50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6" name="Freeform 354"/>
              <p:cNvSpPr>
                <a:spLocks/>
              </p:cNvSpPr>
              <p:nvPr/>
            </p:nvSpPr>
            <p:spPr bwMode="auto">
              <a:xfrm>
                <a:off x="2930" y="2414"/>
                <a:ext cx="56" cy="78"/>
              </a:xfrm>
              <a:custGeom>
                <a:avLst/>
                <a:gdLst/>
                <a:ahLst/>
                <a:cxnLst>
                  <a:cxn ang="0">
                    <a:pos x="69" y="156"/>
                  </a:cxn>
                  <a:cxn ang="0">
                    <a:pos x="44" y="156"/>
                  </a:cxn>
                  <a:cxn ang="0">
                    <a:pos x="39" y="149"/>
                  </a:cxn>
                  <a:cxn ang="0">
                    <a:pos x="29" y="131"/>
                  </a:cxn>
                  <a:cxn ang="0">
                    <a:pos x="17" y="106"/>
                  </a:cxn>
                  <a:cxn ang="0">
                    <a:pos x="6" y="77"/>
                  </a:cxn>
                  <a:cxn ang="0">
                    <a:pos x="0" y="50"/>
                  </a:cxn>
                  <a:cxn ang="0">
                    <a:pos x="5" y="24"/>
                  </a:cxn>
                  <a:cxn ang="0">
                    <a:pos x="22" y="7"/>
                  </a:cxn>
                  <a:cxn ang="0">
                    <a:pos x="55" y="0"/>
                  </a:cxn>
                  <a:cxn ang="0">
                    <a:pos x="91" y="7"/>
                  </a:cxn>
                  <a:cxn ang="0">
                    <a:pos x="108" y="24"/>
                  </a:cxn>
                  <a:cxn ang="0">
                    <a:pos x="113" y="50"/>
                  </a:cxn>
                  <a:cxn ang="0">
                    <a:pos x="107" y="77"/>
                  </a:cxn>
                  <a:cxn ang="0">
                    <a:pos x="97" y="106"/>
                  </a:cxn>
                  <a:cxn ang="0">
                    <a:pos x="84" y="131"/>
                  </a:cxn>
                  <a:cxn ang="0">
                    <a:pos x="74" y="149"/>
                  </a:cxn>
                  <a:cxn ang="0">
                    <a:pos x="69" y="156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7" name="Freeform 355"/>
              <p:cNvSpPr>
                <a:spLocks/>
              </p:cNvSpPr>
              <p:nvPr/>
            </p:nvSpPr>
            <p:spPr bwMode="auto">
              <a:xfrm>
                <a:off x="2930" y="2414"/>
                <a:ext cx="56" cy="78"/>
              </a:xfrm>
              <a:custGeom>
                <a:avLst/>
                <a:gdLst/>
                <a:ahLst/>
                <a:cxnLst>
                  <a:cxn ang="0">
                    <a:pos x="69" y="156"/>
                  </a:cxn>
                  <a:cxn ang="0">
                    <a:pos x="44" y="156"/>
                  </a:cxn>
                  <a:cxn ang="0">
                    <a:pos x="39" y="149"/>
                  </a:cxn>
                  <a:cxn ang="0">
                    <a:pos x="29" y="131"/>
                  </a:cxn>
                  <a:cxn ang="0">
                    <a:pos x="17" y="106"/>
                  </a:cxn>
                  <a:cxn ang="0">
                    <a:pos x="6" y="77"/>
                  </a:cxn>
                  <a:cxn ang="0">
                    <a:pos x="0" y="50"/>
                  </a:cxn>
                  <a:cxn ang="0">
                    <a:pos x="5" y="24"/>
                  </a:cxn>
                  <a:cxn ang="0">
                    <a:pos x="22" y="7"/>
                  </a:cxn>
                  <a:cxn ang="0">
                    <a:pos x="55" y="0"/>
                  </a:cxn>
                  <a:cxn ang="0">
                    <a:pos x="91" y="7"/>
                  </a:cxn>
                  <a:cxn ang="0">
                    <a:pos x="108" y="24"/>
                  </a:cxn>
                  <a:cxn ang="0">
                    <a:pos x="113" y="50"/>
                  </a:cxn>
                  <a:cxn ang="0">
                    <a:pos x="107" y="77"/>
                  </a:cxn>
                  <a:cxn ang="0">
                    <a:pos x="97" y="106"/>
                  </a:cxn>
                  <a:cxn ang="0">
                    <a:pos x="84" y="131"/>
                  </a:cxn>
                  <a:cxn ang="0">
                    <a:pos x="74" y="149"/>
                  </a:cxn>
                  <a:cxn ang="0">
                    <a:pos x="69" y="156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8" name="Freeform 356"/>
              <p:cNvSpPr>
                <a:spLocks/>
              </p:cNvSpPr>
              <p:nvPr/>
            </p:nvSpPr>
            <p:spPr bwMode="auto">
              <a:xfrm>
                <a:off x="2972" y="2447"/>
                <a:ext cx="76" cy="61"/>
              </a:xfrm>
              <a:custGeom>
                <a:avLst/>
                <a:gdLst/>
                <a:ahLst/>
                <a:cxnLst>
                  <a:cxn ang="0">
                    <a:pos x="13" y="122"/>
                  </a:cxn>
                  <a:cxn ang="0">
                    <a:pos x="0" y="100"/>
                  </a:cxn>
                  <a:cxn ang="0">
                    <a:pos x="4" y="93"/>
                  </a:cxn>
                  <a:cxn ang="0">
                    <a:pos x="14" y="75"/>
                  </a:cxn>
                  <a:cxn ang="0">
                    <a:pos x="29" y="52"/>
                  </a:cxn>
                  <a:cxn ang="0">
                    <a:pos x="48" y="27"/>
                  </a:cxn>
                  <a:cxn ang="0">
                    <a:pos x="70" y="9"/>
                  </a:cxn>
                  <a:cxn ang="0">
                    <a:pos x="93" y="0"/>
                  </a:cxn>
                  <a:cxn ang="0">
                    <a:pos x="118" y="5"/>
                  </a:cxn>
                  <a:cxn ang="0">
                    <a:pos x="141" y="32"/>
                  </a:cxn>
                  <a:cxn ang="0">
                    <a:pos x="149" y="50"/>
                  </a:cxn>
                  <a:cxn ang="0">
                    <a:pos x="152" y="65"/>
                  </a:cxn>
                  <a:cxn ang="0">
                    <a:pos x="151" y="79"/>
                  </a:cxn>
                  <a:cxn ang="0">
                    <a:pos x="146" y="91"/>
                  </a:cxn>
                  <a:cxn ang="0">
                    <a:pos x="138" y="99"/>
                  </a:cxn>
                  <a:cxn ang="0">
                    <a:pos x="127" y="107"/>
                  </a:cxn>
                  <a:cxn ang="0">
                    <a:pos x="114" y="113"/>
                  </a:cxn>
                  <a:cxn ang="0">
                    <a:pos x="99" y="116"/>
                  </a:cxn>
                  <a:cxn ang="0">
                    <a:pos x="84" y="120"/>
                  </a:cxn>
                  <a:cxn ang="0">
                    <a:pos x="69" y="121"/>
                  </a:cxn>
                  <a:cxn ang="0">
                    <a:pos x="54" y="122"/>
                  </a:cxn>
                  <a:cxn ang="0">
                    <a:pos x="42" y="123"/>
                  </a:cxn>
                  <a:cxn ang="0">
                    <a:pos x="30" y="123"/>
                  </a:cxn>
                  <a:cxn ang="0">
                    <a:pos x="21" y="122"/>
                  </a:cxn>
                  <a:cxn ang="0">
                    <a:pos x="15" y="122"/>
                  </a:cxn>
                  <a:cxn ang="0">
                    <a:pos x="13" y="122"/>
                  </a:cxn>
                </a:cxnLst>
                <a:rect l="0" t="0" r="r" b="b"/>
                <a:pathLst>
                  <a:path w="152" h="123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9" name="Freeform 357"/>
              <p:cNvSpPr>
                <a:spLocks/>
              </p:cNvSpPr>
              <p:nvPr/>
            </p:nvSpPr>
            <p:spPr bwMode="auto">
              <a:xfrm>
                <a:off x="2972" y="2517"/>
                <a:ext cx="76" cy="6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13" y="1"/>
                  </a:cxn>
                  <a:cxn ang="0">
                    <a:pos x="15" y="1"/>
                  </a:cxn>
                  <a:cxn ang="0">
                    <a:pos x="21" y="1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54" y="1"/>
                  </a:cxn>
                  <a:cxn ang="0">
                    <a:pos x="69" y="2"/>
                  </a:cxn>
                  <a:cxn ang="0">
                    <a:pos x="84" y="4"/>
                  </a:cxn>
                  <a:cxn ang="0">
                    <a:pos x="99" y="7"/>
                  </a:cxn>
                  <a:cxn ang="0">
                    <a:pos x="114" y="10"/>
                  </a:cxn>
                  <a:cxn ang="0">
                    <a:pos x="127" y="16"/>
                  </a:cxn>
                  <a:cxn ang="0">
                    <a:pos x="138" y="23"/>
                  </a:cxn>
                  <a:cxn ang="0">
                    <a:pos x="146" y="32"/>
                  </a:cxn>
                  <a:cxn ang="0">
                    <a:pos x="152" y="43"/>
                  </a:cxn>
                  <a:cxn ang="0">
                    <a:pos x="153" y="55"/>
                  </a:cxn>
                  <a:cxn ang="0">
                    <a:pos x="150" y="70"/>
                  </a:cxn>
                  <a:cxn ang="0">
                    <a:pos x="142" y="89"/>
                  </a:cxn>
                  <a:cxn ang="0">
                    <a:pos x="118" y="115"/>
                  </a:cxn>
                  <a:cxn ang="0">
                    <a:pos x="93" y="122"/>
                  </a:cxn>
                  <a:cxn ang="0">
                    <a:pos x="70" y="114"/>
                  </a:cxn>
                  <a:cxn ang="0">
                    <a:pos x="48" y="95"/>
                  </a:cxn>
                  <a:cxn ang="0">
                    <a:pos x="29" y="72"/>
                  </a:cxn>
                  <a:cxn ang="0">
                    <a:pos x="14" y="48"/>
                  </a:cxn>
                  <a:cxn ang="0">
                    <a:pos x="4" y="30"/>
                  </a:cxn>
                  <a:cxn ang="0">
                    <a:pos x="0" y="23"/>
                  </a:cxn>
                </a:cxnLst>
                <a:rect l="0" t="0" r="r" b="b"/>
                <a:pathLst>
                  <a:path w="153" h="122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10" name="Freeform 358"/>
              <p:cNvSpPr>
                <a:spLocks/>
              </p:cNvSpPr>
              <p:nvPr/>
            </p:nvSpPr>
            <p:spPr bwMode="auto">
              <a:xfrm>
                <a:off x="2930" y="2532"/>
                <a:ext cx="55" cy="78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68" y="0"/>
                  </a:cxn>
                  <a:cxn ang="0">
                    <a:pos x="73" y="7"/>
                  </a:cxn>
                  <a:cxn ang="0">
                    <a:pos x="83" y="24"/>
                  </a:cxn>
                  <a:cxn ang="0">
                    <a:pos x="96" y="50"/>
                  </a:cxn>
                  <a:cxn ang="0">
                    <a:pos x="106" y="77"/>
                  </a:cxn>
                  <a:cxn ang="0">
                    <a:pos x="112" y="106"/>
                  </a:cxn>
                  <a:cxn ang="0">
                    <a:pos x="108" y="131"/>
                  </a:cxn>
                  <a:cxn ang="0">
                    <a:pos x="91" y="149"/>
                  </a:cxn>
                  <a:cxn ang="0">
                    <a:pos x="56" y="156"/>
                  </a:cxn>
                  <a:cxn ang="0">
                    <a:pos x="22" y="149"/>
                  </a:cxn>
                  <a:cxn ang="0">
                    <a:pos x="4" y="131"/>
                  </a:cxn>
                  <a:cxn ang="0">
                    <a:pos x="0" y="106"/>
                  </a:cxn>
                  <a:cxn ang="0">
                    <a:pos x="5" y="77"/>
                  </a:cxn>
                  <a:cxn ang="0">
                    <a:pos x="15" y="50"/>
                  </a:cxn>
                  <a:cxn ang="0">
                    <a:pos x="28" y="24"/>
                  </a:cxn>
                  <a:cxn ang="0">
                    <a:pos x="38" y="7"/>
                  </a:cxn>
                  <a:cxn ang="0">
                    <a:pos x="43" y="0"/>
                  </a:cxn>
                </a:cxnLst>
                <a:rect l="0" t="0" r="r" b="b"/>
                <a:pathLst>
                  <a:path w="112" h="156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11" name="Freeform 359"/>
              <p:cNvSpPr>
                <a:spLocks/>
              </p:cNvSpPr>
              <p:nvPr/>
            </p:nvSpPr>
            <p:spPr bwMode="auto">
              <a:xfrm>
                <a:off x="2868" y="2515"/>
                <a:ext cx="75" cy="62"/>
              </a:xfrm>
              <a:custGeom>
                <a:avLst/>
                <a:gdLst/>
                <a:ahLst/>
                <a:cxnLst>
                  <a:cxn ang="0">
                    <a:pos x="138" y="1"/>
                  </a:cxn>
                  <a:cxn ang="0">
                    <a:pos x="151" y="23"/>
                  </a:cxn>
                  <a:cxn ang="0">
                    <a:pos x="147" y="30"/>
                  </a:cxn>
                  <a:cxn ang="0">
                    <a:pos x="137" y="48"/>
                  </a:cxn>
                  <a:cxn ang="0">
                    <a:pos x="122" y="71"/>
                  </a:cxn>
                  <a:cxn ang="0">
                    <a:pos x="103" y="95"/>
                  </a:cxn>
                  <a:cxn ang="0">
                    <a:pos x="82" y="114"/>
                  </a:cxn>
                  <a:cxn ang="0">
                    <a:pos x="57" y="123"/>
                  </a:cxn>
                  <a:cxn ang="0">
                    <a:pos x="34" y="117"/>
                  </a:cxn>
                  <a:cxn ang="0">
                    <a:pos x="11" y="91"/>
                  </a:cxn>
                  <a:cxn ang="0">
                    <a:pos x="3" y="72"/>
                  </a:cxn>
                  <a:cxn ang="0">
                    <a:pos x="0" y="57"/>
                  </a:cxn>
                  <a:cxn ang="0">
                    <a:pos x="0" y="44"/>
                  </a:cxn>
                  <a:cxn ang="0">
                    <a:pos x="6" y="32"/>
                  </a:cxn>
                  <a:cxn ang="0">
                    <a:pos x="14" y="24"/>
                  </a:cxn>
                  <a:cxn ang="0">
                    <a:pos x="25" y="16"/>
                  </a:cxn>
                  <a:cxn ang="0">
                    <a:pos x="38" y="10"/>
                  </a:cxn>
                  <a:cxn ang="0">
                    <a:pos x="52" y="7"/>
                  </a:cxn>
                  <a:cxn ang="0">
                    <a:pos x="67" y="3"/>
                  </a:cxn>
                  <a:cxn ang="0">
                    <a:pos x="82" y="2"/>
                  </a:cxn>
                  <a:cxn ang="0">
                    <a:pos x="97" y="1"/>
                  </a:cxn>
                  <a:cxn ang="0">
                    <a:pos x="109" y="0"/>
                  </a:cxn>
                  <a:cxn ang="0">
                    <a:pos x="121" y="0"/>
                  </a:cxn>
                  <a:cxn ang="0">
                    <a:pos x="130" y="1"/>
                  </a:cxn>
                  <a:cxn ang="0">
                    <a:pos x="136" y="1"/>
                  </a:cxn>
                  <a:cxn ang="0">
                    <a:pos x="138" y="1"/>
                  </a:cxn>
                </a:cxnLst>
                <a:rect l="0" t="0" r="r" b="b"/>
                <a:pathLst>
                  <a:path w="151" h="123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12" name="Freeform 360"/>
              <p:cNvSpPr>
                <a:spLocks/>
              </p:cNvSpPr>
              <p:nvPr/>
            </p:nvSpPr>
            <p:spPr bwMode="auto">
              <a:xfrm>
                <a:off x="2867" y="2446"/>
                <a:ext cx="76" cy="62"/>
              </a:xfrm>
              <a:custGeom>
                <a:avLst/>
                <a:gdLst/>
                <a:ahLst/>
                <a:cxnLst>
                  <a:cxn ang="0">
                    <a:pos x="152" y="99"/>
                  </a:cxn>
                  <a:cxn ang="0">
                    <a:pos x="139" y="122"/>
                  </a:cxn>
                  <a:cxn ang="0">
                    <a:pos x="137" y="122"/>
                  </a:cxn>
                  <a:cxn ang="0">
                    <a:pos x="131" y="122"/>
                  </a:cxn>
                  <a:cxn ang="0">
                    <a:pos x="122" y="123"/>
                  </a:cxn>
                  <a:cxn ang="0">
                    <a:pos x="110" y="122"/>
                  </a:cxn>
                  <a:cxn ang="0">
                    <a:pos x="98" y="122"/>
                  </a:cxn>
                  <a:cxn ang="0">
                    <a:pos x="83" y="121"/>
                  </a:cxn>
                  <a:cxn ang="0">
                    <a:pos x="68" y="118"/>
                  </a:cxn>
                  <a:cxn ang="0">
                    <a:pos x="53" y="116"/>
                  </a:cxn>
                  <a:cxn ang="0">
                    <a:pos x="39" y="111"/>
                  </a:cxn>
                  <a:cxn ang="0">
                    <a:pos x="26" y="106"/>
                  </a:cxn>
                  <a:cxn ang="0">
                    <a:pos x="15" y="99"/>
                  </a:cxn>
                  <a:cxn ang="0">
                    <a:pos x="7" y="91"/>
                  </a:cxn>
                  <a:cxn ang="0">
                    <a:pos x="1" y="79"/>
                  </a:cxn>
                  <a:cxn ang="0">
                    <a:pos x="0" y="66"/>
                  </a:cxn>
                  <a:cxn ang="0">
                    <a:pos x="3" y="51"/>
                  </a:cxn>
                  <a:cxn ang="0">
                    <a:pos x="11" y="33"/>
                  </a:cxn>
                  <a:cxn ang="0">
                    <a:pos x="34" y="6"/>
                  </a:cxn>
                  <a:cxn ang="0">
                    <a:pos x="58" y="0"/>
                  </a:cxn>
                  <a:cxn ang="0">
                    <a:pos x="83" y="8"/>
                  </a:cxn>
                  <a:cxn ang="0">
                    <a:pos x="104" y="27"/>
                  </a:cxn>
                  <a:cxn ang="0">
                    <a:pos x="123" y="50"/>
                  </a:cxn>
                  <a:cxn ang="0">
                    <a:pos x="138" y="73"/>
                  </a:cxn>
                  <a:cxn ang="0">
                    <a:pos x="148" y="92"/>
                  </a:cxn>
                  <a:cxn ang="0">
                    <a:pos x="152" y="99"/>
                  </a:cxn>
                </a:cxnLst>
                <a:rect l="0" t="0" r="r" b="b"/>
                <a:pathLst>
                  <a:path w="152" h="123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13" name="Freeform 361"/>
              <p:cNvSpPr>
                <a:spLocks/>
              </p:cNvSpPr>
              <p:nvPr/>
            </p:nvSpPr>
            <p:spPr bwMode="auto">
              <a:xfrm>
                <a:off x="2555" y="2447"/>
                <a:ext cx="68" cy="74"/>
              </a:xfrm>
              <a:custGeom>
                <a:avLst/>
                <a:gdLst/>
                <a:ahLst/>
                <a:cxnLst>
                  <a:cxn ang="0">
                    <a:pos x="6" y="67"/>
                  </a:cxn>
                  <a:cxn ang="0">
                    <a:pos x="0" y="47"/>
                  </a:cxn>
                  <a:cxn ang="0">
                    <a:pos x="7" y="33"/>
                  </a:cxn>
                  <a:cxn ang="0">
                    <a:pos x="15" y="27"/>
                  </a:cxn>
                  <a:cxn ang="0">
                    <a:pos x="24" y="25"/>
                  </a:cxn>
                  <a:cxn ang="0">
                    <a:pos x="35" y="25"/>
                  </a:cxn>
                  <a:cxn ang="0">
                    <a:pos x="43" y="16"/>
                  </a:cxn>
                  <a:cxn ang="0">
                    <a:pos x="58" y="2"/>
                  </a:cxn>
                  <a:cxn ang="0">
                    <a:pos x="79" y="2"/>
                  </a:cxn>
                  <a:cxn ang="0">
                    <a:pos x="92" y="16"/>
                  </a:cxn>
                  <a:cxn ang="0">
                    <a:pos x="100" y="24"/>
                  </a:cxn>
                  <a:cxn ang="0">
                    <a:pos x="111" y="23"/>
                  </a:cxn>
                  <a:cxn ang="0">
                    <a:pos x="121" y="26"/>
                  </a:cxn>
                  <a:cxn ang="0">
                    <a:pos x="129" y="32"/>
                  </a:cxn>
                  <a:cxn ang="0">
                    <a:pos x="136" y="46"/>
                  </a:cxn>
                  <a:cxn ang="0">
                    <a:pos x="130" y="65"/>
                  </a:cxn>
                  <a:cxn ang="0">
                    <a:pos x="130" y="80"/>
                  </a:cxn>
                  <a:cxn ang="0">
                    <a:pos x="136" y="100"/>
                  </a:cxn>
                  <a:cxn ang="0">
                    <a:pos x="129" y="115"/>
                  </a:cxn>
                  <a:cxn ang="0">
                    <a:pos x="121" y="121"/>
                  </a:cxn>
                  <a:cxn ang="0">
                    <a:pos x="112" y="123"/>
                  </a:cxn>
                  <a:cxn ang="0">
                    <a:pos x="102" y="122"/>
                  </a:cxn>
                  <a:cxn ang="0">
                    <a:pos x="94" y="131"/>
                  </a:cxn>
                  <a:cxn ang="0">
                    <a:pos x="80" y="146"/>
                  </a:cxn>
                  <a:cxn ang="0">
                    <a:pos x="59" y="146"/>
                  </a:cxn>
                  <a:cxn ang="0">
                    <a:pos x="45" y="131"/>
                  </a:cxn>
                  <a:cxn ang="0">
                    <a:pos x="36" y="123"/>
                  </a:cxn>
                  <a:cxn ang="0">
                    <a:pos x="26" y="124"/>
                  </a:cxn>
                  <a:cxn ang="0">
                    <a:pos x="16" y="122"/>
                  </a:cxn>
                  <a:cxn ang="0">
                    <a:pos x="8" y="116"/>
                  </a:cxn>
                  <a:cxn ang="0">
                    <a:pos x="1" y="101"/>
                  </a:cxn>
                  <a:cxn ang="0">
                    <a:pos x="7" y="83"/>
                  </a:cxn>
                </a:cxnLst>
                <a:rect l="0" t="0" r="r" b="b"/>
                <a:pathLst>
                  <a:path w="136" h="148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14" name="Freeform 362"/>
              <p:cNvSpPr>
                <a:spLocks/>
              </p:cNvSpPr>
              <p:nvPr/>
            </p:nvSpPr>
            <p:spPr bwMode="auto">
              <a:xfrm>
                <a:off x="2579" y="2473"/>
                <a:ext cx="20" cy="21"/>
              </a:xfrm>
              <a:custGeom>
                <a:avLst/>
                <a:gdLst/>
                <a:ahLst/>
                <a:cxnLst>
                  <a:cxn ang="0">
                    <a:pos x="19" y="40"/>
                  </a:cxn>
                  <a:cxn ang="0">
                    <a:pos x="27" y="39"/>
                  </a:cxn>
                  <a:cxn ang="0">
                    <a:pos x="33" y="34"/>
                  </a:cxn>
                  <a:cxn ang="0">
                    <a:pos x="38" y="27"/>
                  </a:cxn>
                  <a:cxn ang="0">
                    <a:pos x="39" y="20"/>
                  </a:cxn>
                  <a:cxn ang="0">
                    <a:pos x="38" y="12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1" y="12"/>
                  </a:cxn>
                  <a:cxn ang="0">
                    <a:pos x="0" y="20"/>
                  </a:cxn>
                  <a:cxn ang="0">
                    <a:pos x="1" y="27"/>
                  </a:cxn>
                  <a:cxn ang="0">
                    <a:pos x="6" y="34"/>
                  </a:cxn>
                  <a:cxn ang="0">
                    <a:pos x="12" y="39"/>
                  </a:cxn>
                  <a:cxn ang="0">
                    <a:pos x="19" y="40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15" name="Freeform 363"/>
              <p:cNvSpPr>
                <a:spLocks/>
              </p:cNvSpPr>
              <p:nvPr/>
            </p:nvSpPr>
            <p:spPr bwMode="auto">
              <a:xfrm>
                <a:off x="2642" y="1923"/>
                <a:ext cx="68" cy="74"/>
              </a:xfrm>
              <a:custGeom>
                <a:avLst/>
                <a:gdLst/>
                <a:ahLst/>
                <a:cxnLst>
                  <a:cxn ang="0">
                    <a:pos x="6" y="66"/>
                  </a:cxn>
                  <a:cxn ang="0">
                    <a:pos x="0" y="47"/>
                  </a:cxn>
                  <a:cxn ang="0">
                    <a:pos x="7" y="33"/>
                  </a:cxn>
                  <a:cxn ang="0">
                    <a:pos x="15" y="26"/>
                  </a:cxn>
                  <a:cxn ang="0">
                    <a:pos x="25" y="24"/>
                  </a:cxn>
                  <a:cxn ang="0">
                    <a:pos x="35" y="25"/>
                  </a:cxn>
                  <a:cxn ang="0">
                    <a:pos x="43" y="16"/>
                  </a:cxn>
                  <a:cxn ang="0">
                    <a:pos x="58" y="2"/>
                  </a:cxn>
                  <a:cxn ang="0">
                    <a:pos x="79" y="2"/>
                  </a:cxn>
                  <a:cxn ang="0">
                    <a:pos x="92" y="16"/>
                  </a:cxn>
                  <a:cxn ang="0">
                    <a:pos x="101" y="24"/>
                  </a:cxn>
                  <a:cxn ang="0">
                    <a:pos x="111" y="23"/>
                  </a:cxn>
                  <a:cxn ang="0">
                    <a:pos x="121" y="25"/>
                  </a:cxn>
                  <a:cxn ang="0">
                    <a:pos x="129" y="32"/>
                  </a:cxn>
                  <a:cxn ang="0">
                    <a:pos x="136" y="46"/>
                  </a:cxn>
                  <a:cxn ang="0">
                    <a:pos x="130" y="65"/>
                  </a:cxn>
                  <a:cxn ang="0">
                    <a:pos x="130" y="80"/>
                  </a:cxn>
                  <a:cxn ang="0">
                    <a:pos x="136" y="100"/>
                  </a:cxn>
                  <a:cxn ang="0">
                    <a:pos x="129" y="114"/>
                  </a:cxn>
                  <a:cxn ang="0">
                    <a:pos x="121" y="121"/>
                  </a:cxn>
                  <a:cxn ang="0">
                    <a:pos x="112" y="123"/>
                  </a:cxn>
                  <a:cxn ang="0">
                    <a:pos x="102" y="122"/>
                  </a:cxn>
                  <a:cxn ang="0">
                    <a:pos x="94" y="131"/>
                  </a:cxn>
                  <a:cxn ang="0">
                    <a:pos x="80" y="145"/>
                  </a:cxn>
                  <a:cxn ang="0">
                    <a:pos x="59" y="145"/>
                  </a:cxn>
                  <a:cxn ang="0">
                    <a:pos x="45" y="131"/>
                  </a:cxn>
                  <a:cxn ang="0">
                    <a:pos x="36" y="123"/>
                  </a:cxn>
                  <a:cxn ang="0">
                    <a:pos x="26" y="124"/>
                  </a:cxn>
                  <a:cxn ang="0">
                    <a:pos x="16" y="122"/>
                  </a:cxn>
                  <a:cxn ang="0">
                    <a:pos x="8" y="116"/>
                  </a:cxn>
                  <a:cxn ang="0">
                    <a:pos x="1" y="101"/>
                  </a:cxn>
                  <a:cxn ang="0">
                    <a:pos x="7" y="83"/>
                  </a:cxn>
                </a:cxnLst>
                <a:rect l="0" t="0" r="r" b="b"/>
                <a:pathLst>
                  <a:path w="136" h="147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16" name="Freeform 364"/>
              <p:cNvSpPr>
                <a:spLocks/>
              </p:cNvSpPr>
              <p:nvPr/>
            </p:nvSpPr>
            <p:spPr bwMode="auto">
              <a:xfrm>
                <a:off x="2667" y="1949"/>
                <a:ext cx="20" cy="20"/>
              </a:xfrm>
              <a:custGeom>
                <a:avLst/>
                <a:gdLst/>
                <a:ahLst/>
                <a:cxnLst>
                  <a:cxn ang="0">
                    <a:pos x="19" y="39"/>
                  </a:cxn>
                  <a:cxn ang="0">
                    <a:pos x="28" y="38"/>
                  </a:cxn>
                  <a:cxn ang="0">
                    <a:pos x="33" y="33"/>
                  </a:cxn>
                  <a:cxn ang="0">
                    <a:pos x="38" y="27"/>
                  </a:cxn>
                  <a:cxn ang="0">
                    <a:pos x="39" y="19"/>
                  </a:cxn>
                  <a:cxn ang="0">
                    <a:pos x="38" y="12"/>
                  </a:cxn>
                  <a:cxn ang="0">
                    <a:pos x="33" y="5"/>
                  </a:cxn>
                  <a:cxn ang="0">
                    <a:pos x="28" y="1"/>
                  </a:cxn>
                  <a:cxn ang="0">
                    <a:pos x="19" y="0"/>
                  </a:cxn>
                  <a:cxn ang="0">
                    <a:pos x="13" y="1"/>
                  </a:cxn>
                  <a:cxn ang="0">
                    <a:pos x="6" y="5"/>
                  </a:cxn>
                  <a:cxn ang="0">
                    <a:pos x="1" y="12"/>
                  </a:cxn>
                  <a:cxn ang="0">
                    <a:pos x="0" y="19"/>
                  </a:cxn>
                  <a:cxn ang="0">
                    <a:pos x="1" y="27"/>
                  </a:cxn>
                  <a:cxn ang="0">
                    <a:pos x="6" y="33"/>
                  </a:cxn>
                  <a:cxn ang="0">
                    <a:pos x="13" y="38"/>
                  </a:cxn>
                  <a:cxn ang="0">
                    <a:pos x="19" y="39"/>
                  </a:cxn>
                </a:cxnLst>
                <a:rect l="0" t="0" r="r" b="b"/>
                <a:pathLst>
                  <a:path w="39" h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17" name="Freeform 365"/>
              <p:cNvSpPr>
                <a:spLocks/>
              </p:cNvSpPr>
              <p:nvPr/>
            </p:nvSpPr>
            <p:spPr bwMode="auto">
              <a:xfrm>
                <a:off x="2593" y="1695"/>
                <a:ext cx="30" cy="30"/>
              </a:xfrm>
              <a:custGeom>
                <a:avLst/>
                <a:gdLst/>
                <a:ahLst/>
                <a:cxnLst>
                  <a:cxn ang="0">
                    <a:pos x="60" y="29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5" y="13"/>
                  </a:cxn>
                  <a:cxn ang="0">
                    <a:pos x="51" y="9"/>
                  </a:cxn>
                  <a:cxn ang="0">
                    <a:pos x="47" y="5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10" y="9"/>
                  </a:cxn>
                  <a:cxn ang="0">
                    <a:pos x="3" y="18"/>
                  </a:cxn>
                  <a:cxn ang="0">
                    <a:pos x="0" y="29"/>
                  </a:cxn>
                  <a:cxn ang="0">
                    <a:pos x="2" y="35"/>
                  </a:cxn>
                  <a:cxn ang="0">
                    <a:pos x="3" y="41"/>
                  </a:cxn>
                  <a:cxn ang="0">
                    <a:pos x="6" y="46"/>
                  </a:cxn>
                  <a:cxn ang="0">
                    <a:pos x="10" y="50"/>
                  </a:cxn>
                  <a:cxn ang="0">
                    <a:pos x="14" y="54"/>
                  </a:cxn>
                  <a:cxn ang="0">
                    <a:pos x="19" y="57"/>
                  </a:cxn>
                  <a:cxn ang="0">
                    <a:pos x="25" y="58"/>
                  </a:cxn>
                  <a:cxn ang="0">
                    <a:pos x="30" y="59"/>
                  </a:cxn>
                  <a:cxn ang="0">
                    <a:pos x="36" y="58"/>
                  </a:cxn>
                  <a:cxn ang="0">
                    <a:pos x="42" y="57"/>
                  </a:cxn>
                  <a:cxn ang="0">
                    <a:pos x="47" y="54"/>
                  </a:cxn>
                  <a:cxn ang="0">
                    <a:pos x="51" y="50"/>
                  </a:cxn>
                  <a:cxn ang="0">
                    <a:pos x="55" y="46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29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18" name="Freeform 366"/>
              <p:cNvSpPr>
                <a:spLocks/>
              </p:cNvSpPr>
              <p:nvPr/>
            </p:nvSpPr>
            <p:spPr bwMode="auto">
              <a:xfrm>
                <a:off x="2601" y="1702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1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4" y="24"/>
                  </a:cxn>
                  <a:cxn ang="0">
                    <a:pos x="2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2" y="10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6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19" name="Freeform 367"/>
              <p:cNvSpPr>
                <a:spLocks/>
              </p:cNvSpPr>
              <p:nvPr/>
            </p:nvSpPr>
            <p:spPr bwMode="auto">
              <a:xfrm>
                <a:off x="2352" y="1812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5"/>
                  </a:cxn>
                  <a:cxn ang="0">
                    <a:pos x="57" y="19"/>
                  </a:cxn>
                  <a:cxn ang="0">
                    <a:pos x="54" y="14"/>
                  </a:cxn>
                  <a:cxn ang="0">
                    <a:pos x="51" y="10"/>
                  </a:cxn>
                  <a:cxn ang="0">
                    <a:pos x="46" y="6"/>
                  </a:cxn>
                  <a:cxn ang="0">
                    <a:pos x="41" y="3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8" y="10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6"/>
                  </a:cxn>
                  <a:cxn ang="0">
                    <a:pos x="8" y="51"/>
                  </a:cxn>
                  <a:cxn ang="0">
                    <a:pos x="13" y="54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1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7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20" name="Freeform 368"/>
              <p:cNvSpPr>
                <a:spLocks/>
              </p:cNvSpPr>
              <p:nvPr/>
            </p:nvSpPr>
            <p:spPr bwMode="auto">
              <a:xfrm>
                <a:off x="2359" y="1819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4" y="26"/>
                  </a:cxn>
                  <a:cxn ang="0">
                    <a:pos x="2" y="23"/>
                  </a:cxn>
                  <a:cxn ang="0">
                    <a:pos x="1" y="21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1" y="10"/>
                  </a:cxn>
                  <a:cxn ang="0">
                    <a:pos x="2" y="7"/>
                  </a:cxn>
                  <a:cxn ang="0">
                    <a:pos x="4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8" y="10"/>
                  </a:cxn>
                  <a:cxn ang="0">
                    <a:pos x="29" y="13"/>
                  </a:cxn>
                  <a:cxn ang="0">
                    <a:pos x="29" y="15"/>
                  </a:cxn>
                  <a:cxn ang="0">
                    <a:pos x="28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21" name="Freeform 369"/>
              <p:cNvSpPr>
                <a:spLocks/>
              </p:cNvSpPr>
              <p:nvPr/>
            </p:nvSpPr>
            <p:spPr bwMode="auto">
              <a:xfrm>
                <a:off x="2336" y="1607"/>
                <a:ext cx="30" cy="29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8" y="24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8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1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3" y="54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5" y="59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0" y="51"/>
                  </a:cxn>
                  <a:cxn ang="0">
                    <a:pos x="54" y="46"/>
                  </a:cxn>
                  <a:cxn ang="0">
                    <a:pos x="57" y="41"/>
                  </a:cxn>
                  <a:cxn ang="0">
                    <a:pos x="58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22" name="Freeform 370"/>
              <p:cNvSpPr>
                <a:spLocks/>
              </p:cNvSpPr>
              <p:nvPr/>
            </p:nvSpPr>
            <p:spPr bwMode="auto">
              <a:xfrm>
                <a:off x="2343" y="1614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1" y="29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8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8" y="21"/>
                  </a:cxn>
                  <a:cxn ang="0">
                    <a:pos x="25" y="26"/>
                  </a:cxn>
                  <a:cxn ang="0">
                    <a:pos x="20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23" name="Freeform 371"/>
              <p:cNvSpPr>
                <a:spLocks/>
              </p:cNvSpPr>
              <p:nvPr/>
            </p:nvSpPr>
            <p:spPr bwMode="auto">
              <a:xfrm>
                <a:off x="2456" y="1929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9"/>
                  </a:cxn>
                  <a:cxn ang="0">
                    <a:pos x="55" y="13"/>
                  </a:cxn>
                  <a:cxn ang="0">
                    <a:pos x="52" y="8"/>
                  </a:cxn>
                  <a:cxn ang="0">
                    <a:pos x="47" y="5"/>
                  </a:cxn>
                  <a:cxn ang="0">
                    <a:pos x="42" y="3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6" y="46"/>
                  </a:cxn>
                  <a:cxn ang="0">
                    <a:pos x="9" y="51"/>
                  </a:cxn>
                  <a:cxn ang="0">
                    <a:pos x="14" y="54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7" y="54"/>
                  </a:cxn>
                  <a:cxn ang="0">
                    <a:pos x="52" y="51"/>
                  </a:cxn>
                  <a:cxn ang="0">
                    <a:pos x="55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24" name="Freeform 372"/>
              <p:cNvSpPr>
                <a:spLocks/>
              </p:cNvSpPr>
              <p:nvPr/>
            </p:nvSpPr>
            <p:spPr bwMode="auto">
              <a:xfrm>
                <a:off x="2463" y="193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1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4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6" y="5"/>
                  </a:cxn>
                  <a:cxn ang="0">
                    <a:pos x="28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25" name="Freeform 373"/>
              <p:cNvSpPr>
                <a:spLocks/>
              </p:cNvSpPr>
              <p:nvPr/>
            </p:nvSpPr>
            <p:spPr bwMode="auto">
              <a:xfrm>
                <a:off x="2357" y="1988"/>
                <a:ext cx="30" cy="29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2"/>
                  </a:cxn>
                  <a:cxn ang="0">
                    <a:pos x="51" y="8"/>
                  </a:cxn>
                  <a:cxn ang="0">
                    <a:pos x="46" y="4"/>
                  </a:cxn>
                  <a:cxn ang="0">
                    <a:pos x="42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8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3" y="40"/>
                  </a:cxn>
                  <a:cxn ang="0">
                    <a:pos x="6" y="46"/>
                  </a:cxn>
                  <a:cxn ang="0">
                    <a:pos x="9" y="50"/>
                  </a:cxn>
                  <a:cxn ang="0">
                    <a:pos x="14" y="54"/>
                  </a:cxn>
                  <a:cxn ang="0">
                    <a:pos x="19" y="56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6" y="59"/>
                  </a:cxn>
                  <a:cxn ang="0">
                    <a:pos x="42" y="56"/>
                  </a:cxn>
                  <a:cxn ang="0">
                    <a:pos x="46" y="54"/>
                  </a:cxn>
                  <a:cxn ang="0">
                    <a:pos x="51" y="50"/>
                  </a:cxn>
                  <a:cxn ang="0">
                    <a:pos x="54" y="46"/>
                  </a:cxn>
                  <a:cxn ang="0">
                    <a:pos x="58" y="40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26" name="Freeform 374"/>
              <p:cNvSpPr>
                <a:spLocks/>
              </p:cNvSpPr>
              <p:nvPr/>
            </p:nvSpPr>
            <p:spPr bwMode="auto">
              <a:xfrm>
                <a:off x="2365" y="1995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3" y="29"/>
                  </a:cxn>
                  <a:cxn ang="0">
                    <a:pos x="9" y="27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3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3"/>
                  </a:cxn>
                  <a:cxn ang="0">
                    <a:pos x="27" y="6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6" y="25"/>
                  </a:cxn>
                  <a:cxn ang="0">
                    <a:pos x="21" y="27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27" name="Freeform 375"/>
              <p:cNvSpPr>
                <a:spLocks/>
              </p:cNvSpPr>
              <p:nvPr/>
            </p:nvSpPr>
            <p:spPr bwMode="auto">
              <a:xfrm>
                <a:off x="2658" y="2044"/>
                <a:ext cx="30" cy="30"/>
              </a:xfrm>
              <a:custGeom>
                <a:avLst/>
                <a:gdLst/>
                <a:ahLst/>
                <a:cxnLst>
                  <a:cxn ang="0">
                    <a:pos x="59" y="30"/>
                  </a:cxn>
                  <a:cxn ang="0">
                    <a:pos x="58" y="25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5" y="2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9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5" y="59"/>
                  </a:cxn>
                  <a:cxn ang="0">
                    <a:pos x="41" y="58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2"/>
                  </a:cxn>
                  <a:cxn ang="0">
                    <a:pos x="58" y="36"/>
                  </a:cxn>
                  <a:cxn ang="0">
                    <a:pos x="59" y="30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28" name="Freeform 376"/>
              <p:cNvSpPr>
                <a:spLocks/>
              </p:cNvSpPr>
              <p:nvPr/>
            </p:nvSpPr>
            <p:spPr bwMode="auto">
              <a:xfrm>
                <a:off x="2666" y="2051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6" y="27"/>
                  </a:cxn>
                  <a:cxn ang="0">
                    <a:pos x="4" y="26"/>
                  </a:cxn>
                  <a:cxn ang="0">
                    <a:pos x="3" y="24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4" y="5"/>
                  </a:cxn>
                  <a:cxn ang="0">
                    <a:pos x="6" y="3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0" y="2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7" y="7"/>
                  </a:cxn>
                  <a:cxn ang="0">
                    <a:pos x="28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8" y="21"/>
                  </a:cxn>
                  <a:cxn ang="0">
                    <a:pos x="25" y="26"/>
                  </a:cxn>
                  <a:cxn ang="0">
                    <a:pos x="20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29" name="Freeform 377"/>
              <p:cNvSpPr>
                <a:spLocks/>
              </p:cNvSpPr>
              <p:nvPr/>
            </p:nvSpPr>
            <p:spPr bwMode="auto">
              <a:xfrm>
                <a:off x="2674" y="1787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4"/>
                  </a:cxn>
                  <a:cxn ang="0">
                    <a:pos x="51" y="9"/>
                  </a:cxn>
                  <a:cxn ang="0">
                    <a:pos x="46" y="6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2"/>
                  </a:cxn>
                  <a:cxn ang="0">
                    <a:pos x="14" y="55"/>
                  </a:cxn>
                  <a:cxn ang="0">
                    <a:pos x="18" y="58"/>
                  </a:cxn>
                  <a:cxn ang="0">
                    <a:pos x="24" y="60"/>
                  </a:cxn>
                  <a:cxn ang="0">
                    <a:pos x="30" y="60"/>
                  </a:cxn>
                  <a:cxn ang="0">
                    <a:pos x="36" y="60"/>
                  </a:cxn>
                  <a:cxn ang="0">
                    <a:pos x="41" y="58"/>
                  </a:cxn>
                  <a:cxn ang="0">
                    <a:pos x="46" y="55"/>
                  </a:cxn>
                  <a:cxn ang="0">
                    <a:pos x="51" y="52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30" name="Freeform 378"/>
              <p:cNvSpPr>
                <a:spLocks/>
              </p:cNvSpPr>
              <p:nvPr/>
            </p:nvSpPr>
            <p:spPr bwMode="auto">
              <a:xfrm>
                <a:off x="2682" y="1795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7" y="28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21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3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5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31" name="Freeform 379"/>
              <p:cNvSpPr>
                <a:spLocks/>
              </p:cNvSpPr>
              <p:nvPr/>
            </p:nvSpPr>
            <p:spPr bwMode="auto">
              <a:xfrm>
                <a:off x="2677" y="2164"/>
                <a:ext cx="30" cy="29"/>
              </a:xfrm>
              <a:custGeom>
                <a:avLst/>
                <a:gdLst/>
                <a:ahLst/>
                <a:cxnLst>
                  <a:cxn ang="0">
                    <a:pos x="58" y="30"/>
                  </a:cxn>
                  <a:cxn ang="0">
                    <a:pos x="58" y="24"/>
                  </a:cxn>
                  <a:cxn ang="0">
                    <a:pos x="56" y="18"/>
                  </a:cxn>
                  <a:cxn ang="0">
                    <a:pos x="54" y="14"/>
                  </a:cxn>
                  <a:cxn ang="0">
                    <a:pos x="50" y="9"/>
                  </a:cxn>
                  <a:cxn ang="0">
                    <a:pos x="46" y="6"/>
                  </a:cxn>
                  <a:cxn ang="0">
                    <a:pos x="40" y="2"/>
                  </a:cxn>
                  <a:cxn ang="0">
                    <a:pos x="34" y="1"/>
                  </a:cxn>
                  <a:cxn ang="0">
                    <a:pos x="28" y="0"/>
                  </a:cxn>
                  <a:cxn ang="0">
                    <a:pos x="17" y="2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6"/>
                  </a:cxn>
                  <a:cxn ang="0">
                    <a:pos x="8" y="51"/>
                  </a:cxn>
                  <a:cxn ang="0">
                    <a:pos x="12" y="54"/>
                  </a:cxn>
                  <a:cxn ang="0">
                    <a:pos x="18" y="58"/>
                  </a:cxn>
                  <a:cxn ang="0">
                    <a:pos x="23" y="59"/>
                  </a:cxn>
                  <a:cxn ang="0">
                    <a:pos x="28" y="60"/>
                  </a:cxn>
                  <a:cxn ang="0">
                    <a:pos x="34" y="59"/>
                  </a:cxn>
                  <a:cxn ang="0">
                    <a:pos x="40" y="58"/>
                  </a:cxn>
                  <a:cxn ang="0">
                    <a:pos x="46" y="54"/>
                  </a:cxn>
                  <a:cxn ang="0">
                    <a:pos x="50" y="51"/>
                  </a:cxn>
                  <a:cxn ang="0">
                    <a:pos x="54" y="46"/>
                  </a:cxn>
                  <a:cxn ang="0">
                    <a:pos x="56" y="42"/>
                  </a:cxn>
                  <a:cxn ang="0">
                    <a:pos x="58" y="36"/>
                  </a:cxn>
                  <a:cxn ang="0">
                    <a:pos x="58" y="30"/>
                  </a:cxn>
                </a:cxnLst>
                <a:rect l="0" t="0" r="r" b="b"/>
                <a:pathLst>
                  <a:path w="58" h="60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32" name="Freeform 380"/>
              <p:cNvSpPr>
                <a:spLocks/>
              </p:cNvSpPr>
              <p:nvPr/>
            </p:nvSpPr>
            <p:spPr bwMode="auto">
              <a:xfrm>
                <a:off x="2685" y="2171"/>
                <a:ext cx="14" cy="15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5" y="28"/>
                  </a:cxn>
                  <a:cxn ang="0">
                    <a:pos x="3" y="25"/>
                  </a:cxn>
                  <a:cxn ang="0">
                    <a:pos x="2" y="23"/>
                  </a:cxn>
                  <a:cxn ang="0">
                    <a:pos x="1" y="21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3" y="5"/>
                  </a:cxn>
                  <a:cxn ang="0">
                    <a:pos x="5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7" y="0"/>
                  </a:cxn>
                  <a:cxn ang="0">
                    <a:pos x="19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7" y="9"/>
                  </a:cxn>
                  <a:cxn ang="0">
                    <a:pos x="28" y="13"/>
                  </a:cxn>
                  <a:cxn ang="0">
                    <a:pos x="28" y="15"/>
                  </a:cxn>
                  <a:cxn ang="0">
                    <a:pos x="27" y="21"/>
                  </a:cxn>
                  <a:cxn ang="0">
                    <a:pos x="25" y="25"/>
                  </a:cxn>
                  <a:cxn ang="0">
                    <a:pos x="19" y="29"/>
                  </a:cxn>
                  <a:cxn ang="0">
                    <a:pos x="13" y="30"/>
                  </a:cxn>
                </a:cxnLst>
                <a:rect l="0" t="0" r="r" b="b"/>
                <a:pathLst>
                  <a:path w="28" h="30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33" name="Freeform 381"/>
              <p:cNvSpPr>
                <a:spLocks/>
              </p:cNvSpPr>
              <p:nvPr/>
            </p:nvSpPr>
            <p:spPr bwMode="auto">
              <a:xfrm>
                <a:off x="2539" y="2259"/>
                <a:ext cx="29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9"/>
                  </a:cxn>
                  <a:cxn ang="0">
                    <a:pos x="54" y="13"/>
                  </a:cxn>
                  <a:cxn ang="0">
                    <a:pos x="51" y="8"/>
                  </a:cxn>
                  <a:cxn ang="0">
                    <a:pos x="46" y="5"/>
                  </a:cxn>
                  <a:cxn ang="0">
                    <a:pos x="42" y="3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8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6"/>
                  </a:cxn>
                  <a:cxn ang="0">
                    <a:pos x="8" y="51"/>
                  </a:cxn>
                  <a:cxn ang="0">
                    <a:pos x="13" y="54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34" name="Freeform 382"/>
              <p:cNvSpPr>
                <a:spLocks/>
              </p:cNvSpPr>
              <p:nvPr/>
            </p:nvSpPr>
            <p:spPr bwMode="auto">
              <a:xfrm>
                <a:off x="2546" y="226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7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35" name="Freeform 383"/>
              <p:cNvSpPr>
                <a:spLocks/>
              </p:cNvSpPr>
              <p:nvPr/>
            </p:nvSpPr>
            <p:spPr bwMode="auto">
              <a:xfrm>
                <a:off x="2416" y="2291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8" y="24"/>
                  </a:cxn>
                  <a:cxn ang="0">
                    <a:pos x="57" y="18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2"/>
                  </a:cxn>
                  <a:cxn ang="0">
                    <a:pos x="35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4" y="47"/>
                  </a:cxn>
                  <a:cxn ang="0">
                    <a:pos x="8" y="51"/>
                  </a:cxn>
                  <a:cxn ang="0">
                    <a:pos x="12" y="55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5" y="59"/>
                  </a:cxn>
                  <a:cxn ang="0">
                    <a:pos x="41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8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36" name="Freeform 384"/>
              <p:cNvSpPr>
                <a:spLocks/>
              </p:cNvSpPr>
              <p:nvPr/>
            </p:nvSpPr>
            <p:spPr bwMode="auto">
              <a:xfrm>
                <a:off x="2423" y="2298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8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8" y="20"/>
                  </a:cxn>
                  <a:cxn ang="0">
                    <a:pos x="25" y="25"/>
                  </a:cxn>
                  <a:cxn ang="0">
                    <a:pos x="20" y="28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37" name="Freeform 385"/>
              <p:cNvSpPr>
                <a:spLocks/>
              </p:cNvSpPr>
              <p:nvPr/>
            </p:nvSpPr>
            <p:spPr bwMode="auto">
              <a:xfrm>
                <a:off x="2344" y="2212"/>
                <a:ext cx="30" cy="29"/>
              </a:xfrm>
              <a:custGeom>
                <a:avLst/>
                <a:gdLst/>
                <a:ahLst/>
                <a:cxnLst>
                  <a:cxn ang="0">
                    <a:pos x="60" y="27"/>
                  </a:cxn>
                  <a:cxn ang="0">
                    <a:pos x="59" y="23"/>
                  </a:cxn>
                  <a:cxn ang="0">
                    <a:pos x="57" y="17"/>
                  </a:cxn>
                  <a:cxn ang="0">
                    <a:pos x="54" y="12"/>
                  </a:cxn>
                  <a:cxn ang="0">
                    <a:pos x="50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1" y="33"/>
                  </a:cxn>
                  <a:cxn ang="0">
                    <a:pos x="2" y="39"/>
                  </a:cxn>
                  <a:cxn ang="0">
                    <a:pos x="4" y="45"/>
                  </a:cxn>
                  <a:cxn ang="0">
                    <a:pos x="8" y="49"/>
                  </a:cxn>
                  <a:cxn ang="0">
                    <a:pos x="12" y="53"/>
                  </a:cxn>
                  <a:cxn ang="0">
                    <a:pos x="18" y="55"/>
                  </a:cxn>
                  <a:cxn ang="0">
                    <a:pos x="24" y="57"/>
                  </a:cxn>
                  <a:cxn ang="0">
                    <a:pos x="30" y="57"/>
                  </a:cxn>
                  <a:cxn ang="0">
                    <a:pos x="35" y="57"/>
                  </a:cxn>
                  <a:cxn ang="0">
                    <a:pos x="41" y="55"/>
                  </a:cxn>
                  <a:cxn ang="0">
                    <a:pos x="46" y="53"/>
                  </a:cxn>
                  <a:cxn ang="0">
                    <a:pos x="50" y="49"/>
                  </a:cxn>
                  <a:cxn ang="0">
                    <a:pos x="54" y="45"/>
                  </a:cxn>
                  <a:cxn ang="0">
                    <a:pos x="57" y="39"/>
                  </a:cxn>
                  <a:cxn ang="0">
                    <a:pos x="59" y="33"/>
                  </a:cxn>
                  <a:cxn ang="0">
                    <a:pos x="60" y="27"/>
                  </a:cxn>
                </a:cxnLst>
                <a:rect l="0" t="0" r="r" b="b"/>
                <a:pathLst>
                  <a:path w="60" h="57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38" name="Freeform 386"/>
              <p:cNvSpPr>
                <a:spLocks/>
              </p:cNvSpPr>
              <p:nvPr/>
            </p:nvSpPr>
            <p:spPr bwMode="auto">
              <a:xfrm>
                <a:off x="2351" y="2219"/>
                <a:ext cx="15" cy="14"/>
              </a:xfrm>
              <a:custGeom>
                <a:avLst/>
                <a:gdLst/>
                <a:ahLst/>
                <a:cxnLst>
                  <a:cxn ang="0">
                    <a:pos x="15" y="27"/>
                  </a:cxn>
                  <a:cxn ang="0">
                    <a:pos x="11" y="27"/>
                  </a:cxn>
                  <a:cxn ang="0">
                    <a:pos x="9" y="26"/>
                  </a:cxn>
                  <a:cxn ang="0">
                    <a:pos x="7" y="25"/>
                  </a:cxn>
                  <a:cxn ang="0">
                    <a:pos x="4" y="23"/>
                  </a:cxn>
                  <a:cxn ang="0">
                    <a:pos x="2" y="21"/>
                  </a:cxn>
                  <a:cxn ang="0">
                    <a:pos x="1" y="18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0" y="10"/>
                  </a:cxn>
                  <a:cxn ang="0">
                    <a:pos x="1" y="7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0"/>
                  </a:cxn>
                  <a:cxn ang="0">
                    <a:pos x="23" y="1"/>
                  </a:cxn>
                  <a:cxn ang="0">
                    <a:pos x="25" y="2"/>
                  </a:cxn>
                  <a:cxn ang="0">
                    <a:pos x="26" y="4"/>
                  </a:cxn>
                  <a:cxn ang="0">
                    <a:pos x="29" y="7"/>
                  </a:cxn>
                  <a:cxn ang="0">
                    <a:pos x="30" y="10"/>
                  </a:cxn>
                  <a:cxn ang="0">
                    <a:pos x="30" y="12"/>
                  </a:cxn>
                  <a:cxn ang="0">
                    <a:pos x="29" y="18"/>
                  </a:cxn>
                  <a:cxn ang="0">
                    <a:pos x="25" y="23"/>
                  </a:cxn>
                  <a:cxn ang="0">
                    <a:pos x="20" y="26"/>
                  </a:cxn>
                  <a:cxn ang="0">
                    <a:pos x="15" y="27"/>
                  </a:cxn>
                </a:cxnLst>
                <a:rect l="0" t="0" r="r" b="b"/>
                <a:pathLst>
                  <a:path w="30" h="27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39" name="Freeform 387"/>
              <p:cNvSpPr>
                <a:spLocks/>
              </p:cNvSpPr>
              <p:nvPr/>
            </p:nvSpPr>
            <p:spPr bwMode="auto">
              <a:xfrm>
                <a:off x="2458" y="2403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9"/>
                  </a:cxn>
                  <a:cxn ang="0">
                    <a:pos x="54" y="13"/>
                  </a:cxn>
                  <a:cxn ang="0">
                    <a:pos x="51" y="8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6" y="46"/>
                  </a:cxn>
                  <a:cxn ang="0">
                    <a:pos x="9" y="51"/>
                  </a:cxn>
                  <a:cxn ang="0">
                    <a:pos x="14" y="54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1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40" name="Freeform 388"/>
              <p:cNvSpPr>
                <a:spLocks/>
              </p:cNvSpPr>
              <p:nvPr/>
            </p:nvSpPr>
            <p:spPr bwMode="auto">
              <a:xfrm>
                <a:off x="2466" y="2411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41" name="Freeform 389"/>
              <p:cNvSpPr>
                <a:spLocks/>
              </p:cNvSpPr>
              <p:nvPr/>
            </p:nvSpPr>
            <p:spPr bwMode="auto">
              <a:xfrm>
                <a:off x="2403" y="2539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4"/>
                  </a:cxn>
                  <a:cxn ang="0">
                    <a:pos x="51" y="9"/>
                  </a:cxn>
                  <a:cxn ang="0">
                    <a:pos x="46" y="6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8" y="9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3" y="41"/>
                  </a:cxn>
                  <a:cxn ang="0">
                    <a:pos x="5" y="46"/>
                  </a:cxn>
                  <a:cxn ang="0">
                    <a:pos x="8" y="51"/>
                  </a:cxn>
                  <a:cxn ang="0">
                    <a:pos x="13" y="54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1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42" name="Freeform 390"/>
              <p:cNvSpPr>
                <a:spLocks/>
              </p:cNvSpPr>
              <p:nvPr/>
            </p:nvSpPr>
            <p:spPr bwMode="auto">
              <a:xfrm>
                <a:off x="2410" y="2546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3" y="23"/>
                  </a:cxn>
                  <a:cxn ang="0">
                    <a:pos x="1" y="21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5"/>
                  </a:cxn>
                  <a:cxn ang="0">
                    <a:pos x="27" y="7"/>
                  </a:cxn>
                  <a:cxn ang="0">
                    <a:pos x="28" y="9"/>
                  </a:cxn>
                  <a:cxn ang="0">
                    <a:pos x="29" y="12"/>
                  </a:cxn>
                  <a:cxn ang="0">
                    <a:pos x="29" y="15"/>
                  </a:cxn>
                  <a:cxn ang="0">
                    <a:pos x="28" y="21"/>
                  </a:cxn>
                  <a:cxn ang="0">
                    <a:pos x="26" y="25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43" name="Freeform 391"/>
              <p:cNvSpPr>
                <a:spLocks/>
              </p:cNvSpPr>
              <p:nvPr/>
            </p:nvSpPr>
            <p:spPr bwMode="auto">
              <a:xfrm>
                <a:off x="2480" y="2665"/>
                <a:ext cx="30" cy="29"/>
              </a:xfrm>
              <a:custGeom>
                <a:avLst/>
                <a:gdLst/>
                <a:ahLst/>
                <a:cxnLst>
                  <a:cxn ang="0">
                    <a:pos x="59" y="29"/>
                  </a:cxn>
                  <a:cxn ang="0">
                    <a:pos x="58" y="23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8"/>
                  </a:cxn>
                  <a:cxn ang="0">
                    <a:pos x="46" y="5"/>
                  </a:cxn>
                  <a:cxn ang="0">
                    <a:pos x="41" y="2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7"/>
                  </a:cxn>
                  <a:cxn ang="0">
                    <a:pos x="0" y="29"/>
                  </a:cxn>
                  <a:cxn ang="0">
                    <a:pos x="1" y="35"/>
                  </a:cxn>
                  <a:cxn ang="0">
                    <a:pos x="2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3" y="54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5" y="59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0" y="51"/>
                  </a:cxn>
                  <a:cxn ang="0">
                    <a:pos x="54" y="46"/>
                  </a:cxn>
                  <a:cxn ang="0">
                    <a:pos x="57" y="40"/>
                  </a:cxn>
                  <a:cxn ang="0">
                    <a:pos x="58" y="35"/>
                  </a:cxn>
                  <a:cxn ang="0">
                    <a:pos x="59" y="29"/>
                  </a:cxn>
                </a:cxnLst>
                <a:rect l="0" t="0" r="r" b="b"/>
                <a:pathLst>
                  <a:path w="59" h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44" name="Freeform 392"/>
              <p:cNvSpPr>
                <a:spLocks/>
              </p:cNvSpPr>
              <p:nvPr/>
            </p:nvSpPr>
            <p:spPr bwMode="auto">
              <a:xfrm>
                <a:off x="2487" y="2672"/>
                <a:ext cx="15" cy="14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1" y="29"/>
                  </a:cxn>
                  <a:cxn ang="0">
                    <a:pos x="9" y="28"/>
                  </a:cxn>
                  <a:cxn ang="0">
                    <a:pos x="6" y="27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6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2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8" y="8"/>
                  </a:cxn>
                  <a:cxn ang="0">
                    <a:pos x="29" y="12"/>
                  </a:cxn>
                  <a:cxn ang="0">
                    <a:pos x="29" y="14"/>
                  </a:cxn>
                  <a:cxn ang="0">
                    <a:pos x="28" y="20"/>
                  </a:cxn>
                  <a:cxn ang="0">
                    <a:pos x="25" y="24"/>
                  </a:cxn>
                  <a:cxn ang="0">
                    <a:pos x="20" y="28"/>
                  </a:cxn>
                  <a:cxn ang="0">
                    <a:pos x="15" y="29"/>
                  </a:cxn>
                </a:cxnLst>
                <a:rect l="0" t="0" r="r" b="b"/>
                <a:pathLst>
                  <a:path w="29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45" name="Freeform 393"/>
              <p:cNvSpPr>
                <a:spLocks/>
              </p:cNvSpPr>
              <p:nvPr/>
            </p:nvSpPr>
            <p:spPr bwMode="auto">
              <a:xfrm>
                <a:off x="2624" y="2585"/>
                <a:ext cx="30" cy="29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5" y="13"/>
                  </a:cxn>
                  <a:cxn ang="0">
                    <a:pos x="51" y="8"/>
                  </a:cxn>
                  <a:cxn ang="0">
                    <a:pos x="47" y="5"/>
                  </a:cxn>
                  <a:cxn ang="0">
                    <a:pos x="42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10" y="8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3" y="40"/>
                  </a:cxn>
                  <a:cxn ang="0">
                    <a:pos x="6" y="46"/>
                  </a:cxn>
                  <a:cxn ang="0">
                    <a:pos x="10" y="51"/>
                  </a:cxn>
                  <a:cxn ang="0">
                    <a:pos x="14" y="54"/>
                  </a:cxn>
                  <a:cxn ang="0">
                    <a:pos x="19" y="56"/>
                  </a:cxn>
                  <a:cxn ang="0">
                    <a:pos x="25" y="59"/>
                  </a:cxn>
                  <a:cxn ang="0">
                    <a:pos x="30" y="59"/>
                  </a:cxn>
                  <a:cxn ang="0">
                    <a:pos x="36" y="59"/>
                  </a:cxn>
                  <a:cxn ang="0">
                    <a:pos x="42" y="56"/>
                  </a:cxn>
                  <a:cxn ang="0">
                    <a:pos x="47" y="54"/>
                  </a:cxn>
                  <a:cxn ang="0">
                    <a:pos x="51" y="51"/>
                  </a:cxn>
                  <a:cxn ang="0">
                    <a:pos x="55" y="46"/>
                  </a:cxn>
                  <a:cxn ang="0">
                    <a:pos x="58" y="40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46" name="Freeform 394"/>
              <p:cNvSpPr>
                <a:spLocks/>
              </p:cNvSpPr>
              <p:nvPr/>
            </p:nvSpPr>
            <p:spPr bwMode="auto">
              <a:xfrm>
                <a:off x="2631" y="2592"/>
                <a:ext cx="15" cy="14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2" y="29"/>
                  </a:cxn>
                  <a:cxn ang="0">
                    <a:pos x="10" y="28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3" y="23"/>
                  </a:cxn>
                  <a:cxn ang="0">
                    <a:pos x="2" y="20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2" y="9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5"/>
                  </a:cxn>
                  <a:cxn ang="0">
                    <a:pos x="27" y="7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5"/>
                  </a:cxn>
                  <a:cxn ang="0">
                    <a:pos x="21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47" name="Freeform 395"/>
              <p:cNvSpPr>
                <a:spLocks/>
              </p:cNvSpPr>
              <p:nvPr/>
            </p:nvSpPr>
            <p:spPr bwMode="auto">
              <a:xfrm>
                <a:off x="2621" y="2333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8" y="24"/>
                  </a:cxn>
                  <a:cxn ang="0">
                    <a:pos x="57" y="18"/>
                  </a:cxn>
                  <a:cxn ang="0">
                    <a:pos x="55" y="14"/>
                  </a:cxn>
                  <a:cxn ang="0">
                    <a:pos x="52" y="9"/>
                  </a:cxn>
                  <a:cxn ang="0">
                    <a:pos x="47" y="6"/>
                  </a:cxn>
                  <a:cxn ang="0">
                    <a:pos x="41" y="2"/>
                  </a:cxn>
                  <a:cxn ang="0">
                    <a:pos x="35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1"/>
                  </a:cxn>
                  <a:cxn ang="0">
                    <a:pos x="5" y="47"/>
                  </a:cxn>
                  <a:cxn ang="0">
                    <a:pos x="9" y="52"/>
                  </a:cxn>
                  <a:cxn ang="0">
                    <a:pos x="14" y="55"/>
                  </a:cxn>
                  <a:cxn ang="0">
                    <a:pos x="18" y="57"/>
                  </a:cxn>
                  <a:cxn ang="0">
                    <a:pos x="24" y="60"/>
                  </a:cxn>
                  <a:cxn ang="0">
                    <a:pos x="30" y="60"/>
                  </a:cxn>
                  <a:cxn ang="0">
                    <a:pos x="35" y="60"/>
                  </a:cxn>
                  <a:cxn ang="0">
                    <a:pos x="41" y="57"/>
                  </a:cxn>
                  <a:cxn ang="0">
                    <a:pos x="47" y="55"/>
                  </a:cxn>
                  <a:cxn ang="0">
                    <a:pos x="52" y="52"/>
                  </a:cxn>
                  <a:cxn ang="0">
                    <a:pos x="55" y="47"/>
                  </a:cxn>
                  <a:cxn ang="0">
                    <a:pos x="57" y="41"/>
                  </a:cxn>
                  <a:cxn ang="0">
                    <a:pos x="58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48" name="Freeform 396"/>
              <p:cNvSpPr>
                <a:spLocks/>
              </p:cNvSpPr>
              <p:nvPr/>
            </p:nvSpPr>
            <p:spPr bwMode="auto">
              <a:xfrm>
                <a:off x="2628" y="2341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2" y="29"/>
                  </a:cxn>
                  <a:cxn ang="0">
                    <a:pos x="10" y="28"/>
                  </a:cxn>
                  <a:cxn ang="0">
                    <a:pos x="7" y="26"/>
                  </a:cxn>
                  <a:cxn ang="0">
                    <a:pos x="4" y="24"/>
                  </a:cxn>
                  <a:cxn ang="0">
                    <a:pos x="3" y="22"/>
                  </a:cxn>
                  <a:cxn ang="0">
                    <a:pos x="1" y="20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0" y="1"/>
                  </a:cxn>
                  <a:cxn ang="0">
                    <a:pos x="23" y="2"/>
                  </a:cxn>
                  <a:cxn ang="0">
                    <a:pos x="25" y="3"/>
                  </a:cxn>
                  <a:cxn ang="0">
                    <a:pos x="27" y="6"/>
                  </a:cxn>
                  <a:cxn ang="0">
                    <a:pos x="28" y="8"/>
                  </a:cxn>
                  <a:cxn ang="0">
                    <a:pos x="30" y="11"/>
                  </a:cxn>
                  <a:cxn ang="0">
                    <a:pos x="30" y="14"/>
                  </a:cxn>
                  <a:cxn ang="0">
                    <a:pos x="28" y="20"/>
                  </a:cxn>
                  <a:cxn ang="0">
                    <a:pos x="25" y="24"/>
                  </a:cxn>
                  <a:cxn ang="0">
                    <a:pos x="20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49" name="Freeform 397"/>
              <p:cNvSpPr>
                <a:spLocks/>
              </p:cNvSpPr>
              <p:nvPr/>
            </p:nvSpPr>
            <p:spPr bwMode="auto">
              <a:xfrm>
                <a:off x="2709" y="2526"/>
                <a:ext cx="30" cy="30"/>
              </a:xfrm>
              <a:custGeom>
                <a:avLst/>
                <a:gdLst/>
                <a:ahLst/>
                <a:cxnLst>
                  <a:cxn ang="0">
                    <a:pos x="60" y="29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2"/>
                  </a:cxn>
                  <a:cxn ang="0">
                    <a:pos x="51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6"/>
                  </a:cxn>
                  <a:cxn ang="0">
                    <a:pos x="9" y="50"/>
                  </a:cxn>
                  <a:cxn ang="0">
                    <a:pos x="14" y="54"/>
                  </a:cxn>
                  <a:cxn ang="0">
                    <a:pos x="18" y="57"/>
                  </a:cxn>
                  <a:cxn ang="0">
                    <a:pos x="24" y="58"/>
                  </a:cxn>
                  <a:cxn ang="0">
                    <a:pos x="30" y="59"/>
                  </a:cxn>
                  <a:cxn ang="0">
                    <a:pos x="36" y="58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1" y="50"/>
                  </a:cxn>
                  <a:cxn ang="0">
                    <a:pos x="54" y="46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29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50" name="Freeform 398"/>
              <p:cNvSpPr>
                <a:spLocks/>
              </p:cNvSpPr>
              <p:nvPr/>
            </p:nvSpPr>
            <p:spPr bwMode="auto">
              <a:xfrm>
                <a:off x="2716" y="2533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3" y="24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51" name="Freeform 399"/>
              <p:cNvSpPr>
                <a:spLocks/>
              </p:cNvSpPr>
              <p:nvPr/>
            </p:nvSpPr>
            <p:spPr bwMode="auto">
              <a:xfrm>
                <a:off x="2821" y="2427"/>
                <a:ext cx="30" cy="30"/>
              </a:xfrm>
              <a:custGeom>
                <a:avLst/>
                <a:gdLst/>
                <a:ahLst/>
                <a:cxnLst>
                  <a:cxn ang="0">
                    <a:pos x="58" y="28"/>
                  </a:cxn>
                  <a:cxn ang="0">
                    <a:pos x="58" y="23"/>
                  </a:cxn>
                  <a:cxn ang="0">
                    <a:pos x="56" y="18"/>
                  </a:cxn>
                  <a:cxn ang="0">
                    <a:pos x="54" y="12"/>
                  </a:cxn>
                  <a:cxn ang="0">
                    <a:pos x="50" y="8"/>
                  </a:cxn>
                  <a:cxn ang="0">
                    <a:pos x="46" y="4"/>
                  </a:cxn>
                  <a:cxn ang="0">
                    <a:pos x="40" y="2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17" y="2"/>
                  </a:cxn>
                  <a:cxn ang="0">
                    <a:pos x="8" y="8"/>
                  </a:cxn>
                  <a:cxn ang="0">
                    <a:pos x="2" y="17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6"/>
                  </a:cxn>
                  <a:cxn ang="0">
                    <a:pos x="8" y="50"/>
                  </a:cxn>
                  <a:cxn ang="0">
                    <a:pos x="12" y="54"/>
                  </a:cxn>
                  <a:cxn ang="0">
                    <a:pos x="18" y="56"/>
                  </a:cxn>
                  <a:cxn ang="0">
                    <a:pos x="23" y="58"/>
                  </a:cxn>
                  <a:cxn ang="0">
                    <a:pos x="28" y="58"/>
                  </a:cxn>
                  <a:cxn ang="0">
                    <a:pos x="34" y="58"/>
                  </a:cxn>
                  <a:cxn ang="0">
                    <a:pos x="40" y="56"/>
                  </a:cxn>
                  <a:cxn ang="0">
                    <a:pos x="46" y="54"/>
                  </a:cxn>
                  <a:cxn ang="0">
                    <a:pos x="50" y="50"/>
                  </a:cxn>
                  <a:cxn ang="0">
                    <a:pos x="54" y="46"/>
                  </a:cxn>
                  <a:cxn ang="0">
                    <a:pos x="56" y="40"/>
                  </a:cxn>
                  <a:cxn ang="0">
                    <a:pos x="58" y="34"/>
                  </a:cxn>
                  <a:cxn ang="0">
                    <a:pos x="58" y="28"/>
                  </a:cxn>
                </a:cxnLst>
                <a:rect l="0" t="0" r="r" b="b"/>
                <a:pathLst>
                  <a:path w="58" h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52" name="Freeform 400"/>
              <p:cNvSpPr>
                <a:spLocks/>
              </p:cNvSpPr>
              <p:nvPr/>
            </p:nvSpPr>
            <p:spPr bwMode="auto">
              <a:xfrm>
                <a:off x="2829" y="2435"/>
                <a:ext cx="14" cy="14"/>
              </a:xfrm>
              <a:custGeom>
                <a:avLst/>
                <a:gdLst/>
                <a:ahLst/>
                <a:cxnLst>
                  <a:cxn ang="0">
                    <a:pos x="14" y="28"/>
                  </a:cxn>
                  <a:cxn ang="0">
                    <a:pos x="12" y="28"/>
                  </a:cxn>
                  <a:cxn ang="0">
                    <a:pos x="10" y="27"/>
                  </a:cxn>
                  <a:cxn ang="0">
                    <a:pos x="6" y="26"/>
                  </a:cxn>
                  <a:cxn ang="0">
                    <a:pos x="4" y="24"/>
                  </a:cxn>
                  <a:cxn ang="0">
                    <a:pos x="3" y="21"/>
                  </a:cxn>
                  <a:cxn ang="0">
                    <a:pos x="2" y="19"/>
                  </a:cxn>
                  <a:cxn ang="0">
                    <a:pos x="0" y="17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2" y="8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6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0" y="1"/>
                  </a:cxn>
                  <a:cxn ang="0">
                    <a:pos x="24" y="2"/>
                  </a:cxn>
                  <a:cxn ang="0">
                    <a:pos x="26" y="3"/>
                  </a:cxn>
                  <a:cxn ang="0">
                    <a:pos x="27" y="5"/>
                  </a:cxn>
                  <a:cxn ang="0">
                    <a:pos x="28" y="8"/>
                  </a:cxn>
                  <a:cxn ang="0">
                    <a:pos x="29" y="11"/>
                  </a:cxn>
                  <a:cxn ang="0">
                    <a:pos x="29" y="13"/>
                  </a:cxn>
                  <a:cxn ang="0">
                    <a:pos x="28" y="19"/>
                  </a:cxn>
                  <a:cxn ang="0">
                    <a:pos x="26" y="24"/>
                  </a:cxn>
                  <a:cxn ang="0">
                    <a:pos x="20" y="27"/>
                  </a:cxn>
                  <a:cxn ang="0">
                    <a:pos x="14" y="28"/>
                  </a:cxn>
                </a:cxnLst>
                <a:rect l="0" t="0" r="r" b="b"/>
                <a:pathLst>
                  <a:path w="29" h="28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53" name="Freeform 401"/>
              <p:cNvSpPr>
                <a:spLocks/>
              </p:cNvSpPr>
              <p:nvPr/>
            </p:nvSpPr>
            <p:spPr bwMode="auto">
              <a:xfrm>
                <a:off x="2818" y="2606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2"/>
                  </a:cxn>
                  <a:cxn ang="0">
                    <a:pos x="50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6"/>
                  </a:cxn>
                  <a:cxn ang="0">
                    <a:pos x="9" y="50"/>
                  </a:cxn>
                  <a:cxn ang="0">
                    <a:pos x="14" y="54"/>
                  </a:cxn>
                  <a:cxn ang="0">
                    <a:pos x="18" y="57"/>
                  </a:cxn>
                  <a:cxn ang="0">
                    <a:pos x="24" y="58"/>
                  </a:cxn>
                  <a:cxn ang="0">
                    <a:pos x="30" y="60"/>
                  </a:cxn>
                  <a:cxn ang="0">
                    <a:pos x="35" y="58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0" y="50"/>
                  </a:cxn>
                  <a:cxn ang="0">
                    <a:pos x="54" y="46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54" name="Freeform 402"/>
              <p:cNvSpPr>
                <a:spLocks/>
              </p:cNvSpPr>
              <p:nvPr/>
            </p:nvSpPr>
            <p:spPr bwMode="auto">
              <a:xfrm>
                <a:off x="2826" y="2613"/>
                <a:ext cx="15" cy="15"/>
              </a:xfrm>
              <a:custGeom>
                <a:avLst/>
                <a:gdLst/>
                <a:ahLst/>
                <a:cxnLst>
                  <a:cxn ang="0">
                    <a:pos x="15" y="28"/>
                  </a:cxn>
                  <a:cxn ang="0">
                    <a:pos x="11" y="28"/>
                  </a:cxn>
                  <a:cxn ang="0">
                    <a:pos x="9" y="27"/>
                  </a:cxn>
                  <a:cxn ang="0">
                    <a:pos x="7" y="26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2"/>
                  </a:cxn>
                  <a:cxn ang="0">
                    <a:pos x="25" y="4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0" y="27"/>
                  </a:cxn>
                  <a:cxn ang="0">
                    <a:pos x="15" y="28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55" name="Freeform 403"/>
              <p:cNvSpPr>
                <a:spLocks/>
              </p:cNvSpPr>
              <p:nvPr/>
            </p:nvSpPr>
            <p:spPr bwMode="auto">
              <a:xfrm>
                <a:off x="2802" y="2723"/>
                <a:ext cx="30" cy="30"/>
              </a:xfrm>
              <a:custGeom>
                <a:avLst/>
                <a:gdLst/>
                <a:ahLst/>
                <a:cxnLst>
                  <a:cxn ang="0">
                    <a:pos x="59" y="30"/>
                  </a:cxn>
                  <a:cxn ang="0">
                    <a:pos x="58" y="25"/>
                  </a:cxn>
                  <a:cxn ang="0">
                    <a:pos x="57" y="19"/>
                  </a:cxn>
                  <a:cxn ang="0">
                    <a:pos x="54" y="14"/>
                  </a:cxn>
                  <a:cxn ang="0">
                    <a:pos x="50" y="10"/>
                  </a:cxn>
                  <a:cxn ang="0">
                    <a:pos x="46" y="6"/>
                  </a:cxn>
                  <a:cxn ang="0">
                    <a:pos x="41" y="3"/>
                  </a:cxn>
                  <a:cxn ang="0">
                    <a:pos x="35" y="2"/>
                  </a:cxn>
                  <a:cxn ang="0">
                    <a:pos x="29" y="0"/>
                  </a:cxn>
                  <a:cxn ang="0">
                    <a:pos x="18" y="3"/>
                  </a:cxn>
                  <a:cxn ang="0">
                    <a:pos x="9" y="10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8"/>
                  </a:cxn>
                  <a:cxn ang="0">
                    <a:pos x="9" y="52"/>
                  </a:cxn>
                  <a:cxn ang="0">
                    <a:pos x="13" y="56"/>
                  </a:cxn>
                  <a:cxn ang="0">
                    <a:pos x="18" y="58"/>
                  </a:cxn>
                  <a:cxn ang="0">
                    <a:pos x="24" y="60"/>
                  </a:cxn>
                  <a:cxn ang="0">
                    <a:pos x="29" y="60"/>
                  </a:cxn>
                  <a:cxn ang="0">
                    <a:pos x="35" y="60"/>
                  </a:cxn>
                  <a:cxn ang="0">
                    <a:pos x="41" y="58"/>
                  </a:cxn>
                  <a:cxn ang="0">
                    <a:pos x="46" y="56"/>
                  </a:cxn>
                  <a:cxn ang="0">
                    <a:pos x="50" y="52"/>
                  </a:cxn>
                  <a:cxn ang="0">
                    <a:pos x="54" y="48"/>
                  </a:cxn>
                  <a:cxn ang="0">
                    <a:pos x="57" y="42"/>
                  </a:cxn>
                  <a:cxn ang="0">
                    <a:pos x="58" y="36"/>
                  </a:cxn>
                  <a:cxn ang="0">
                    <a:pos x="59" y="30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56" name="Freeform 404"/>
              <p:cNvSpPr>
                <a:spLocks/>
              </p:cNvSpPr>
              <p:nvPr/>
            </p:nvSpPr>
            <p:spPr bwMode="auto">
              <a:xfrm>
                <a:off x="2810" y="2730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0" y="29"/>
                  </a:cxn>
                  <a:cxn ang="0">
                    <a:pos x="7" y="28"/>
                  </a:cxn>
                  <a:cxn ang="0">
                    <a:pos x="5" y="26"/>
                  </a:cxn>
                  <a:cxn ang="0">
                    <a:pos x="4" y="23"/>
                  </a:cxn>
                  <a:cxn ang="0">
                    <a:pos x="2" y="21"/>
                  </a:cxn>
                  <a:cxn ang="0">
                    <a:pos x="0" y="19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2" y="10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4"/>
                  </a:cxn>
                  <a:cxn ang="0">
                    <a:pos x="10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2"/>
                  </a:cxn>
                  <a:cxn ang="0">
                    <a:pos x="24" y="4"/>
                  </a:cxn>
                  <a:cxn ang="0">
                    <a:pos x="26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3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57" name="Freeform 405"/>
              <p:cNvSpPr>
                <a:spLocks/>
              </p:cNvSpPr>
              <p:nvPr/>
            </p:nvSpPr>
            <p:spPr bwMode="auto">
              <a:xfrm>
                <a:off x="3018" y="2652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4"/>
                  </a:cxn>
                  <a:cxn ang="0">
                    <a:pos x="51" y="9"/>
                  </a:cxn>
                  <a:cxn ang="0">
                    <a:pos x="46" y="6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9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3" y="41"/>
                  </a:cxn>
                  <a:cxn ang="0">
                    <a:pos x="6" y="46"/>
                  </a:cxn>
                  <a:cxn ang="0">
                    <a:pos x="9" y="51"/>
                  </a:cxn>
                  <a:cxn ang="0">
                    <a:pos x="14" y="54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1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58" name="Freeform 406"/>
              <p:cNvSpPr>
                <a:spLocks/>
              </p:cNvSpPr>
              <p:nvPr/>
            </p:nvSpPr>
            <p:spPr bwMode="auto">
              <a:xfrm>
                <a:off x="3025" y="2660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9" y="29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4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4" y="7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4"/>
                  </a:cxn>
                  <a:cxn ang="0">
                    <a:pos x="28" y="7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5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59" name="Freeform 407"/>
              <p:cNvSpPr>
                <a:spLocks/>
              </p:cNvSpPr>
              <p:nvPr/>
            </p:nvSpPr>
            <p:spPr bwMode="auto">
              <a:xfrm>
                <a:off x="3124" y="2731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6" y="13"/>
                  </a:cxn>
                  <a:cxn ang="0">
                    <a:pos x="52" y="9"/>
                  </a:cxn>
                  <a:cxn ang="0">
                    <a:pos x="48" y="5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10" y="9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3" y="41"/>
                  </a:cxn>
                  <a:cxn ang="0">
                    <a:pos x="6" y="47"/>
                  </a:cxn>
                  <a:cxn ang="0">
                    <a:pos x="10" y="51"/>
                  </a:cxn>
                  <a:cxn ang="0">
                    <a:pos x="14" y="55"/>
                  </a:cxn>
                  <a:cxn ang="0">
                    <a:pos x="19" y="57"/>
                  </a:cxn>
                  <a:cxn ang="0">
                    <a:pos x="25" y="58"/>
                  </a:cxn>
                  <a:cxn ang="0">
                    <a:pos x="30" y="59"/>
                  </a:cxn>
                  <a:cxn ang="0">
                    <a:pos x="36" y="58"/>
                  </a:cxn>
                  <a:cxn ang="0">
                    <a:pos x="42" y="57"/>
                  </a:cxn>
                  <a:cxn ang="0">
                    <a:pos x="48" y="55"/>
                  </a:cxn>
                  <a:cxn ang="0">
                    <a:pos x="52" y="51"/>
                  </a:cxn>
                  <a:cxn ang="0">
                    <a:pos x="56" y="47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60" name="Freeform 408"/>
              <p:cNvSpPr>
                <a:spLocks/>
              </p:cNvSpPr>
              <p:nvPr/>
            </p:nvSpPr>
            <p:spPr bwMode="auto">
              <a:xfrm>
                <a:off x="3132" y="2738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3" y="29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5" y="25"/>
                  </a:cxn>
                  <a:cxn ang="0">
                    <a:pos x="4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7" y="3"/>
                  </a:cxn>
                  <a:cxn ang="0">
                    <a:pos x="11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6" y="25"/>
                  </a:cxn>
                  <a:cxn ang="0">
                    <a:pos x="21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61" name="Freeform 409"/>
              <p:cNvSpPr>
                <a:spLocks/>
              </p:cNvSpPr>
              <p:nvPr/>
            </p:nvSpPr>
            <p:spPr bwMode="auto">
              <a:xfrm>
                <a:off x="3079" y="2462"/>
                <a:ext cx="30" cy="30"/>
              </a:xfrm>
              <a:custGeom>
                <a:avLst/>
                <a:gdLst/>
                <a:ahLst/>
                <a:cxnLst>
                  <a:cxn ang="0">
                    <a:pos x="59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5" y="12"/>
                  </a:cxn>
                  <a:cxn ang="0">
                    <a:pos x="51" y="8"/>
                  </a:cxn>
                  <a:cxn ang="0">
                    <a:pos x="47" y="4"/>
                  </a:cxn>
                  <a:cxn ang="0">
                    <a:pos x="41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8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0" y="35"/>
                  </a:cxn>
                  <a:cxn ang="0">
                    <a:pos x="3" y="41"/>
                  </a:cxn>
                  <a:cxn ang="0">
                    <a:pos x="5" y="46"/>
                  </a:cxn>
                  <a:cxn ang="0">
                    <a:pos x="9" y="50"/>
                  </a:cxn>
                  <a:cxn ang="0">
                    <a:pos x="13" y="54"/>
                  </a:cxn>
                  <a:cxn ang="0">
                    <a:pos x="19" y="57"/>
                  </a:cxn>
                  <a:cxn ang="0">
                    <a:pos x="25" y="58"/>
                  </a:cxn>
                  <a:cxn ang="0">
                    <a:pos x="30" y="60"/>
                  </a:cxn>
                  <a:cxn ang="0">
                    <a:pos x="36" y="58"/>
                  </a:cxn>
                  <a:cxn ang="0">
                    <a:pos x="41" y="57"/>
                  </a:cxn>
                  <a:cxn ang="0">
                    <a:pos x="47" y="54"/>
                  </a:cxn>
                  <a:cxn ang="0">
                    <a:pos x="51" y="50"/>
                  </a:cxn>
                  <a:cxn ang="0">
                    <a:pos x="55" y="46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59" y="30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62" name="Freeform 410"/>
              <p:cNvSpPr>
                <a:spLocks/>
              </p:cNvSpPr>
              <p:nvPr/>
            </p:nvSpPr>
            <p:spPr bwMode="auto">
              <a:xfrm>
                <a:off x="3087" y="2469"/>
                <a:ext cx="14" cy="15"/>
              </a:xfrm>
              <a:custGeom>
                <a:avLst/>
                <a:gdLst/>
                <a:ahLst/>
                <a:cxnLst>
                  <a:cxn ang="0">
                    <a:pos x="15" y="28"/>
                  </a:cxn>
                  <a:cxn ang="0">
                    <a:pos x="12" y="28"/>
                  </a:cxn>
                  <a:cxn ang="0">
                    <a:pos x="10" y="27"/>
                  </a:cxn>
                  <a:cxn ang="0">
                    <a:pos x="6" y="26"/>
                  </a:cxn>
                  <a:cxn ang="0">
                    <a:pos x="4" y="25"/>
                  </a:cxn>
                  <a:cxn ang="0">
                    <a:pos x="3" y="23"/>
                  </a:cxn>
                  <a:cxn ang="0">
                    <a:pos x="2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2" y="9"/>
                  </a:cxn>
                  <a:cxn ang="0">
                    <a:pos x="3" y="7"/>
                  </a:cxn>
                  <a:cxn ang="0">
                    <a:pos x="4" y="4"/>
                  </a:cxn>
                  <a:cxn ang="0">
                    <a:pos x="6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4"/>
                  </a:cxn>
                  <a:cxn ang="0">
                    <a:pos x="27" y="7"/>
                  </a:cxn>
                  <a:cxn ang="0">
                    <a:pos x="28" y="9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8" y="20"/>
                  </a:cxn>
                  <a:cxn ang="0">
                    <a:pos x="26" y="25"/>
                  </a:cxn>
                  <a:cxn ang="0">
                    <a:pos x="21" y="27"/>
                  </a:cxn>
                  <a:cxn ang="0">
                    <a:pos x="15" y="28"/>
                  </a:cxn>
                </a:cxnLst>
                <a:rect l="0" t="0" r="r" b="b"/>
                <a:pathLst>
                  <a:path w="29" h="28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63" name="Freeform 411"/>
              <p:cNvSpPr>
                <a:spLocks/>
              </p:cNvSpPr>
              <p:nvPr/>
            </p:nvSpPr>
            <p:spPr bwMode="auto">
              <a:xfrm>
                <a:off x="3234" y="2443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3"/>
                  </a:cxn>
                  <a:cxn ang="0">
                    <a:pos x="51" y="9"/>
                  </a:cxn>
                  <a:cxn ang="0">
                    <a:pos x="46" y="5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2"/>
                  </a:cxn>
                  <a:cxn ang="0">
                    <a:pos x="14" y="55"/>
                  </a:cxn>
                  <a:cxn ang="0">
                    <a:pos x="19" y="57"/>
                  </a:cxn>
                  <a:cxn ang="0">
                    <a:pos x="24" y="58"/>
                  </a:cxn>
                  <a:cxn ang="0">
                    <a:pos x="30" y="60"/>
                  </a:cxn>
                  <a:cxn ang="0">
                    <a:pos x="36" y="58"/>
                  </a:cxn>
                  <a:cxn ang="0">
                    <a:pos x="42" y="57"/>
                  </a:cxn>
                  <a:cxn ang="0">
                    <a:pos x="46" y="55"/>
                  </a:cxn>
                  <a:cxn ang="0">
                    <a:pos x="51" y="52"/>
                  </a:cxn>
                  <a:cxn ang="0">
                    <a:pos x="54" y="47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64" name="Freeform 412"/>
              <p:cNvSpPr>
                <a:spLocks/>
              </p:cNvSpPr>
              <p:nvPr/>
            </p:nvSpPr>
            <p:spPr bwMode="auto">
              <a:xfrm>
                <a:off x="3241" y="2450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5" y="25"/>
                  </a:cxn>
                  <a:cxn ang="0">
                    <a:pos x="4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4" y="7"/>
                  </a:cxn>
                  <a:cxn ang="0">
                    <a:pos x="5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8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8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65" name="Freeform 413"/>
              <p:cNvSpPr>
                <a:spLocks/>
              </p:cNvSpPr>
              <p:nvPr/>
            </p:nvSpPr>
            <p:spPr bwMode="auto">
              <a:xfrm>
                <a:off x="3207" y="2590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5"/>
                  </a:cxn>
                  <a:cxn ang="0">
                    <a:pos x="58" y="19"/>
                  </a:cxn>
                  <a:cxn ang="0">
                    <a:pos x="54" y="14"/>
                  </a:cxn>
                  <a:cxn ang="0">
                    <a:pos x="51" y="10"/>
                  </a:cxn>
                  <a:cxn ang="0">
                    <a:pos x="46" y="6"/>
                  </a:cxn>
                  <a:cxn ang="0">
                    <a:pos x="42" y="3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9" y="10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6"/>
                  </a:cxn>
                  <a:cxn ang="0">
                    <a:pos x="8" y="51"/>
                  </a:cxn>
                  <a:cxn ang="0">
                    <a:pos x="13" y="55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5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66" name="Freeform 414"/>
              <p:cNvSpPr>
                <a:spLocks/>
              </p:cNvSpPr>
              <p:nvPr/>
            </p:nvSpPr>
            <p:spPr bwMode="auto">
              <a:xfrm>
                <a:off x="3215" y="259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2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7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67" name="Freeform 415"/>
              <p:cNvSpPr>
                <a:spLocks/>
              </p:cNvSpPr>
              <p:nvPr/>
            </p:nvSpPr>
            <p:spPr bwMode="auto">
              <a:xfrm>
                <a:off x="3231" y="2715"/>
                <a:ext cx="30" cy="30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58" y="23"/>
                  </a:cxn>
                  <a:cxn ang="0">
                    <a:pos x="56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0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17" y="3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41"/>
                  </a:cxn>
                  <a:cxn ang="0">
                    <a:pos x="4" y="47"/>
                  </a:cxn>
                  <a:cxn ang="0">
                    <a:pos x="8" y="51"/>
                  </a:cxn>
                  <a:cxn ang="0">
                    <a:pos x="12" y="55"/>
                  </a:cxn>
                  <a:cxn ang="0">
                    <a:pos x="18" y="57"/>
                  </a:cxn>
                  <a:cxn ang="0">
                    <a:pos x="23" y="59"/>
                  </a:cxn>
                  <a:cxn ang="0">
                    <a:pos x="28" y="59"/>
                  </a:cxn>
                  <a:cxn ang="0">
                    <a:pos x="34" y="59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6" y="41"/>
                  </a:cxn>
                  <a:cxn ang="0">
                    <a:pos x="58" y="35"/>
                  </a:cxn>
                  <a:cxn ang="0">
                    <a:pos x="58" y="29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68" name="Freeform 416"/>
              <p:cNvSpPr>
                <a:spLocks/>
              </p:cNvSpPr>
              <p:nvPr/>
            </p:nvSpPr>
            <p:spPr bwMode="auto">
              <a:xfrm>
                <a:off x="3239" y="2723"/>
                <a:ext cx="14" cy="14"/>
              </a:xfrm>
              <a:custGeom>
                <a:avLst/>
                <a:gdLst/>
                <a:ahLst/>
                <a:cxnLst>
                  <a:cxn ang="0">
                    <a:pos x="13" y="29"/>
                  </a:cxn>
                  <a:cxn ang="0">
                    <a:pos x="11" y="29"/>
                  </a:cxn>
                  <a:cxn ang="0">
                    <a:pos x="9" y="28"/>
                  </a:cxn>
                  <a:cxn ang="0">
                    <a:pos x="5" y="27"/>
                  </a:cxn>
                  <a:cxn ang="0">
                    <a:pos x="3" y="25"/>
                  </a:cxn>
                  <a:cxn ang="0">
                    <a:pos x="2" y="22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3" y="4"/>
                  </a:cxn>
                  <a:cxn ang="0">
                    <a:pos x="5" y="3"/>
                  </a:cxn>
                  <a:cxn ang="0">
                    <a:pos x="9" y="2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7" y="8"/>
                  </a:cxn>
                  <a:cxn ang="0">
                    <a:pos x="28" y="12"/>
                  </a:cxn>
                  <a:cxn ang="0">
                    <a:pos x="28" y="14"/>
                  </a:cxn>
                  <a:cxn ang="0">
                    <a:pos x="27" y="20"/>
                  </a:cxn>
                  <a:cxn ang="0">
                    <a:pos x="25" y="25"/>
                  </a:cxn>
                  <a:cxn ang="0">
                    <a:pos x="19" y="28"/>
                  </a:cxn>
                  <a:cxn ang="0">
                    <a:pos x="13" y="29"/>
                  </a:cxn>
                </a:cxnLst>
                <a:rect l="0" t="0" r="r" b="b"/>
                <a:pathLst>
                  <a:path w="28" h="29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69" name="Freeform 417"/>
              <p:cNvSpPr>
                <a:spLocks/>
              </p:cNvSpPr>
              <p:nvPr/>
            </p:nvSpPr>
            <p:spPr bwMode="auto">
              <a:xfrm>
                <a:off x="3380" y="2742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2"/>
                  </a:cxn>
                  <a:cxn ang="0">
                    <a:pos x="51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8" y="8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0"/>
                  </a:cxn>
                  <a:cxn ang="0">
                    <a:pos x="4" y="46"/>
                  </a:cxn>
                  <a:cxn ang="0">
                    <a:pos x="8" y="50"/>
                  </a:cxn>
                  <a:cxn ang="0">
                    <a:pos x="12" y="54"/>
                  </a:cxn>
                  <a:cxn ang="0">
                    <a:pos x="18" y="56"/>
                  </a:cxn>
                  <a:cxn ang="0">
                    <a:pos x="24" y="58"/>
                  </a:cxn>
                  <a:cxn ang="0">
                    <a:pos x="30" y="58"/>
                  </a:cxn>
                  <a:cxn ang="0">
                    <a:pos x="36" y="58"/>
                  </a:cxn>
                  <a:cxn ang="0">
                    <a:pos x="41" y="56"/>
                  </a:cxn>
                  <a:cxn ang="0">
                    <a:pos x="46" y="54"/>
                  </a:cxn>
                  <a:cxn ang="0">
                    <a:pos x="51" y="50"/>
                  </a:cxn>
                  <a:cxn ang="0">
                    <a:pos x="54" y="46"/>
                  </a:cxn>
                  <a:cxn ang="0">
                    <a:pos x="57" y="40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8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70" name="Freeform 418"/>
              <p:cNvSpPr>
                <a:spLocks/>
              </p:cNvSpPr>
              <p:nvPr/>
            </p:nvSpPr>
            <p:spPr bwMode="auto">
              <a:xfrm>
                <a:off x="3388" y="2750"/>
                <a:ext cx="15" cy="14"/>
              </a:xfrm>
              <a:custGeom>
                <a:avLst/>
                <a:gdLst/>
                <a:ahLst/>
                <a:cxnLst>
                  <a:cxn ang="0">
                    <a:pos x="15" y="28"/>
                  </a:cxn>
                  <a:cxn ang="0">
                    <a:pos x="11" y="28"/>
                  </a:cxn>
                  <a:cxn ang="0">
                    <a:pos x="9" y="27"/>
                  </a:cxn>
                  <a:cxn ang="0">
                    <a:pos x="7" y="26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2" y="5"/>
                  </a:cxn>
                  <a:cxn ang="0">
                    <a:pos x="4" y="3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5" y="3"/>
                  </a:cxn>
                  <a:cxn ang="0">
                    <a:pos x="26" y="5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7"/>
                  </a:cxn>
                  <a:cxn ang="0">
                    <a:pos x="15" y="28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71" name="Freeform 419"/>
              <p:cNvSpPr>
                <a:spLocks/>
              </p:cNvSpPr>
              <p:nvPr/>
            </p:nvSpPr>
            <p:spPr bwMode="auto">
              <a:xfrm>
                <a:off x="3407" y="2643"/>
                <a:ext cx="30" cy="30"/>
              </a:xfrm>
              <a:custGeom>
                <a:avLst/>
                <a:gdLst/>
                <a:ahLst/>
                <a:cxnLst>
                  <a:cxn ang="0">
                    <a:pos x="60" y="29"/>
                  </a:cxn>
                  <a:cxn ang="0">
                    <a:pos x="59" y="24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1"/>
                  </a:cxn>
                  <a:cxn ang="0">
                    <a:pos x="14" y="55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6" y="59"/>
                  </a:cxn>
                  <a:cxn ang="0">
                    <a:pos x="41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60" y="29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72" name="Freeform 420"/>
              <p:cNvSpPr>
                <a:spLocks/>
              </p:cNvSpPr>
              <p:nvPr/>
            </p:nvSpPr>
            <p:spPr bwMode="auto">
              <a:xfrm>
                <a:off x="3414" y="2651"/>
                <a:ext cx="15" cy="14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2" y="29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5"/>
                  </a:cxn>
                  <a:cxn ang="0">
                    <a:pos x="3" y="22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4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73" name="Freeform 421"/>
              <p:cNvSpPr>
                <a:spLocks/>
              </p:cNvSpPr>
              <p:nvPr/>
            </p:nvSpPr>
            <p:spPr bwMode="auto">
              <a:xfrm>
                <a:off x="3407" y="2515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1"/>
                  </a:cxn>
                  <a:cxn ang="0">
                    <a:pos x="14" y="55"/>
                  </a:cxn>
                  <a:cxn ang="0">
                    <a:pos x="18" y="57"/>
                  </a:cxn>
                  <a:cxn ang="0">
                    <a:pos x="24" y="58"/>
                  </a:cxn>
                  <a:cxn ang="0">
                    <a:pos x="30" y="60"/>
                  </a:cxn>
                  <a:cxn ang="0">
                    <a:pos x="36" y="58"/>
                  </a:cxn>
                  <a:cxn ang="0">
                    <a:pos x="41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74" name="Freeform 422"/>
              <p:cNvSpPr>
                <a:spLocks/>
              </p:cNvSpPr>
              <p:nvPr/>
            </p:nvSpPr>
            <p:spPr bwMode="auto">
              <a:xfrm>
                <a:off x="3414" y="2522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5"/>
                  </a:cxn>
                  <a:cxn ang="0">
                    <a:pos x="3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3" y="7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8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75" name="Freeform 423"/>
              <p:cNvSpPr>
                <a:spLocks/>
              </p:cNvSpPr>
              <p:nvPr/>
            </p:nvSpPr>
            <p:spPr bwMode="auto">
              <a:xfrm>
                <a:off x="2347" y="2643"/>
                <a:ext cx="29" cy="30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58" y="24"/>
                  </a:cxn>
                  <a:cxn ang="0">
                    <a:pos x="56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0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17" y="3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41"/>
                  </a:cxn>
                  <a:cxn ang="0">
                    <a:pos x="4" y="47"/>
                  </a:cxn>
                  <a:cxn ang="0">
                    <a:pos x="8" y="51"/>
                  </a:cxn>
                  <a:cxn ang="0">
                    <a:pos x="12" y="55"/>
                  </a:cxn>
                  <a:cxn ang="0">
                    <a:pos x="17" y="57"/>
                  </a:cxn>
                  <a:cxn ang="0">
                    <a:pos x="23" y="59"/>
                  </a:cxn>
                  <a:cxn ang="0">
                    <a:pos x="28" y="59"/>
                  </a:cxn>
                  <a:cxn ang="0">
                    <a:pos x="34" y="59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6" y="41"/>
                  </a:cxn>
                  <a:cxn ang="0">
                    <a:pos x="58" y="35"/>
                  </a:cxn>
                  <a:cxn ang="0">
                    <a:pos x="58" y="29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76" name="Freeform 424"/>
              <p:cNvSpPr>
                <a:spLocks/>
              </p:cNvSpPr>
              <p:nvPr/>
            </p:nvSpPr>
            <p:spPr bwMode="auto">
              <a:xfrm>
                <a:off x="2354" y="2651"/>
                <a:ext cx="15" cy="14"/>
              </a:xfrm>
              <a:custGeom>
                <a:avLst/>
                <a:gdLst/>
                <a:ahLst/>
                <a:cxnLst>
                  <a:cxn ang="0">
                    <a:pos x="14" y="29"/>
                  </a:cxn>
                  <a:cxn ang="0">
                    <a:pos x="12" y="29"/>
                  </a:cxn>
                  <a:cxn ang="0">
                    <a:pos x="10" y="28"/>
                  </a:cxn>
                  <a:cxn ang="0">
                    <a:pos x="6" y="27"/>
                  </a:cxn>
                  <a:cxn ang="0">
                    <a:pos x="4" y="25"/>
                  </a:cxn>
                  <a:cxn ang="0">
                    <a:pos x="3" y="22"/>
                  </a:cxn>
                  <a:cxn ang="0">
                    <a:pos x="2" y="20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2" y="9"/>
                  </a:cxn>
                  <a:cxn ang="0">
                    <a:pos x="3" y="6"/>
                  </a:cxn>
                  <a:cxn ang="0">
                    <a:pos x="4" y="4"/>
                  </a:cxn>
                  <a:cxn ang="0">
                    <a:pos x="6" y="3"/>
                  </a:cxn>
                  <a:cxn ang="0">
                    <a:pos x="10" y="2"/>
                  </a:cxn>
                  <a:cxn ang="0">
                    <a:pos x="12" y="0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0" y="2"/>
                  </a:cxn>
                  <a:cxn ang="0">
                    <a:pos x="22" y="3"/>
                  </a:cxn>
                  <a:cxn ang="0">
                    <a:pos x="25" y="4"/>
                  </a:cxn>
                  <a:cxn ang="0">
                    <a:pos x="27" y="6"/>
                  </a:cxn>
                  <a:cxn ang="0">
                    <a:pos x="28" y="9"/>
                  </a:cxn>
                  <a:cxn ang="0">
                    <a:pos x="29" y="12"/>
                  </a:cxn>
                  <a:cxn ang="0">
                    <a:pos x="29" y="14"/>
                  </a:cxn>
                  <a:cxn ang="0">
                    <a:pos x="28" y="20"/>
                  </a:cxn>
                  <a:cxn ang="0">
                    <a:pos x="25" y="25"/>
                  </a:cxn>
                  <a:cxn ang="0">
                    <a:pos x="20" y="28"/>
                  </a:cxn>
                  <a:cxn ang="0">
                    <a:pos x="14" y="29"/>
                  </a:cxn>
                </a:cxnLst>
                <a:rect l="0" t="0" r="r" b="b"/>
                <a:pathLst>
                  <a:path w="29" h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77" name="Freeform 425"/>
              <p:cNvSpPr>
                <a:spLocks/>
              </p:cNvSpPr>
              <p:nvPr/>
            </p:nvSpPr>
            <p:spPr bwMode="auto">
              <a:xfrm>
                <a:off x="2485" y="1569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5"/>
                  </a:cxn>
                  <a:cxn ang="0">
                    <a:pos x="58" y="19"/>
                  </a:cxn>
                  <a:cxn ang="0">
                    <a:pos x="54" y="13"/>
                  </a:cxn>
                  <a:cxn ang="0">
                    <a:pos x="51" y="8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6" y="47"/>
                  </a:cxn>
                  <a:cxn ang="0">
                    <a:pos x="9" y="51"/>
                  </a:cxn>
                  <a:cxn ang="0">
                    <a:pos x="14" y="55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1" y="58"/>
                  </a:cxn>
                  <a:cxn ang="0">
                    <a:pos x="46" y="55"/>
                  </a:cxn>
                  <a:cxn ang="0">
                    <a:pos x="51" y="51"/>
                  </a:cxn>
                  <a:cxn ang="0">
                    <a:pos x="54" y="47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78" name="Freeform 426"/>
              <p:cNvSpPr>
                <a:spLocks/>
              </p:cNvSpPr>
              <p:nvPr/>
            </p:nvSpPr>
            <p:spPr bwMode="auto">
              <a:xfrm>
                <a:off x="2492" y="157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0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3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0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979" name="Group 427"/>
            <p:cNvGrpSpPr>
              <a:grpSpLocks/>
            </p:cNvGrpSpPr>
            <p:nvPr/>
          </p:nvGrpSpPr>
          <p:grpSpPr bwMode="auto">
            <a:xfrm rot="21406789" flipH="1">
              <a:off x="5575" y="3789"/>
              <a:ext cx="671" cy="523"/>
              <a:chOff x="2332" y="1554"/>
              <a:chExt cx="1105" cy="1218"/>
            </a:xfrm>
          </p:grpSpPr>
          <p:sp>
            <p:nvSpPr>
              <p:cNvPr id="23980" name="Freeform 428"/>
              <p:cNvSpPr>
                <a:spLocks/>
              </p:cNvSpPr>
              <p:nvPr/>
            </p:nvSpPr>
            <p:spPr bwMode="auto">
              <a:xfrm>
                <a:off x="2450" y="2113"/>
                <a:ext cx="30" cy="30"/>
              </a:xfrm>
              <a:custGeom>
                <a:avLst/>
                <a:gdLst/>
                <a:ahLst/>
                <a:cxnLst>
                  <a:cxn ang="0">
                    <a:pos x="31" y="60"/>
                  </a:cxn>
                  <a:cxn ang="0">
                    <a:pos x="18" y="57"/>
                  </a:cxn>
                  <a:cxn ang="0">
                    <a:pos x="9" y="50"/>
                  </a:cxn>
                  <a:cxn ang="0">
                    <a:pos x="2" y="41"/>
                  </a:cxn>
                  <a:cxn ang="0">
                    <a:pos x="0" y="30"/>
                  </a:cxn>
                  <a:cxn ang="0">
                    <a:pos x="2" y="18"/>
                  </a:cxn>
                  <a:cxn ang="0">
                    <a:pos x="9" y="8"/>
                  </a:cxn>
                  <a:cxn ang="0">
                    <a:pos x="18" y="2"/>
                  </a:cxn>
                  <a:cxn ang="0">
                    <a:pos x="31" y="0"/>
                  </a:cxn>
                  <a:cxn ang="0">
                    <a:pos x="42" y="2"/>
                  </a:cxn>
                  <a:cxn ang="0">
                    <a:pos x="52" y="8"/>
                  </a:cxn>
                  <a:cxn ang="0">
                    <a:pos x="58" y="18"/>
                  </a:cxn>
                  <a:cxn ang="0">
                    <a:pos x="61" y="30"/>
                  </a:cxn>
                  <a:cxn ang="0">
                    <a:pos x="58" y="41"/>
                  </a:cxn>
                  <a:cxn ang="0">
                    <a:pos x="52" y="50"/>
                  </a:cxn>
                  <a:cxn ang="0">
                    <a:pos x="42" y="57"/>
                  </a:cxn>
                  <a:cxn ang="0">
                    <a:pos x="31" y="60"/>
                  </a:cxn>
                </a:cxnLst>
                <a:rect l="0" t="0" r="r" b="b"/>
                <a:pathLst>
                  <a:path w="61" h="60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81" name="Freeform 429"/>
              <p:cNvSpPr>
                <a:spLocks/>
              </p:cNvSpPr>
              <p:nvPr/>
            </p:nvSpPr>
            <p:spPr bwMode="auto">
              <a:xfrm>
                <a:off x="2431" y="2013"/>
                <a:ext cx="67" cy="91"/>
              </a:xfrm>
              <a:custGeom>
                <a:avLst/>
                <a:gdLst/>
                <a:ahLst/>
                <a:cxnLst>
                  <a:cxn ang="0">
                    <a:pos x="50" y="182"/>
                  </a:cxn>
                  <a:cxn ang="0">
                    <a:pos x="80" y="182"/>
                  </a:cxn>
                  <a:cxn ang="0">
                    <a:pos x="85" y="174"/>
                  </a:cxn>
                  <a:cxn ang="0">
                    <a:pos x="98" y="154"/>
                  </a:cxn>
                  <a:cxn ang="0">
                    <a:pos x="113" y="125"/>
                  </a:cxn>
                  <a:cxn ang="0">
                    <a:pos x="125" y="91"/>
                  </a:cxn>
                  <a:cxn ang="0">
                    <a:pos x="132" y="58"/>
                  </a:cxn>
                  <a:cxn ang="0">
                    <a:pos x="128" y="29"/>
                  </a:cxn>
                  <a:cxn ang="0">
                    <a:pos x="107" y="9"/>
                  </a:cxn>
                  <a:cxn ang="0">
                    <a:pos x="67" y="0"/>
                  </a:cxn>
                  <a:cxn ang="0">
                    <a:pos x="25" y="9"/>
                  </a:cxn>
                  <a:cxn ang="0">
                    <a:pos x="4" y="29"/>
                  </a:cxn>
                  <a:cxn ang="0">
                    <a:pos x="0" y="58"/>
                  </a:cxn>
                  <a:cxn ang="0">
                    <a:pos x="6" y="91"/>
                  </a:cxn>
                  <a:cxn ang="0">
                    <a:pos x="18" y="125"/>
                  </a:cxn>
                  <a:cxn ang="0">
                    <a:pos x="33" y="154"/>
                  </a:cxn>
                  <a:cxn ang="0">
                    <a:pos x="46" y="174"/>
                  </a:cxn>
                  <a:cxn ang="0">
                    <a:pos x="50" y="182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82" name="Freeform 430"/>
              <p:cNvSpPr>
                <a:spLocks/>
              </p:cNvSpPr>
              <p:nvPr/>
            </p:nvSpPr>
            <p:spPr bwMode="auto">
              <a:xfrm>
                <a:off x="2431" y="2013"/>
                <a:ext cx="67" cy="91"/>
              </a:xfrm>
              <a:custGeom>
                <a:avLst/>
                <a:gdLst/>
                <a:ahLst/>
                <a:cxnLst>
                  <a:cxn ang="0">
                    <a:pos x="50" y="182"/>
                  </a:cxn>
                  <a:cxn ang="0">
                    <a:pos x="80" y="182"/>
                  </a:cxn>
                  <a:cxn ang="0">
                    <a:pos x="85" y="174"/>
                  </a:cxn>
                  <a:cxn ang="0">
                    <a:pos x="98" y="154"/>
                  </a:cxn>
                  <a:cxn ang="0">
                    <a:pos x="113" y="125"/>
                  </a:cxn>
                  <a:cxn ang="0">
                    <a:pos x="125" y="91"/>
                  </a:cxn>
                  <a:cxn ang="0">
                    <a:pos x="132" y="58"/>
                  </a:cxn>
                  <a:cxn ang="0">
                    <a:pos x="128" y="29"/>
                  </a:cxn>
                  <a:cxn ang="0">
                    <a:pos x="107" y="9"/>
                  </a:cxn>
                  <a:cxn ang="0">
                    <a:pos x="67" y="0"/>
                  </a:cxn>
                  <a:cxn ang="0">
                    <a:pos x="25" y="9"/>
                  </a:cxn>
                  <a:cxn ang="0">
                    <a:pos x="4" y="29"/>
                  </a:cxn>
                  <a:cxn ang="0">
                    <a:pos x="0" y="58"/>
                  </a:cxn>
                  <a:cxn ang="0">
                    <a:pos x="6" y="91"/>
                  </a:cxn>
                  <a:cxn ang="0">
                    <a:pos x="18" y="125"/>
                  </a:cxn>
                  <a:cxn ang="0">
                    <a:pos x="33" y="154"/>
                  </a:cxn>
                  <a:cxn ang="0">
                    <a:pos x="46" y="174"/>
                  </a:cxn>
                  <a:cxn ang="0">
                    <a:pos x="50" y="182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83" name="Freeform 431"/>
              <p:cNvSpPr>
                <a:spLocks/>
              </p:cNvSpPr>
              <p:nvPr/>
            </p:nvSpPr>
            <p:spPr bwMode="auto">
              <a:xfrm>
                <a:off x="2359" y="2051"/>
                <a:ext cx="89" cy="73"/>
              </a:xfrm>
              <a:custGeom>
                <a:avLst/>
                <a:gdLst/>
                <a:ahLst/>
                <a:cxnLst>
                  <a:cxn ang="0">
                    <a:pos x="163" y="144"/>
                  </a:cxn>
                  <a:cxn ang="0">
                    <a:pos x="177" y="118"/>
                  </a:cxn>
                  <a:cxn ang="0">
                    <a:pos x="172" y="110"/>
                  </a:cxn>
                  <a:cxn ang="0">
                    <a:pos x="161" y="89"/>
                  </a:cxn>
                  <a:cxn ang="0">
                    <a:pos x="144" y="62"/>
                  </a:cxn>
                  <a:cxn ang="0">
                    <a:pos x="122" y="33"/>
                  </a:cxn>
                  <a:cxn ang="0">
                    <a:pos x="95" y="11"/>
                  </a:cxn>
                  <a:cxn ang="0">
                    <a:pos x="69" y="0"/>
                  </a:cxn>
                  <a:cxn ang="0">
                    <a:pos x="40" y="7"/>
                  </a:cxn>
                  <a:cxn ang="0">
                    <a:pos x="14" y="38"/>
                  </a:cxn>
                  <a:cxn ang="0">
                    <a:pos x="3" y="60"/>
                  </a:cxn>
                  <a:cxn ang="0">
                    <a:pos x="0" y="78"/>
                  </a:cxn>
                  <a:cxn ang="0">
                    <a:pos x="1" y="94"/>
                  </a:cxn>
                  <a:cxn ang="0">
                    <a:pos x="8" y="106"/>
                  </a:cxn>
                  <a:cxn ang="0">
                    <a:pos x="17" y="117"/>
                  </a:cxn>
                  <a:cxn ang="0">
                    <a:pos x="30" y="126"/>
                  </a:cxn>
                  <a:cxn ang="0">
                    <a:pos x="46" y="132"/>
                  </a:cxn>
                  <a:cxn ang="0">
                    <a:pos x="62" y="138"/>
                  </a:cxn>
                  <a:cxn ang="0">
                    <a:pos x="79" y="141"/>
                  </a:cxn>
                  <a:cxn ang="0">
                    <a:pos x="98" y="143"/>
                  </a:cxn>
                  <a:cxn ang="0">
                    <a:pos x="115" y="144"/>
                  </a:cxn>
                  <a:cxn ang="0">
                    <a:pos x="130" y="146"/>
                  </a:cxn>
                  <a:cxn ang="0">
                    <a:pos x="144" y="146"/>
                  </a:cxn>
                  <a:cxn ang="0">
                    <a:pos x="154" y="144"/>
                  </a:cxn>
                  <a:cxn ang="0">
                    <a:pos x="161" y="144"/>
                  </a:cxn>
                  <a:cxn ang="0">
                    <a:pos x="163" y="144"/>
                  </a:cxn>
                </a:cxnLst>
                <a:rect l="0" t="0" r="r" b="b"/>
                <a:pathLst>
                  <a:path w="177" h="146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84" name="Freeform 432"/>
              <p:cNvSpPr>
                <a:spLocks/>
              </p:cNvSpPr>
              <p:nvPr/>
            </p:nvSpPr>
            <p:spPr bwMode="auto">
              <a:xfrm>
                <a:off x="2359" y="2133"/>
                <a:ext cx="89" cy="71"/>
              </a:xfrm>
              <a:custGeom>
                <a:avLst/>
                <a:gdLst/>
                <a:ahLst/>
                <a:cxnLst>
                  <a:cxn ang="0">
                    <a:pos x="178" y="27"/>
                  </a:cxn>
                  <a:cxn ang="0">
                    <a:pos x="164" y="1"/>
                  </a:cxn>
                  <a:cxn ang="0">
                    <a:pos x="162" y="1"/>
                  </a:cxn>
                  <a:cxn ang="0">
                    <a:pos x="155" y="1"/>
                  </a:cxn>
                  <a:cxn ang="0">
                    <a:pos x="145" y="0"/>
                  </a:cxn>
                  <a:cxn ang="0">
                    <a:pos x="131" y="0"/>
                  </a:cxn>
                  <a:cxn ang="0">
                    <a:pos x="116" y="1"/>
                  </a:cxn>
                  <a:cxn ang="0">
                    <a:pos x="99" y="2"/>
                  </a:cxn>
                  <a:cxn ang="0">
                    <a:pos x="80" y="5"/>
                  </a:cxn>
                  <a:cxn ang="0">
                    <a:pos x="63" y="7"/>
                  </a:cxn>
                  <a:cxn ang="0">
                    <a:pos x="46" y="13"/>
                  </a:cxn>
                  <a:cxn ang="0">
                    <a:pos x="31" y="18"/>
                  </a:cxn>
                  <a:cxn ang="0">
                    <a:pos x="18" y="27"/>
                  </a:cxn>
                  <a:cxn ang="0">
                    <a:pos x="8" y="37"/>
                  </a:cxn>
                  <a:cxn ang="0">
                    <a:pos x="2" y="50"/>
                  </a:cxn>
                  <a:cxn ang="0">
                    <a:pos x="0" y="65"/>
                  </a:cxn>
                  <a:cxn ang="0">
                    <a:pos x="4" y="83"/>
                  </a:cxn>
                  <a:cxn ang="0">
                    <a:pos x="14" y="104"/>
                  </a:cxn>
                  <a:cxn ang="0">
                    <a:pos x="41" y="135"/>
                  </a:cxn>
                  <a:cxn ang="0">
                    <a:pos x="69" y="143"/>
                  </a:cxn>
                  <a:cxn ang="0">
                    <a:pos x="96" y="132"/>
                  </a:cxn>
                  <a:cxn ang="0">
                    <a:pos x="122" y="111"/>
                  </a:cxn>
                  <a:cxn ang="0">
                    <a:pos x="145" y="83"/>
                  </a:cxn>
                  <a:cxn ang="0">
                    <a:pos x="162" y="55"/>
                  </a:cxn>
                  <a:cxn ang="0">
                    <a:pos x="174" y="35"/>
                  </a:cxn>
                  <a:cxn ang="0">
                    <a:pos x="178" y="27"/>
                  </a:cxn>
                </a:cxnLst>
                <a:rect l="0" t="0" r="r" b="b"/>
                <a:pathLst>
                  <a:path w="178" h="143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85" name="Freeform 433"/>
              <p:cNvSpPr>
                <a:spLocks/>
              </p:cNvSpPr>
              <p:nvPr/>
            </p:nvSpPr>
            <p:spPr bwMode="auto">
              <a:xfrm>
                <a:off x="2432" y="2151"/>
                <a:ext cx="66" cy="90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52" y="0"/>
                  </a:cxn>
                  <a:cxn ang="0">
                    <a:pos x="47" y="8"/>
                  </a:cxn>
                  <a:cxn ang="0">
                    <a:pos x="35" y="29"/>
                  </a:cxn>
                  <a:cxn ang="0">
                    <a:pos x="20" y="57"/>
                  </a:cxn>
                  <a:cxn ang="0">
                    <a:pos x="7" y="90"/>
                  </a:cxn>
                  <a:cxn ang="0">
                    <a:pos x="0" y="123"/>
                  </a:cxn>
                  <a:cxn ang="0">
                    <a:pos x="5" y="152"/>
                  </a:cxn>
                  <a:cxn ang="0">
                    <a:pos x="24" y="172"/>
                  </a:cxn>
                  <a:cxn ang="0">
                    <a:pos x="64" y="181"/>
                  </a:cxn>
                  <a:cxn ang="0">
                    <a:pos x="106" y="172"/>
                  </a:cxn>
                  <a:cxn ang="0">
                    <a:pos x="127" y="152"/>
                  </a:cxn>
                  <a:cxn ang="0">
                    <a:pos x="132" y="123"/>
                  </a:cxn>
                  <a:cxn ang="0">
                    <a:pos x="127" y="90"/>
                  </a:cxn>
                  <a:cxn ang="0">
                    <a:pos x="114" y="57"/>
                  </a:cxn>
                  <a:cxn ang="0">
                    <a:pos x="99" y="29"/>
                  </a:cxn>
                  <a:cxn ang="0">
                    <a:pos x="86" y="8"/>
                  </a:cxn>
                  <a:cxn ang="0">
                    <a:pos x="82" y="0"/>
                  </a:cxn>
                </a:cxnLst>
                <a:rect l="0" t="0" r="r" b="b"/>
                <a:pathLst>
                  <a:path w="132" h="181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86" name="Freeform 434"/>
              <p:cNvSpPr>
                <a:spLocks/>
              </p:cNvSpPr>
              <p:nvPr/>
            </p:nvSpPr>
            <p:spPr bwMode="auto">
              <a:xfrm>
                <a:off x="2482" y="2132"/>
                <a:ext cx="88" cy="72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0" y="26"/>
                  </a:cxn>
                  <a:cxn ang="0">
                    <a:pos x="5" y="34"/>
                  </a:cxn>
                  <a:cxn ang="0">
                    <a:pos x="16" y="55"/>
                  </a:cxn>
                  <a:cxn ang="0">
                    <a:pos x="33" y="83"/>
                  </a:cxn>
                  <a:cxn ang="0">
                    <a:pos x="56" y="110"/>
                  </a:cxn>
                  <a:cxn ang="0">
                    <a:pos x="82" y="132"/>
                  </a:cxn>
                  <a:cxn ang="0">
                    <a:pos x="109" y="144"/>
                  </a:cxn>
                  <a:cxn ang="0">
                    <a:pos x="137" y="137"/>
                  </a:cxn>
                  <a:cxn ang="0">
                    <a:pos x="164" y="106"/>
                  </a:cxn>
                  <a:cxn ang="0">
                    <a:pos x="174" y="85"/>
                  </a:cxn>
                  <a:cxn ang="0">
                    <a:pos x="177" y="67"/>
                  </a:cxn>
                  <a:cxn ang="0">
                    <a:pos x="176" y="50"/>
                  </a:cxn>
                  <a:cxn ang="0">
                    <a:pos x="170" y="38"/>
                  </a:cxn>
                  <a:cxn ang="0">
                    <a:pos x="161" y="27"/>
                  </a:cxn>
                  <a:cxn ang="0">
                    <a:pos x="147" y="19"/>
                  </a:cxn>
                  <a:cxn ang="0">
                    <a:pos x="132" y="12"/>
                  </a:cxn>
                  <a:cxn ang="0">
                    <a:pos x="116" y="8"/>
                  </a:cxn>
                  <a:cxn ang="0">
                    <a:pos x="98" y="4"/>
                  </a:cxn>
                  <a:cxn ang="0">
                    <a:pos x="81" y="2"/>
                  </a:cxn>
                  <a:cxn ang="0">
                    <a:pos x="63" y="1"/>
                  </a:cxn>
                  <a:cxn ang="0">
                    <a:pos x="48" y="0"/>
                  </a:cxn>
                  <a:cxn ang="0">
                    <a:pos x="35" y="0"/>
                  </a:cxn>
                  <a:cxn ang="0">
                    <a:pos x="24" y="1"/>
                  </a:cxn>
                  <a:cxn ang="0">
                    <a:pos x="17" y="1"/>
                  </a:cxn>
                  <a:cxn ang="0">
                    <a:pos x="15" y="1"/>
                  </a:cxn>
                </a:cxnLst>
                <a:rect l="0" t="0" r="r" b="b"/>
                <a:pathLst>
                  <a:path w="177" h="144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87" name="Freeform 435"/>
              <p:cNvSpPr>
                <a:spLocks/>
              </p:cNvSpPr>
              <p:nvPr/>
            </p:nvSpPr>
            <p:spPr bwMode="auto">
              <a:xfrm>
                <a:off x="2481" y="2051"/>
                <a:ext cx="90" cy="72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15" y="142"/>
                  </a:cxn>
                  <a:cxn ang="0">
                    <a:pos x="17" y="142"/>
                  </a:cxn>
                  <a:cxn ang="0">
                    <a:pos x="24" y="142"/>
                  </a:cxn>
                  <a:cxn ang="0">
                    <a:pos x="34" y="143"/>
                  </a:cxn>
                  <a:cxn ang="0">
                    <a:pos x="48" y="143"/>
                  </a:cxn>
                  <a:cxn ang="0">
                    <a:pos x="63" y="142"/>
                  </a:cxn>
                  <a:cxn ang="0">
                    <a:pos x="80" y="141"/>
                  </a:cxn>
                  <a:cxn ang="0">
                    <a:pos x="99" y="139"/>
                  </a:cxn>
                  <a:cxn ang="0">
                    <a:pos x="116" y="135"/>
                  </a:cxn>
                  <a:cxn ang="0">
                    <a:pos x="133" y="131"/>
                  </a:cxn>
                  <a:cxn ang="0">
                    <a:pos x="148" y="125"/>
                  </a:cxn>
                  <a:cxn ang="0">
                    <a:pos x="161" y="117"/>
                  </a:cxn>
                  <a:cxn ang="0">
                    <a:pos x="171" y="106"/>
                  </a:cxn>
                  <a:cxn ang="0">
                    <a:pos x="177" y="94"/>
                  </a:cxn>
                  <a:cxn ang="0">
                    <a:pos x="180" y="79"/>
                  </a:cxn>
                  <a:cxn ang="0">
                    <a:pos x="175" y="60"/>
                  </a:cxn>
                  <a:cxn ang="0">
                    <a:pos x="166" y="40"/>
                  </a:cxn>
                  <a:cxn ang="0">
                    <a:pos x="138" y="7"/>
                  </a:cxn>
                  <a:cxn ang="0">
                    <a:pos x="109" y="0"/>
                  </a:cxn>
                  <a:cxn ang="0">
                    <a:pos x="82" y="10"/>
                  </a:cxn>
                  <a:cxn ang="0">
                    <a:pos x="56" y="32"/>
                  </a:cxn>
                  <a:cxn ang="0">
                    <a:pos x="33" y="59"/>
                  </a:cxn>
                  <a:cxn ang="0">
                    <a:pos x="16" y="87"/>
                  </a:cxn>
                  <a:cxn ang="0">
                    <a:pos x="4" y="108"/>
                  </a:cxn>
                  <a:cxn ang="0">
                    <a:pos x="0" y="116"/>
                  </a:cxn>
                </a:cxnLst>
                <a:rect l="0" t="0" r="r" b="b"/>
                <a:pathLst>
                  <a:path w="180" h="143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88" name="Freeform 436"/>
              <p:cNvSpPr>
                <a:spLocks/>
              </p:cNvSpPr>
              <p:nvPr/>
            </p:nvSpPr>
            <p:spPr bwMode="auto">
              <a:xfrm>
                <a:off x="2654" y="1594"/>
                <a:ext cx="12" cy="12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8" y="23"/>
                  </a:cxn>
                  <a:cxn ang="0">
                    <a:pos x="3" y="21"/>
                  </a:cxn>
                  <a:cxn ang="0">
                    <a:pos x="1" y="16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3" y="3"/>
                  </a:cxn>
                  <a:cxn ang="0">
                    <a:pos x="8" y="1"/>
                  </a:cxn>
                  <a:cxn ang="0">
                    <a:pos x="12" y="0"/>
                  </a:cxn>
                  <a:cxn ang="0">
                    <a:pos x="17" y="1"/>
                  </a:cxn>
                  <a:cxn ang="0">
                    <a:pos x="20" y="3"/>
                  </a:cxn>
                  <a:cxn ang="0">
                    <a:pos x="23" y="7"/>
                  </a:cxn>
                  <a:cxn ang="0">
                    <a:pos x="24" y="11"/>
                  </a:cxn>
                  <a:cxn ang="0">
                    <a:pos x="23" y="16"/>
                  </a:cxn>
                  <a:cxn ang="0">
                    <a:pos x="20" y="21"/>
                  </a:cxn>
                  <a:cxn ang="0">
                    <a:pos x="17" y="23"/>
                  </a:cxn>
                  <a:cxn ang="0">
                    <a:pos x="12" y="24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89" name="Freeform 437"/>
              <p:cNvSpPr>
                <a:spLocks/>
              </p:cNvSpPr>
              <p:nvPr/>
            </p:nvSpPr>
            <p:spPr bwMode="auto">
              <a:xfrm>
                <a:off x="2647" y="1554"/>
                <a:ext cx="26" cy="37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1" y="73"/>
                  </a:cxn>
                  <a:cxn ang="0">
                    <a:pos x="33" y="70"/>
                  </a:cxn>
                  <a:cxn ang="0">
                    <a:pos x="38" y="62"/>
                  </a:cxn>
                  <a:cxn ang="0">
                    <a:pos x="43" y="50"/>
                  </a:cxn>
                  <a:cxn ang="0">
                    <a:pos x="49" y="36"/>
                  </a:cxn>
                  <a:cxn ang="0">
                    <a:pos x="52" y="24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4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2"/>
                  </a:cxn>
                  <a:cxn ang="0">
                    <a:pos x="17" y="70"/>
                  </a:cxn>
                  <a:cxn ang="0">
                    <a:pos x="19" y="73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90" name="Freeform 438"/>
              <p:cNvSpPr>
                <a:spLocks/>
              </p:cNvSpPr>
              <p:nvPr/>
            </p:nvSpPr>
            <p:spPr bwMode="auto">
              <a:xfrm>
                <a:off x="2647" y="1554"/>
                <a:ext cx="26" cy="37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1" y="73"/>
                  </a:cxn>
                  <a:cxn ang="0">
                    <a:pos x="33" y="70"/>
                  </a:cxn>
                  <a:cxn ang="0">
                    <a:pos x="38" y="62"/>
                  </a:cxn>
                  <a:cxn ang="0">
                    <a:pos x="43" y="50"/>
                  </a:cxn>
                  <a:cxn ang="0">
                    <a:pos x="49" y="36"/>
                  </a:cxn>
                  <a:cxn ang="0">
                    <a:pos x="52" y="24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4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2"/>
                  </a:cxn>
                  <a:cxn ang="0">
                    <a:pos x="17" y="70"/>
                  </a:cxn>
                  <a:cxn ang="0">
                    <a:pos x="19" y="73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91" name="Freeform 439"/>
              <p:cNvSpPr>
                <a:spLocks/>
              </p:cNvSpPr>
              <p:nvPr/>
            </p:nvSpPr>
            <p:spPr bwMode="auto">
              <a:xfrm>
                <a:off x="2618" y="1569"/>
                <a:ext cx="36" cy="29"/>
              </a:xfrm>
              <a:custGeom>
                <a:avLst/>
                <a:gdLst/>
                <a:ahLst/>
                <a:cxnLst>
                  <a:cxn ang="0">
                    <a:pos x="66" y="58"/>
                  </a:cxn>
                  <a:cxn ang="0">
                    <a:pos x="71" y="48"/>
                  </a:cxn>
                  <a:cxn ang="0">
                    <a:pos x="70" y="44"/>
                  </a:cxn>
                  <a:cxn ang="0">
                    <a:pos x="64" y="36"/>
                  </a:cxn>
                  <a:cxn ang="0">
                    <a:pos x="58" y="25"/>
                  </a:cxn>
                  <a:cxn ang="0">
                    <a:pos x="49" y="14"/>
                  </a:cxn>
                  <a:cxn ang="0">
                    <a:pos x="39" y="5"/>
                  </a:cxn>
                  <a:cxn ang="0">
                    <a:pos x="28" y="0"/>
                  </a:cxn>
                  <a:cxn ang="0">
                    <a:pos x="16" y="4"/>
                  </a:cxn>
                  <a:cxn ang="0">
                    <a:pos x="6" y="17"/>
                  </a:cxn>
                  <a:cxn ang="0">
                    <a:pos x="0" y="33"/>
                  </a:cxn>
                  <a:cxn ang="0">
                    <a:pos x="3" y="43"/>
                  </a:cxn>
                  <a:cxn ang="0">
                    <a:pos x="11" y="51"/>
                  </a:cxn>
                  <a:cxn ang="0">
                    <a:pos x="25" y="56"/>
                  </a:cxn>
                  <a:cxn ang="0">
                    <a:pos x="39" y="58"/>
                  </a:cxn>
                  <a:cxn ang="0">
                    <a:pos x="52" y="58"/>
                  </a:cxn>
                  <a:cxn ang="0">
                    <a:pos x="62" y="58"/>
                  </a:cxn>
                  <a:cxn ang="0">
                    <a:pos x="66" y="58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92" name="Freeform 440"/>
              <p:cNvSpPr>
                <a:spLocks/>
              </p:cNvSpPr>
              <p:nvPr/>
            </p:nvSpPr>
            <p:spPr bwMode="auto">
              <a:xfrm>
                <a:off x="2618" y="1602"/>
                <a:ext cx="36" cy="28"/>
              </a:xfrm>
              <a:custGeom>
                <a:avLst/>
                <a:gdLst/>
                <a:ahLst/>
                <a:cxnLst>
                  <a:cxn ang="0">
                    <a:pos x="71" y="10"/>
                  </a:cxn>
                  <a:cxn ang="0">
                    <a:pos x="66" y="0"/>
                  </a:cxn>
                  <a:cxn ang="0">
                    <a:pos x="62" y="0"/>
                  </a:cxn>
                  <a:cxn ang="0">
                    <a:pos x="53" y="0"/>
                  </a:cxn>
                  <a:cxn ang="0">
                    <a:pos x="39" y="0"/>
                  </a:cxn>
                  <a:cxn ang="0">
                    <a:pos x="25" y="2"/>
                  </a:cxn>
                  <a:cxn ang="0">
                    <a:pos x="13" y="7"/>
                  </a:cxn>
                  <a:cxn ang="0">
                    <a:pos x="3" y="15"/>
                  </a:cxn>
                  <a:cxn ang="0">
                    <a:pos x="0" y="25"/>
                  </a:cxn>
                  <a:cxn ang="0">
                    <a:pos x="6" y="42"/>
                  </a:cxn>
                  <a:cxn ang="0">
                    <a:pos x="16" y="54"/>
                  </a:cxn>
                  <a:cxn ang="0">
                    <a:pos x="28" y="57"/>
                  </a:cxn>
                  <a:cxn ang="0">
                    <a:pos x="39" y="53"/>
                  </a:cxn>
                  <a:cxn ang="0">
                    <a:pos x="49" y="44"/>
                  </a:cxn>
                  <a:cxn ang="0">
                    <a:pos x="58" y="33"/>
                  </a:cxn>
                  <a:cxn ang="0">
                    <a:pos x="64" y="22"/>
                  </a:cxn>
                  <a:cxn ang="0">
                    <a:pos x="70" y="14"/>
                  </a:cxn>
                  <a:cxn ang="0">
                    <a:pos x="71" y="10"/>
                  </a:cxn>
                </a:cxnLst>
                <a:rect l="0" t="0" r="r" b="b"/>
                <a:pathLst>
                  <a:path w="71" h="57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93" name="Freeform 441"/>
              <p:cNvSpPr>
                <a:spLocks/>
              </p:cNvSpPr>
              <p:nvPr/>
            </p:nvSpPr>
            <p:spPr bwMode="auto">
              <a:xfrm>
                <a:off x="2647" y="1610"/>
                <a:ext cx="26" cy="36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0" y="0"/>
                  </a:cxn>
                  <a:cxn ang="0">
                    <a:pos x="18" y="4"/>
                  </a:cxn>
                  <a:cxn ang="0">
                    <a:pos x="14" y="12"/>
                  </a:cxn>
                  <a:cxn ang="0">
                    <a:pos x="8" y="23"/>
                  </a:cxn>
                  <a:cxn ang="0">
                    <a:pos x="2" y="36"/>
                  </a:cxn>
                  <a:cxn ang="0">
                    <a:pos x="0" y="50"/>
                  </a:cxn>
                  <a:cxn ang="0">
                    <a:pos x="1" y="61"/>
                  </a:cxn>
                  <a:cxn ang="0">
                    <a:pos x="9" y="69"/>
                  </a:cxn>
                  <a:cxn ang="0">
                    <a:pos x="25" y="73"/>
                  </a:cxn>
                  <a:cxn ang="0">
                    <a:pos x="41" y="69"/>
                  </a:cxn>
                  <a:cxn ang="0">
                    <a:pos x="50" y="61"/>
                  </a:cxn>
                  <a:cxn ang="0">
                    <a:pos x="52" y="50"/>
                  </a:cxn>
                  <a:cxn ang="0">
                    <a:pos x="49" y="36"/>
                  </a:cxn>
                  <a:cxn ang="0">
                    <a:pos x="45" y="23"/>
                  </a:cxn>
                  <a:cxn ang="0">
                    <a:pos x="39" y="12"/>
                  </a:cxn>
                  <a:cxn ang="0">
                    <a:pos x="34" y="4"/>
                  </a:cxn>
                  <a:cxn ang="0">
                    <a:pos x="32" y="0"/>
                  </a:cxn>
                </a:cxnLst>
                <a:rect l="0" t="0" r="r" b="b"/>
                <a:pathLst>
                  <a:path w="52" h="73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94" name="Freeform 442"/>
              <p:cNvSpPr>
                <a:spLocks/>
              </p:cNvSpPr>
              <p:nvPr/>
            </p:nvSpPr>
            <p:spPr bwMode="auto">
              <a:xfrm>
                <a:off x="2667" y="1602"/>
                <a:ext cx="36" cy="2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7" y="22"/>
                  </a:cxn>
                  <a:cxn ang="0">
                    <a:pos x="14" y="33"/>
                  </a:cxn>
                  <a:cxn ang="0">
                    <a:pos x="23" y="44"/>
                  </a:cxn>
                  <a:cxn ang="0">
                    <a:pos x="32" y="53"/>
                  </a:cxn>
                  <a:cxn ang="0">
                    <a:pos x="44" y="57"/>
                  </a:cxn>
                  <a:cxn ang="0">
                    <a:pos x="55" y="54"/>
                  </a:cxn>
                  <a:cxn ang="0">
                    <a:pos x="66" y="42"/>
                  </a:cxn>
                  <a:cxn ang="0">
                    <a:pos x="71" y="25"/>
                  </a:cxn>
                  <a:cxn ang="0">
                    <a:pos x="68" y="15"/>
                  </a:cxn>
                  <a:cxn ang="0">
                    <a:pos x="60" y="7"/>
                  </a:cxn>
                  <a:cxn ang="0">
                    <a:pos x="46" y="2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9" y="0"/>
                  </a:cxn>
                  <a:cxn ang="0">
                    <a:pos x="6" y="0"/>
                  </a:cxn>
                </a:cxnLst>
                <a:rect l="0" t="0" r="r" b="b"/>
                <a:pathLst>
                  <a:path w="71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95" name="Freeform 443"/>
              <p:cNvSpPr>
                <a:spLocks/>
              </p:cNvSpPr>
              <p:nvPr/>
            </p:nvSpPr>
            <p:spPr bwMode="auto">
              <a:xfrm>
                <a:off x="2667" y="1569"/>
                <a:ext cx="36" cy="28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6" y="57"/>
                  </a:cxn>
                  <a:cxn ang="0">
                    <a:pos x="9" y="57"/>
                  </a:cxn>
                  <a:cxn ang="0">
                    <a:pos x="19" y="57"/>
                  </a:cxn>
                  <a:cxn ang="0">
                    <a:pos x="32" y="57"/>
                  </a:cxn>
                  <a:cxn ang="0">
                    <a:pos x="46" y="55"/>
                  </a:cxn>
                  <a:cxn ang="0">
                    <a:pos x="59" y="50"/>
                  </a:cxn>
                  <a:cxn ang="0">
                    <a:pos x="68" y="43"/>
                  </a:cxn>
                  <a:cxn ang="0">
                    <a:pos x="71" y="32"/>
                  </a:cxn>
                  <a:cxn ang="0">
                    <a:pos x="66" y="17"/>
                  </a:cxn>
                  <a:cxn ang="0">
                    <a:pos x="55" y="4"/>
                  </a:cxn>
                  <a:cxn ang="0">
                    <a:pos x="44" y="0"/>
                  </a:cxn>
                  <a:cxn ang="0">
                    <a:pos x="32" y="4"/>
                  </a:cxn>
                  <a:cxn ang="0">
                    <a:pos x="23" y="13"/>
                  </a:cxn>
                  <a:cxn ang="0">
                    <a:pos x="14" y="23"/>
                  </a:cxn>
                  <a:cxn ang="0">
                    <a:pos x="7" y="35"/>
                  </a:cxn>
                  <a:cxn ang="0">
                    <a:pos x="1" y="43"/>
                  </a:cxn>
                  <a:cxn ang="0">
                    <a:pos x="0" y="47"/>
                  </a:cxn>
                </a:cxnLst>
                <a:rect l="0" t="0" r="r" b="b"/>
                <a:pathLst>
                  <a:path w="71" h="57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96" name="Freeform 444"/>
              <p:cNvSpPr>
                <a:spLocks/>
              </p:cNvSpPr>
              <p:nvPr/>
            </p:nvSpPr>
            <p:spPr bwMode="auto">
              <a:xfrm>
                <a:off x="3368" y="2439"/>
                <a:ext cx="12" cy="12"/>
              </a:xfrm>
              <a:custGeom>
                <a:avLst/>
                <a:gdLst/>
                <a:ahLst/>
                <a:cxnLst>
                  <a:cxn ang="0">
                    <a:pos x="11" y="24"/>
                  </a:cxn>
                  <a:cxn ang="0">
                    <a:pos x="7" y="23"/>
                  </a:cxn>
                  <a:cxn ang="0">
                    <a:pos x="3" y="20"/>
                  </a:cxn>
                  <a:cxn ang="0">
                    <a:pos x="1" y="16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3" y="3"/>
                  </a:cxn>
                  <a:cxn ang="0">
                    <a:pos x="7" y="1"/>
                  </a:cxn>
                  <a:cxn ang="0">
                    <a:pos x="11" y="0"/>
                  </a:cxn>
                  <a:cxn ang="0">
                    <a:pos x="16" y="1"/>
                  </a:cxn>
                  <a:cxn ang="0">
                    <a:pos x="20" y="3"/>
                  </a:cxn>
                  <a:cxn ang="0">
                    <a:pos x="23" y="7"/>
                  </a:cxn>
                  <a:cxn ang="0">
                    <a:pos x="24" y="11"/>
                  </a:cxn>
                  <a:cxn ang="0">
                    <a:pos x="23" y="16"/>
                  </a:cxn>
                  <a:cxn ang="0">
                    <a:pos x="20" y="20"/>
                  </a:cxn>
                  <a:cxn ang="0">
                    <a:pos x="16" y="23"/>
                  </a:cxn>
                  <a:cxn ang="0">
                    <a:pos x="11" y="24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97" name="Freeform 445"/>
              <p:cNvSpPr>
                <a:spLocks/>
              </p:cNvSpPr>
              <p:nvPr/>
            </p:nvSpPr>
            <p:spPr bwMode="auto">
              <a:xfrm>
                <a:off x="3361" y="2399"/>
                <a:ext cx="26" cy="36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2" y="73"/>
                  </a:cxn>
                  <a:cxn ang="0">
                    <a:pos x="34" y="69"/>
                  </a:cxn>
                  <a:cxn ang="0">
                    <a:pos x="39" y="61"/>
                  </a:cxn>
                  <a:cxn ang="0">
                    <a:pos x="45" y="50"/>
                  </a:cxn>
                  <a:cxn ang="0">
                    <a:pos x="50" y="36"/>
                  </a:cxn>
                  <a:cxn ang="0">
                    <a:pos x="53" y="23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1"/>
                  </a:cxn>
                  <a:cxn ang="0">
                    <a:pos x="17" y="69"/>
                  </a:cxn>
                  <a:cxn ang="0">
                    <a:pos x="19" y="73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98" name="Freeform 446"/>
              <p:cNvSpPr>
                <a:spLocks/>
              </p:cNvSpPr>
              <p:nvPr/>
            </p:nvSpPr>
            <p:spPr bwMode="auto">
              <a:xfrm>
                <a:off x="3361" y="2399"/>
                <a:ext cx="26" cy="36"/>
              </a:xfrm>
              <a:custGeom>
                <a:avLst/>
                <a:gdLst/>
                <a:ahLst/>
                <a:cxnLst>
                  <a:cxn ang="0">
                    <a:pos x="19" y="73"/>
                  </a:cxn>
                  <a:cxn ang="0">
                    <a:pos x="32" y="73"/>
                  </a:cxn>
                  <a:cxn ang="0">
                    <a:pos x="34" y="69"/>
                  </a:cxn>
                  <a:cxn ang="0">
                    <a:pos x="39" y="61"/>
                  </a:cxn>
                  <a:cxn ang="0">
                    <a:pos x="45" y="50"/>
                  </a:cxn>
                  <a:cxn ang="0">
                    <a:pos x="50" y="36"/>
                  </a:cxn>
                  <a:cxn ang="0">
                    <a:pos x="53" y="23"/>
                  </a:cxn>
                  <a:cxn ang="0">
                    <a:pos x="50" y="12"/>
                  </a:cxn>
                  <a:cxn ang="0">
                    <a:pos x="42" y="4"/>
                  </a:cxn>
                  <a:cxn ang="0">
                    <a:pos x="26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2" y="61"/>
                  </a:cxn>
                  <a:cxn ang="0">
                    <a:pos x="17" y="69"/>
                  </a:cxn>
                  <a:cxn ang="0">
                    <a:pos x="19" y="73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99" name="Freeform 447"/>
              <p:cNvSpPr>
                <a:spLocks/>
              </p:cNvSpPr>
              <p:nvPr/>
            </p:nvSpPr>
            <p:spPr bwMode="auto">
              <a:xfrm>
                <a:off x="3331" y="2414"/>
                <a:ext cx="36" cy="29"/>
              </a:xfrm>
              <a:custGeom>
                <a:avLst/>
                <a:gdLst/>
                <a:ahLst/>
                <a:cxnLst>
                  <a:cxn ang="0">
                    <a:pos x="66" y="58"/>
                  </a:cxn>
                  <a:cxn ang="0">
                    <a:pos x="71" y="47"/>
                  </a:cxn>
                  <a:cxn ang="0">
                    <a:pos x="70" y="44"/>
                  </a:cxn>
                  <a:cxn ang="0">
                    <a:pos x="64" y="36"/>
                  </a:cxn>
                  <a:cxn ang="0">
                    <a:pos x="58" y="24"/>
                  </a:cxn>
                  <a:cxn ang="0">
                    <a:pos x="49" y="14"/>
                  </a:cxn>
                  <a:cxn ang="0">
                    <a:pos x="39" y="5"/>
                  </a:cxn>
                  <a:cxn ang="0">
                    <a:pos x="28" y="0"/>
                  </a:cxn>
                  <a:cxn ang="0">
                    <a:pos x="16" y="4"/>
                  </a:cxn>
                  <a:cxn ang="0">
                    <a:pos x="6" y="16"/>
                  </a:cxn>
                  <a:cxn ang="0">
                    <a:pos x="0" y="32"/>
                  </a:cxn>
                  <a:cxn ang="0">
                    <a:pos x="3" y="43"/>
                  </a:cxn>
                  <a:cxn ang="0">
                    <a:pos x="13" y="51"/>
                  </a:cxn>
                  <a:cxn ang="0">
                    <a:pos x="25" y="55"/>
                  </a:cxn>
                  <a:cxn ang="0">
                    <a:pos x="39" y="58"/>
                  </a:cxn>
                  <a:cxn ang="0">
                    <a:pos x="53" y="58"/>
                  </a:cxn>
                  <a:cxn ang="0">
                    <a:pos x="62" y="58"/>
                  </a:cxn>
                  <a:cxn ang="0">
                    <a:pos x="66" y="58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00" name="Freeform 448"/>
              <p:cNvSpPr>
                <a:spLocks/>
              </p:cNvSpPr>
              <p:nvPr/>
            </p:nvSpPr>
            <p:spPr bwMode="auto">
              <a:xfrm>
                <a:off x="3331" y="2447"/>
                <a:ext cx="37" cy="28"/>
              </a:xfrm>
              <a:custGeom>
                <a:avLst/>
                <a:gdLst/>
                <a:ahLst/>
                <a:cxnLst>
                  <a:cxn ang="0">
                    <a:pos x="72" y="10"/>
                  </a:cxn>
                  <a:cxn ang="0">
                    <a:pos x="67" y="0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0" y="0"/>
                  </a:cxn>
                  <a:cxn ang="0">
                    <a:pos x="26" y="2"/>
                  </a:cxn>
                  <a:cxn ang="0">
                    <a:pos x="13" y="7"/>
                  </a:cxn>
                  <a:cxn ang="0">
                    <a:pos x="3" y="15"/>
                  </a:cxn>
                  <a:cxn ang="0">
                    <a:pos x="0" y="25"/>
                  </a:cxn>
                  <a:cxn ang="0">
                    <a:pos x="6" y="41"/>
                  </a:cxn>
                  <a:cxn ang="0">
                    <a:pos x="17" y="54"/>
                  </a:cxn>
                  <a:cxn ang="0">
                    <a:pos x="29" y="56"/>
                  </a:cxn>
                  <a:cxn ang="0">
                    <a:pos x="39" y="53"/>
                  </a:cxn>
                  <a:cxn ang="0">
                    <a:pos x="49" y="44"/>
                  </a:cxn>
                  <a:cxn ang="0">
                    <a:pos x="59" y="33"/>
                  </a:cxn>
                  <a:cxn ang="0">
                    <a:pos x="66" y="22"/>
                  </a:cxn>
                  <a:cxn ang="0">
                    <a:pos x="71" y="14"/>
                  </a:cxn>
                  <a:cxn ang="0">
                    <a:pos x="72" y="10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01" name="Freeform 449"/>
              <p:cNvSpPr>
                <a:spLocks/>
              </p:cNvSpPr>
              <p:nvPr/>
            </p:nvSpPr>
            <p:spPr bwMode="auto">
              <a:xfrm>
                <a:off x="3361" y="2454"/>
                <a:ext cx="26" cy="37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0" y="0"/>
                  </a:cxn>
                  <a:cxn ang="0">
                    <a:pos x="18" y="3"/>
                  </a:cxn>
                  <a:cxn ang="0">
                    <a:pos x="13" y="11"/>
                  </a:cxn>
                  <a:cxn ang="0">
                    <a:pos x="8" y="23"/>
                  </a:cxn>
                  <a:cxn ang="0">
                    <a:pos x="3" y="35"/>
                  </a:cxn>
                  <a:cxn ang="0">
                    <a:pos x="0" y="49"/>
                  </a:cxn>
                  <a:cxn ang="0">
                    <a:pos x="2" y="61"/>
                  </a:cxn>
                  <a:cxn ang="0">
                    <a:pos x="10" y="69"/>
                  </a:cxn>
                  <a:cxn ang="0">
                    <a:pos x="26" y="72"/>
                  </a:cxn>
                  <a:cxn ang="0">
                    <a:pos x="42" y="69"/>
                  </a:cxn>
                  <a:cxn ang="0">
                    <a:pos x="51" y="61"/>
                  </a:cxn>
                  <a:cxn ang="0">
                    <a:pos x="53" y="49"/>
                  </a:cxn>
                  <a:cxn ang="0">
                    <a:pos x="50" y="35"/>
                  </a:cxn>
                  <a:cxn ang="0">
                    <a:pos x="46" y="23"/>
                  </a:cxn>
                  <a:cxn ang="0">
                    <a:pos x="40" y="11"/>
                  </a:cxn>
                  <a:cxn ang="0">
                    <a:pos x="35" y="3"/>
                  </a:cxn>
                  <a:cxn ang="0">
                    <a:pos x="33" y="0"/>
                  </a:cxn>
                </a:cxnLst>
                <a:rect l="0" t="0" r="r" b="b"/>
                <a:pathLst>
                  <a:path w="53" h="72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02" name="Freeform 450"/>
              <p:cNvSpPr>
                <a:spLocks/>
              </p:cNvSpPr>
              <p:nvPr/>
            </p:nvSpPr>
            <p:spPr bwMode="auto">
              <a:xfrm>
                <a:off x="3381" y="2447"/>
                <a:ext cx="36" cy="2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7" y="22"/>
                  </a:cxn>
                  <a:cxn ang="0">
                    <a:pos x="14" y="33"/>
                  </a:cxn>
                  <a:cxn ang="0">
                    <a:pos x="23" y="44"/>
                  </a:cxn>
                  <a:cxn ang="0">
                    <a:pos x="32" y="53"/>
                  </a:cxn>
                  <a:cxn ang="0">
                    <a:pos x="44" y="56"/>
                  </a:cxn>
                  <a:cxn ang="0">
                    <a:pos x="55" y="54"/>
                  </a:cxn>
                  <a:cxn ang="0">
                    <a:pos x="66" y="41"/>
                  </a:cxn>
                  <a:cxn ang="0">
                    <a:pos x="71" y="25"/>
                  </a:cxn>
                  <a:cxn ang="0">
                    <a:pos x="68" y="15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2" y="0"/>
                  </a:cxn>
                  <a:cxn ang="0">
                    <a:pos x="20" y="0"/>
                  </a:cxn>
                  <a:cxn ang="0">
                    <a:pos x="9" y="0"/>
                  </a:cxn>
                  <a:cxn ang="0">
                    <a:pos x="6" y="0"/>
                  </a:cxn>
                </a:cxnLst>
                <a:rect l="0" t="0" r="r" b="b"/>
                <a:pathLst>
                  <a:path w="71" h="56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03" name="Freeform 451"/>
              <p:cNvSpPr>
                <a:spLocks/>
              </p:cNvSpPr>
              <p:nvPr/>
            </p:nvSpPr>
            <p:spPr bwMode="auto">
              <a:xfrm>
                <a:off x="3380" y="2414"/>
                <a:ext cx="37" cy="28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6" y="57"/>
                  </a:cxn>
                  <a:cxn ang="0">
                    <a:pos x="9" y="57"/>
                  </a:cxn>
                  <a:cxn ang="0">
                    <a:pos x="19" y="57"/>
                  </a:cxn>
                  <a:cxn ang="0">
                    <a:pos x="32" y="57"/>
                  </a:cxn>
                  <a:cxn ang="0">
                    <a:pos x="47" y="54"/>
                  </a:cxn>
                  <a:cxn ang="0">
                    <a:pos x="60" y="50"/>
                  </a:cxn>
                  <a:cxn ang="0">
                    <a:pos x="69" y="43"/>
                  </a:cxn>
                  <a:cxn ang="0">
                    <a:pos x="72" y="31"/>
                  </a:cxn>
                  <a:cxn ang="0">
                    <a:pos x="67" y="16"/>
                  </a:cxn>
                  <a:cxn ang="0">
                    <a:pos x="55" y="4"/>
                  </a:cxn>
                  <a:cxn ang="0">
                    <a:pos x="44" y="0"/>
                  </a:cxn>
                  <a:cxn ang="0">
                    <a:pos x="33" y="4"/>
                  </a:cxn>
                  <a:cxn ang="0">
                    <a:pos x="23" y="13"/>
                  </a:cxn>
                  <a:cxn ang="0">
                    <a:pos x="14" y="23"/>
                  </a:cxn>
                  <a:cxn ang="0">
                    <a:pos x="7" y="35"/>
                  </a:cxn>
                  <a:cxn ang="0">
                    <a:pos x="1" y="43"/>
                  </a:cxn>
                  <a:cxn ang="0">
                    <a:pos x="0" y="46"/>
                  </a:cxn>
                </a:cxnLst>
                <a:rect l="0" t="0" r="r" b="b"/>
                <a:pathLst>
                  <a:path w="72" h="57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04" name="Freeform 452"/>
              <p:cNvSpPr>
                <a:spLocks/>
              </p:cNvSpPr>
              <p:nvPr/>
            </p:nvSpPr>
            <p:spPr bwMode="auto">
              <a:xfrm>
                <a:off x="2672" y="2420"/>
                <a:ext cx="11" cy="12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7" y="23"/>
                  </a:cxn>
                  <a:cxn ang="0">
                    <a:pos x="4" y="20"/>
                  </a:cxn>
                  <a:cxn ang="0">
                    <a:pos x="1" y="17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4" y="3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16" y="1"/>
                  </a:cxn>
                  <a:cxn ang="0">
                    <a:pos x="20" y="3"/>
                  </a:cxn>
                  <a:cxn ang="0">
                    <a:pos x="22" y="8"/>
                  </a:cxn>
                  <a:cxn ang="0">
                    <a:pos x="23" y="12"/>
                  </a:cxn>
                  <a:cxn ang="0">
                    <a:pos x="22" y="17"/>
                  </a:cxn>
                  <a:cxn ang="0">
                    <a:pos x="20" y="20"/>
                  </a:cxn>
                  <a:cxn ang="0">
                    <a:pos x="16" y="23"/>
                  </a:cxn>
                  <a:cxn ang="0">
                    <a:pos x="12" y="24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05" name="Freeform 453"/>
              <p:cNvSpPr>
                <a:spLocks/>
              </p:cNvSpPr>
              <p:nvPr/>
            </p:nvSpPr>
            <p:spPr bwMode="auto">
              <a:xfrm>
                <a:off x="2664" y="2381"/>
                <a:ext cx="26" cy="36"/>
              </a:xfrm>
              <a:custGeom>
                <a:avLst/>
                <a:gdLst/>
                <a:ahLst/>
                <a:cxnLst>
                  <a:cxn ang="0">
                    <a:pos x="20" y="73"/>
                  </a:cxn>
                  <a:cxn ang="0">
                    <a:pos x="31" y="73"/>
                  </a:cxn>
                  <a:cxn ang="0">
                    <a:pos x="34" y="69"/>
                  </a:cxn>
                  <a:cxn ang="0">
                    <a:pos x="38" y="61"/>
                  </a:cxn>
                  <a:cxn ang="0">
                    <a:pos x="44" y="50"/>
                  </a:cxn>
                  <a:cxn ang="0">
                    <a:pos x="50" y="36"/>
                  </a:cxn>
                  <a:cxn ang="0">
                    <a:pos x="52" y="23"/>
                  </a:cxn>
                  <a:cxn ang="0">
                    <a:pos x="51" y="12"/>
                  </a:cxn>
                  <a:cxn ang="0">
                    <a:pos x="43" y="4"/>
                  </a:cxn>
                  <a:cxn ang="0">
                    <a:pos x="27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3" y="61"/>
                  </a:cxn>
                  <a:cxn ang="0">
                    <a:pos x="17" y="69"/>
                  </a:cxn>
                  <a:cxn ang="0">
                    <a:pos x="20" y="73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06" name="Freeform 454"/>
              <p:cNvSpPr>
                <a:spLocks/>
              </p:cNvSpPr>
              <p:nvPr/>
            </p:nvSpPr>
            <p:spPr bwMode="auto">
              <a:xfrm>
                <a:off x="2664" y="2381"/>
                <a:ext cx="26" cy="36"/>
              </a:xfrm>
              <a:custGeom>
                <a:avLst/>
                <a:gdLst/>
                <a:ahLst/>
                <a:cxnLst>
                  <a:cxn ang="0">
                    <a:pos x="20" y="73"/>
                  </a:cxn>
                  <a:cxn ang="0">
                    <a:pos x="31" y="73"/>
                  </a:cxn>
                  <a:cxn ang="0">
                    <a:pos x="34" y="69"/>
                  </a:cxn>
                  <a:cxn ang="0">
                    <a:pos x="38" y="61"/>
                  </a:cxn>
                  <a:cxn ang="0">
                    <a:pos x="44" y="50"/>
                  </a:cxn>
                  <a:cxn ang="0">
                    <a:pos x="50" y="36"/>
                  </a:cxn>
                  <a:cxn ang="0">
                    <a:pos x="52" y="23"/>
                  </a:cxn>
                  <a:cxn ang="0">
                    <a:pos x="51" y="12"/>
                  </a:cxn>
                  <a:cxn ang="0">
                    <a:pos x="43" y="4"/>
                  </a:cxn>
                  <a:cxn ang="0">
                    <a:pos x="27" y="0"/>
                  </a:cxn>
                  <a:cxn ang="0">
                    <a:pos x="10" y="4"/>
                  </a:cxn>
                  <a:cxn ang="0">
                    <a:pos x="1" y="12"/>
                  </a:cxn>
                  <a:cxn ang="0">
                    <a:pos x="0" y="23"/>
                  </a:cxn>
                  <a:cxn ang="0">
                    <a:pos x="2" y="36"/>
                  </a:cxn>
                  <a:cxn ang="0">
                    <a:pos x="7" y="50"/>
                  </a:cxn>
                  <a:cxn ang="0">
                    <a:pos x="13" y="61"/>
                  </a:cxn>
                  <a:cxn ang="0">
                    <a:pos x="17" y="69"/>
                  </a:cxn>
                  <a:cxn ang="0">
                    <a:pos x="20" y="73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07" name="Freeform 455"/>
              <p:cNvSpPr>
                <a:spLocks/>
              </p:cNvSpPr>
              <p:nvPr/>
            </p:nvSpPr>
            <p:spPr bwMode="auto">
              <a:xfrm>
                <a:off x="2635" y="2396"/>
                <a:ext cx="35" cy="28"/>
              </a:xfrm>
              <a:custGeom>
                <a:avLst/>
                <a:gdLst/>
                <a:ahLst/>
                <a:cxnLst>
                  <a:cxn ang="0">
                    <a:pos x="66" y="58"/>
                  </a:cxn>
                  <a:cxn ang="0">
                    <a:pos x="72" y="47"/>
                  </a:cxn>
                  <a:cxn ang="0">
                    <a:pos x="71" y="44"/>
                  </a:cxn>
                  <a:cxn ang="0">
                    <a:pos x="65" y="36"/>
                  </a:cxn>
                  <a:cxn ang="0">
                    <a:pos x="58" y="24"/>
                  </a:cxn>
                  <a:cxn ang="0">
                    <a:pos x="50" y="14"/>
                  </a:cxn>
                  <a:cxn ang="0">
                    <a:pos x="40" y="5"/>
                  </a:cxn>
                  <a:cxn ang="0">
                    <a:pos x="28" y="0"/>
                  </a:cxn>
                  <a:cxn ang="0">
                    <a:pos x="16" y="3"/>
                  </a:cxn>
                  <a:cxn ang="0">
                    <a:pos x="6" y="15"/>
                  </a:cxn>
                  <a:cxn ang="0">
                    <a:pos x="0" y="31"/>
                  </a:cxn>
                  <a:cxn ang="0">
                    <a:pos x="4" y="43"/>
                  </a:cxn>
                  <a:cxn ang="0">
                    <a:pos x="12" y="51"/>
                  </a:cxn>
                  <a:cxn ang="0">
                    <a:pos x="26" y="56"/>
                  </a:cxn>
                  <a:cxn ang="0">
                    <a:pos x="40" y="58"/>
                  </a:cxn>
                  <a:cxn ang="0">
                    <a:pos x="52" y="58"/>
                  </a:cxn>
                  <a:cxn ang="0">
                    <a:pos x="63" y="58"/>
                  </a:cxn>
                  <a:cxn ang="0">
                    <a:pos x="66" y="58"/>
                  </a:cxn>
                </a:cxnLst>
                <a:rect l="0" t="0" r="r" b="b"/>
                <a:pathLst>
                  <a:path w="72" h="58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08" name="Freeform 456"/>
              <p:cNvSpPr>
                <a:spLocks/>
              </p:cNvSpPr>
              <p:nvPr/>
            </p:nvSpPr>
            <p:spPr bwMode="auto">
              <a:xfrm>
                <a:off x="2635" y="2428"/>
                <a:ext cx="35" cy="29"/>
              </a:xfrm>
              <a:custGeom>
                <a:avLst/>
                <a:gdLst/>
                <a:ahLst/>
                <a:cxnLst>
                  <a:cxn ang="0">
                    <a:pos x="72" y="10"/>
                  </a:cxn>
                  <a:cxn ang="0">
                    <a:pos x="66" y="0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0" y="0"/>
                  </a:cxn>
                  <a:cxn ang="0">
                    <a:pos x="26" y="2"/>
                  </a:cxn>
                  <a:cxn ang="0">
                    <a:pos x="13" y="7"/>
                  </a:cxn>
                  <a:cxn ang="0">
                    <a:pos x="4" y="14"/>
                  </a:cxn>
                  <a:cxn ang="0">
                    <a:pos x="0" y="25"/>
                  </a:cxn>
                  <a:cxn ang="0">
                    <a:pos x="6" y="40"/>
                  </a:cxn>
                  <a:cxn ang="0">
                    <a:pos x="16" y="53"/>
                  </a:cxn>
                  <a:cxn ang="0">
                    <a:pos x="28" y="56"/>
                  </a:cxn>
                  <a:cxn ang="0">
                    <a:pos x="40" y="53"/>
                  </a:cxn>
                  <a:cxn ang="0">
                    <a:pos x="50" y="44"/>
                  </a:cxn>
                  <a:cxn ang="0">
                    <a:pos x="58" y="33"/>
                  </a:cxn>
                  <a:cxn ang="0">
                    <a:pos x="65" y="22"/>
                  </a:cxn>
                  <a:cxn ang="0">
                    <a:pos x="71" y="14"/>
                  </a:cxn>
                  <a:cxn ang="0">
                    <a:pos x="72" y="10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09" name="Freeform 457"/>
              <p:cNvSpPr>
                <a:spLocks/>
              </p:cNvSpPr>
              <p:nvPr/>
            </p:nvSpPr>
            <p:spPr bwMode="auto">
              <a:xfrm>
                <a:off x="2664" y="2435"/>
                <a:ext cx="27" cy="37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1" y="0"/>
                  </a:cxn>
                  <a:cxn ang="0">
                    <a:pos x="19" y="3"/>
                  </a:cxn>
                  <a:cxn ang="0">
                    <a:pos x="14" y="11"/>
                  </a:cxn>
                  <a:cxn ang="0">
                    <a:pos x="8" y="23"/>
                  </a:cxn>
                  <a:cxn ang="0">
                    <a:pos x="2" y="35"/>
                  </a:cxn>
                  <a:cxn ang="0">
                    <a:pos x="0" y="49"/>
                  </a:cxn>
                  <a:cxn ang="0">
                    <a:pos x="2" y="61"/>
                  </a:cxn>
                  <a:cxn ang="0">
                    <a:pos x="10" y="69"/>
                  </a:cxn>
                  <a:cxn ang="0">
                    <a:pos x="27" y="72"/>
                  </a:cxn>
                  <a:cxn ang="0">
                    <a:pos x="43" y="69"/>
                  </a:cxn>
                  <a:cxn ang="0">
                    <a:pos x="51" y="61"/>
                  </a:cxn>
                  <a:cxn ang="0">
                    <a:pos x="53" y="49"/>
                  </a:cxn>
                  <a:cxn ang="0">
                    <a:pos x="51" y="35"/>
                  </a:cxn>
                  <a:cxn ang="0">
                    <a:pos x="45" y="23"/>
                  </a:cxn>
                  <a:cxn ang="0">
                    <a:pos x="39" y="11"/>
                  </a:cxn>
                  <a:cxn ang="0">
                    <a:pos x="35" y="3"/>
                  </a:cxn>
                  <a:cxn ang="0">
                    <a:pos x="32" y="0"/>
                  </a:cxn>
                </a:cxnLst>
                <a:rect l="0" t="0" r="r" b="b"/>
                <a:pathLst>
                  <a:path w="53" h="72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10" name="Freeform 458"/>
              <p:cNvSpPr>
                <a:spLocks/>
              </p:cNvSpPr>
              <p:nvPr/>
            </p:nvSpPr>
            <p:spPr bwMode="auto">
              <a:xfrm>
                <a:off x="2684" y="2428"/>
                <a:ext cx="35" cy="29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7" y="22"/>
                  </a:cxn>
                  <a:cxn ang="0">
                    <a:pos x="14" y="33"/>
                  </a:cxn>
                  <a:cxn ang="0">
                    <a:pos x="23" y="43"/>
                  </a:cxn>
                  <a:cxn ang="0">
                    <a:pos x="33" y="53"/>
                  </a:cxn>
                  <a:cxn ang="0">
                    <a:pos x="44" y="57"/>
                  </a:cxn>
                  <a:cxn ang="0">
                    <a:pos x="56" y="55"/>
                  </a:cxn>
                  <a:cxn ang="0">
                    <a:pos x="66" y="42"/>
                  </a:cxn>
                  <a:cxn ang="0">
                    <a:pos x="72" y="26"/>
                  </a:cxn>
                  <a:cxn ang="0">
                    <a:pos x="68" y="15"/>
                  </a:cxn>
                  <a:cxn ang="0">
                    <a:pos x="60" y="7"/>
                  </a:cxn>
                  <a:cxn ang="0">
                    <a:pos x="46" y="2"/>
                  </a:cxn>
                  <a:cxn ang="0">
                    <a:pos x="33" y="0"/>
                  </a:cxn>
                  <a:cxn ang="0">
                    <a:pos x="20" y="0"/>
                  </a:cxn>
                  <a:cxn ang="0">
                    <a:pos x="9" y="0"/>
                  </a:cxn>
                  <a:cxn ang="0">
                    <a:pos x="6" y="0"/>
                  </a:cxn>
                </a:cxnLst>
                <a:rect l="0" t="0" r="r" b="b"/>
                <a:pathLst>
                  <a:path w="72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11" name="Freeform 459"/>
              <p:cNvSpPr>
                <a:spLocks/>
              </p:cNvSpPr>
              <p:nvPr/>
            </p:nvSpPr>
            <p:spPr bwMode="auto">
              <a:xfrm>
                <a:off x="2684" y="2395"/>
                <a:ext cx="35" cy="29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6" y="58"/>
                  </a:cxn>
                  <a:cxn ang="0">
                    <a:pos x="9" y="58"/>
                  </a:cxn>
                  <a:cxn ang="0">
                    <a:pos x="20" y="58"/>
                  </a:cxn>
                  <a:cxn ang="0">
                    <a:pos x="33" y="58"/>
                  </a:cxn>
                  <a:cxn ang="0">
                    <a:pos x="46" y="55"/>
                  </a:cxn>
                  <a:cxn ang="0">
                    <a:pos x="59" y="51"/>
                  </a:cxn>
                  <a:cxn ang="0">
                    <a:pos x="68" y="43"/>
                  </a:cxn>
                  <a:cxn ang="0">
                    <a:pos x="72" y="32"/>
                  </a:cxn>
                  <a:cxn ang="0">
                    <a:pos x="66" y="16"/>
                  </a:cxn>
                  <a:cxn ang="0">
                    <a:pos x="56" y="4"/>
                  </a:cxn>
                  <a:cxn ang="0">
                    <a:pos x="44" y="0"/>
                  </a:cxn>
                  <a:cxn ang="0">
                    <a:pos x="33" y="5"/>
                  </a:cxn>
                  <a:cxn ang="0">
                    <a:pos x="23" y="14"/>
                  </a:cxn>
                  <a:cxn ang="0">
                    <a:pos x="14" y="24"/>
                  </a:cxn>
                  <a:cxn ang="0">
                    <a:pos x="7" y="36"/>
                  </a:cxn>
                  <a:cxn ang="0">
                    <a:pos x="1" y="44"/>
                  </a:cxn>
                  <a:cxn ang="0">
                    <a:pos x="0" y="47"/>
                  </a:cxn>
                </a:cxnLst>
                <a:rect l="0" t="0" r="r" b="b"/>
                <a:pathLst>
                  <a:path w="72" h="58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12" name="Freeform 460"/>
              <p:cNvSpPr>
                <a:spLocks/>
              </p:cNvSpPr>
              <p:nvPr/>
            </p:nvSpPr>
            <p:spPr bwMode="auto">
              <a:xfrm>
                <a:off x="2471" y="1815"/>
                <a:ext cx="72" cy="84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3" y="28"/>
                  </a:cxn>
                  <a:cxn ang="0">
                    <a:pos x="138" y="57"/>
                  </a:cxn>
                  <a:cxn ang="0">
                    <a:pos x="129" y="84"/>
                  </a:cxn>
                  <a:cxn ang="0">
                    <a:pos x="116" y="111"/>
                  </a:cxn>
                  <a:cxn ang="0">
                    <a:pos x="100" y="135"/>
                  </a:cxn>
                  <a:cxn ang="0">
                    <a:pos x="82" y="152"/>
                  </a:cxn>
                  <a:cxn ang="0">
                    <a:pos x="60" y="164"/>
                  </a:cxn>
                  <a:cxn ang="0">
                    <a:pos x="36" y="167"/>
                  </a:cxn>
                  <a:cxn ang="0">
                    <a:pos x="16" y="163"/>
                  </a:cxn>
                  <a:cxn ang="0">
                    <a:pos x="5" y="152"/>
                  </a:cxn>
                  <a:cxn ang="0">
                    <a:pos x="0" y="140"/>
                  </a:cxn>
                  <a:cxn ang="0">
                    <a:pos x="2" y="123"/>
                  </a:cxn>
                  <a:cxn ang="0">
                    <a:pos x="12" y="109"/>
                  </a:cxn>
                  <a:cxn ang="0">
                    <a:pos x="24" y="96"/>
                  </a:cxn>
                  <a:cxn ang="0">
                    <a:pos x="42" y="85"/>
                  </a:cxn>
                  <a:cxn ang="0">
                    <a:pos x="62" y="82"/>
                  </a:cxn>
                  <a:cxn ang="0">
                    <a:pos x="80" y="79"/>
                  </a:cxn>
                  <a:cxn ang="0">
                    <a:pos x="95" y="69"/>
                  </a:cxn>
                  <a:cxn ang="0">
                    <a:pos x="108" y="57"/>
                  </a:cxn>
                  <a:cxn ang="0">
                    <a:pos x="121" y="41"/>
                  </a:cxn>
                  <a:cxn ang="0">
                    <a:pos x="130" y="26"/>
                  </a:cxn>
                  <a:cxn ang="0">
                    <a:pos x="138" y="13"/>
                  </a:cxn>
                  <a:cxn ang="0">
                    <a:pos x="143" y="4"/>
                  </a:cxn>
                  <a:cxn ang="0">
                    <a:pos x="144" y="0"/>
                  </a:cxn>
                </a:cxnLst>
                <a:rect l="0" t="0" r="r" b="b"/>
                <a:pathLst>
                  <a:path w="144" h="167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13" name="Freeform 461"/>
              <p:cNvSpPr>
                <a:spLocks/>
              </p:cNvSpPr>
              <p:nvPr/>
            </p:nvSpPr>
            <p:spPr bwMode="auto">
              <a:xfrm>
                <a:off x="2436" y="1811"/>
                <a:ext cx="102" cy="40"/>
              </a:xfrm>
              <a:custGeom>
                <a:avLst/>
                <a:gdLst/>
                <a:ahLst/>
                <a:cxnLst>
                  <a:cxn ang="0">
                    <a:pos x="204" y="0"/>
                  </a:cxn>
                  <a:cxn ang="0">
                    <a:pos x="196" y="10"/>
                  </a:cxn>
                  <a:cxn ang="0">
                    <a:pos x="187" y="21"/>
                  </a:cxn>
                  <a:cxn ang="0">
                    <a:pos x="175" y="31"/>
                  </a:cxn>
                  <a:cxn ang="0">
                    <a:pos x="165" y="40"/>
                  </a:cxn>
                  <a:cxn ang="0">
                    <a:pos x="152" y="50"/>
                  </a:cxn>
                  <a:cxn ang="0">
                    <a:pos x="139" y="58"/>
                  </a:cxn>
                  <a:cxn ang="0">
                    <a:pos x="127" y="65"/>
                  </a:cxn>
                  <a:cxn ang="0">
                    <a:pos x="114" y="70"/>
                  </a:cxn>
                  <a:cxn ang="0">
                    <a:pos x="100" y="76"/>
                  </a:cxn>
                  <a:cxn ang="0">
                    <a:pos x="88" y="80"/>
                  </a:cxn>
                  <a:cxn ang="0">
                    <a:pos x="74" y="81"/>
                  </a:cxn>
                  <a:cxn ang="0">
                    <a:pos x="61" y="82"/>
                  </a:cxn>
                  <a:cxn ang="0">
                    <a:pos x="48" y="81"/>
                  </a:cxn>
                  <a:cxn ang="0">
                    <a:pos x="37" y="77"/>
                  </a:cxn>
                  <a:cxn ang="0">
                    <a:pos x="25" y="71"/>
                  </a:cxn>
                  <a:cxn ang="0">
                    <a:pos x="15" y="65"/>
                  </a:cxn>
                  <a:cxn ang="0">
                    <a:pos x="2" y="48"/>
                  </a:cxn>
                  <a:cxn ang="0">
                    <a:pos x="0" y="33"/>
                  </a:cxn>
                  <a:cxn ang="0">
                    <a:pos x="6" y="21"/>
                  </a:cxn>
                  <a:cxn ang="0">
                    <a:pos x="17" y="10"/>
                  </a:cxn>
                  <a:cxn ang="0">
                    <a:pos x="33" y="3"/>
                  </a:cxn>
                  <a:cxn ang="0">
                    <a:pos x="52" y="1"/>
                  </a:cxn>
                  <a:cxn ang="0">
                    <a:pos x="71" y="5"/>
                  </a:cxn>
                  <a:cxn ang="0">
                    <a:pos x="90" y="15"/>
                  </a:cxn>
                  <a:cxn ang="0">
                    <a:pos x="105" y="22"/>
                  </a:cxn>
                  <a:cxn ang="0">
                    <a:pos x="123" y="24"/>
                  </a:cxn>
                  <a:cxn ang="0">
                    <a:pos x="142" y="22"/>
                  </a:cxn>
                  <a:cxn ang="0">
                    <a:pos x="160" y="17"/>
                  </a:cxn>
                  <a:cxn ang="0">
                    <a:pos x="177" y="12"/>
                  </a:cxn>
                  <a:cxn ang="0">
                    <a:pos x="191" y="6"/>
                  </a:cxn>
                  <a:cxn ang="0">
                    <a:pos x="200" y="2"/>
                  </a:cxn>
                  <a:cxn ang="0">
                    <a:pos x="204" y="0"/>
                  </a:cxn>
                </a:cxnLst>
                <a:rect l="0" t="0" r="r" b="b"/>
                <a:pathLst>
                  <a:path w="204" h="82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14" name="Freeform 462"/>
              <p:cNvSpPr>
                <a:spLocks/>
              </p:cNvSpPr>
              <p:nvPr/>
            </p:nvSpPr>
            <p:spPr bwMode="auto">
              <a:xfrm>
                <a:off x="2534" y="1815"/>
                <a:ext cx="42" cy="104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42" y="21"/>
                  </a:cxn>
                  <a:cxn ang="0">
                    <a:pos x="59" y="45"/>
                  </a:cxn>
                  <a:cxn ang="0">
                    <a:pos x="71" y="73"/>
                  </a:cxn>
                  <a:cxn ang="0">
                    <a:pos x="79" y="100"/>
                  </a:cxn>
                  <a:cxn ang="0">
                    <a:pos x="84" y="128"/>
                  </a:cxn>
                  <a:cxn ang="0">
                    <a:pos x="82" y="155"/>
                  </a:cxn>
                  <a:cxn ang="0">
                    <a:pos x="74" y="178"/>
                  </a:cxn>
                  <a:cxn ang="0">
                    <a:pos x="57" y="197"/>
                  </a:cxn>
                  <a:cxn ang="0">
                    <a:pos x="40" y="208"/>
                  </a:cxn>
                  <a:cxn ang="0">
                    <a:pos x="25" y="208"/>
                  </a:cxn>
                  <a:cxn ang="0">
                    <a:pos x="12" y="201"/>
                  </a:cxn>
                  <a:cxn ang="0">
                    <a:pos x="4" y="187"/>
                  </a:cxn>
                  <a:cxn ang="0">
                    <a:pos x="0" y="170"/>
                  </a:cxn>
                  <a:cxn ang="0">
                    <a:pos x="1" y="151"/>
                  </a:cxn>
                  <a:cxn ang="0">
                    <a:pos x="7" y="133"/>
                  </a:cxn>
                  <a:cxn ang="0">
                    <a:pos x="19" y="115"/>
                  </a:cxn>
                  <a:cxn ang="0">
                    <a:pos x="34" y="84"/>
                  </a:cxn>
                  <a:cxn ang="0">
                    <a:pos x="34" y="46"/>
                  </a:cxn>
                  <a:cxn ang="0">
                    <a:pos x="27" y="14"/>
                  </a:cxn>
                  <a:cxn ang="0">
                    <a:pos x="24" y="0"/>
                  </a:cxn>
                </a:cxnLst>
                <a:rect l="0" t="0" r="r" b="b"/>
                <a:pathLst>
                  <a:path w="84" h="208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15" name="Freeform 463"/>
              <p:cNvSpPr>
                <a:spLocks/>
              </p:cNvSpPr>
              <p:nvPr/>
            </p:nvSpPr>
            <p:spPr bwMode="auto">
              <a:xfrm>
                <a:off x="2551" y="1812"/>
                <a:ext cx="72" cy="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" y="7"/>
                  </a:cxn>
                  <a:cxn ang="0">
                    <a:pos x="54" y="18"/>
                  </a:cxn>
                  <a:cxn ang="0">
                    <a:pos x="81" y="33"/>
                  </a:cxn>
                  <a:cxn ang="0">
                    <a:pos x="104" y="50"/>
                  </a:cxn>
                  <a:cxn ang="0">
                    <a:pos x="123" y="71"/>
                  </a:cxn>
                  <a:cxn ang="0">
                    <a:pos x="137" y="92"/>
                  </a:cxn>
                  <a:cxn ang="0">
                    <a:pos x="144" y="117"/>
                  </a:cxn>
                  <a:cxn ang="0">
                    <a:pos x="142" y="141"/>
                  </a:cxn>
                  <a:cxn ang="0">
                    <a:pos x="134" y="159"/>
                  </a:cxn>
                  <a:cxn ang="0">
                    <a:pos x="121" y="168"/>
                  </a:cxn>
                  <a:cxn ang="0">
                    <a:pos x="107" y="170"/>
                  </a:cxn>
                  <a:cxn ang="0">
                    <a:pos x="94" y="164"/>
                  </a:cxn>
                  <a:cxn ang="0">
                    <a:pos x="80" y="152"/>
                  </a:cxn>
                  <a:cxn ang="0">
                    <a:pos x="69" y="136"/>
                  </a:cxn>
                  <a:cxn ang="0">
                    <a:pos x="64" y="118"/>
                  </a:cxn>
                  <a:cxn ang="0">
                    <a:pos x="65" y="97"/>
                  </a:cxn>
                  <a:cxn ang="0">
                    <a:pos x="65" y="80"/>
                  </a:cxn>
                  <a:cxn ang="0">
                    <a:pos x="59" y="63"/>
                  </a:cxn>
                  <a:cxn ang="0">
                    <a:pos x="49" y="46"/>
                  </a:cxn>
                  <a:cxn ang="0">
                    <a:pos x="36" y="31"/>
                  </a:cxn>
                  <a:cxn ang="0">
                    <a:pos x="23" y="19"/>
                  </a:cxn>
                  <a:cxn ang="0">
                    <a:pos x="12" y="1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144" h="170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16" name="Freeform 464"/>
              <p:cNvSpPr>
                <a:spLocks/>
              </p:cNvSpPr>
              <p:nvPr/>
            </p:nvSpPr>
            <p:spPr bwMode="auto">
              <a:xfrm>
                <a:off x="2558" y="1793"/>
                <a:ext cx="99" cy="51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3" y="13"/>
                  </a:cxn>
                  <a:cxn ang="0">
                    <a:pos x="27" y="8"/>
                  </a:cxn>
                  <a:cxn ang="0">
                    <a:pos x="40" y="5"/>
                  </a:cxn>
                  <a:cxn ang="0">
                    <a:pos x="54" y="3"/>
                  </a:cxn>
                  <a:cxn ang="0">
                    <a:pos x="69" y="0"/>
                  </a:cxn>
                  <a:cxn ang="0">
                    <a:pos x="84" y="0"/>
                  </a:cxn>
                  <a:cxn ang="0">
                    <a:pos x="99" y="0"/>
                  </a:cxn>
                  <a:cxn ang="0">
                    <a:pos x="114" y="1"/>
                  </a:cxn>
                  <a:cxn ang="0">
                    <a:pos x="128" y="4"/>
                  </a:cxn>
                  <a:cxn ang="0">
                    <a:pos x="141" y="8"/>
                  </a:cxn>
                  <a:cxn ang="0">
                    <a:pos x="153" y="13"/>
                  </a:cxn>
                  <a:cxn ang="0">
                    <a:pos x="165" y="19"/>
                  </a:cxn>
                  <a:cxn ang="0">
                    <a:pos x="175" y="27"/>
                  </a:cxn>
                  <a:cxn ang="0">
                    <a:pos x="183" y="35"/>
                  </a:cxn>
                  <a:cxn ang="0">
                    <a:pos x="190" y="45"/>
                  </a:cxn>
                  <a:cxn ang="0">
                    <a:pos x="196" y="57"/>
                  </a:cxn>
                  <a:cxn ang="0">
                    <a:pos x="199" y="76"/>
                  </a:cxn>
                  <a:cxn ang="0">
                    <a:pos x="194" y="91"/>
                  </a:cxn>
                  <a:cxn ang="0">
                    <a:pos x="182" y="99"/>
                  </a:cxn>
                  <a:cxn ang="0">
                    <a:pos x="167" y="103"/>
                  </a:cxn>
                  <a:cxn ang="0">
                    <a:pos x="150" y="101"/>
                  </a:cxn>
                  <a:cxn ang="0">
                    <a:pos x="132" y="92"/>
                  </a:cxn>
                  <a:cxn ang="0">
                    <a:pos x="118" y="80"/>
                  </a:cxn>
                  <a:cxn ang="0">
                    <a:pos x="106" y="63"/>
                  </a:cxn>
                  <a:cxn ang="0">
                    <a:pos x="97" y="49"/>
                  </a:cxn>
                  <a:cxn ang="0">
                    <a:pos x="82" y="37"/>
                  </a:cxn>
                  <a:cxn ang="0">
                    <a:pos x="65" y="29"/>
                  </a:cxn>
                  <a:cxn ang="0">
                    <a:pos x="46" y="25"/>
                  </a:cxn>
                  <a:cxn ang="0">
                    <a:pos x="29" y="21"/>
                  </a:cxn>
                  <a:cxn ang="0">
                    <a:pos x="14" y="19"/>
                  </a:cxn>
                  <a:cxn ang="0">
                    <a:pos x="4" y="18"/>
                  </a:cxn>
                  <a:cxn ang="0">
                    <a:pos x="0" y="18"/>
                  </a:cxn>
                </a:cxnLst>
                <a:rect l="0" t="0" r="r" b="b"/>
                <a:pathLst>
                  <a:path w="199" h="103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17" name="Freeform 465"/>
              <p:cNvSpPr>
                <a:spLocks/>
              </p:cNvSpPr>
              <p:nvPr/>
            </p:nvSpPr>
            <p:spPr bwMode="auto">
              <a:xfrm>
                <a:off x="2631" y="2659"/>
                <a:ext cx="53" cy="98"/>
              </a:xfrm>
              <a:custGeom>
                <a:avLst/>
                <a:gdLst/>
                <a:ahLst/>
                <a:cxnLst>
                  <a:cxn ang="0">
                    <a:pos x="95" y="0"/>
                  </a:cxn>
                  <a:cxn ang="0">
                    <a:pos x="103" y="26"/>
                  </a:cxn>
                  <a:cxn ang="0">
                    <a:pos x="107" y="55"/>
                  </a:cxn>
                  <a:cxn ang="0">
                    <a:pos x="107" y="85"/>
                  </a:cxn>
                  <a:cxn ang="0">
                    <a:pos x="104" y="114"/>
                  </a:cxn>
                  <a:cxn ang="0">
                    <a:pos x="96" y="141"/>
                  </a:cxn>
                  <a:cxn ang="0">
                    <a:pos x="83" y="164"/>
                  </a:cxn>
                  <a:cxn ang="0">
                    <a:pos x="66" y="183"/>
                  </a:cxn>
                  <a:cxn ang="0">
                    <a:pos x="44" y="193"/>
                  </a:cxn>
                  <a:cxn ang="0">
                    <a:pos x="24" y="195"/>
                  </a:cxn>
                  <a:cxn ang="0">
                    <a:pos x="10" y="190"/>
                  </a:cxn>
                  <a:cxn ang="0">
                    <a:pos x="3" y="177"/>
                  </a:cxn>
                  <a:cxn ang="0">
                    <a:pos x="0" y="162"/>
                  </a:cxn>
                  <a:cxn ang="0">
                    <a:pos x="3" y="145"/>
                  </a:cxn>
                  <a:cxn ang="0">
                    <a:pos x="12" y="127"/>
                  </a:cxn>
                  <a:cxn ang="0">
                    <a:pos x="24" y="114"/>
                  </a:cxn>
                  <a:cxn ang="0">
                    <a:pos x="43" y="103"/>
                  </a:cxn>
                  <a:cxn ang="0">
                    <a:pos x="58" y="94"/>
                  </a:cxn>
                  <a:cxn ang="0">
                    <a:pos x="69" y="80"/>
                  </a:cxn>
                  <a:cxn ang="0">
                    <a:pos x="79" y="64"/>
                  </a:cxn>
                  <a:cxn ang="0">
                    <a:pos x="86" y="46"/>
                  </a:cxn>
                  <a:cxn ang="0">
                    <a:pos x="90" y="28"/>
                  </a:cxn>
                  <a:cxn ang="0">
                    <a:pos x="92" y="13"/>
                  </a:cxn>
                  <a:cxn ang="0">
                    <a:pos x="95" y="3"/>
                  </a:cxn>
                  <a:cxn ang="0">
                    <a:pos x="95" y="0"/>
                  </a:cxn>
                </a:cxnLst>
                <a:rect l="0" t="0" r="r" b="b"/>
                <a:pathLst>
                  <a:path w="107" h="195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18" name="Freeform 466"/>
              <p:cNvSpPr>
                <a:spLocks/>
              </p:cNvSpPr>
              <p:nvPr/>
            </p:nvSpPr>
            <p:spPr bwMode="auto">
              <a:xfrm>
                <a:off x="2581" y="2656"/>
                <a:ext cx="91" cy="63"/>
              </a:xfrm>
              <a:custGeom>
                <a:avLst/>
                <a:gdLst/>
                <a:ahLst/>
                <a:cxnLst>
                  <a:cxn ang="0">
                    <a:pos x="183" y="0"/>
                  </a:cxn>
                  <a:cxn ang="0">
                    <a:pos x="173" y="25"/>
                  </a:cxn>
                  <a:cxn ang="0">
                    <a:pos x="159" y="51"/>
                  </a:cxn>
                  <a:cxn ang="0">
                    <a:pos x="141" y="74"/>
                  </a:cxn>
                  <a:cxn ang="0">
                    <a:pos x="120" y="94"/>
                  </a:cxn>
                  <a:cxn ang="0">
                    <a:pos x="97" y="111"/>
                  </a:cxn>
                  <a:cxn ang="0">
                    <a:pos x="73" y="122"/>
                  </a:cxn>
                  <a:cxn ang="0">
                    <a:pos x="48" y="126"/>
                  </a:cxn>
                  <a:cxn ang="0">
                    <a:pos x="24" y="120"/>
                  </a:cxn>
                  <a:cxn ang="0">
                    <a:pos x="7" y="109"/>
                  </a:cxn>
                  <a:cxn ang="0">
                    <a:pos x="0" y="96"/>
                  </a:cxn>
                  <a:cxn ang="0">
                    <a:pos x="1" y="82"/>
                  </a:cxn>
                  <a:cxn ang="0">
                    <a:pos x="8" y="69"/>
                  </a:cxn>
                  <a:cxn ang="0">
                    <a:pos x="22" y="58"/>
                  </a:cxn>
                  <a:cxn ang="0">
                    <a:pos x="39" y="50"/>
                  </a:cxn>
                  <a:cxn ang="0">
                    <a:pos x="58" y="46"/>
                  </a:cxn>
                  <a:cxn ang="0">
                    <a:pos x="78" y="50"/>
                  </a:cxn>
                  <a:cxn ang="0">
                    <a:pos x="96" y="52"/>
                  </a:cxn>
                  <a:cxn ang="0">
                    <a:pos x="113" y="48"/>
                  </a:cxn>
                  <a:cxn ang="0">
                    <a:pos x="130" y="40"/>
                  </a:cxn>
                  <a:cxn ang="0">
                    <a:pos x="148" y="30"/>
                  </a:cxn>
                  <a:cxn ang="0">
                    <a:pos x="161" y="20"/>
                  </a:cxn>
                  <a:cxn ang="0">
                    <a:pos x="173" y="10"/>
                  </a:cxn>
                  <a:cxn ang="0">
                    <a:pos x="181" y="2"/>
                  </a:cxn>
                  <a:cxn ang="0">
                    <a:pos x="183" y="0"/>
                  </a:cxn>
                </a:cxnLst>
                <a:rect l="0" t="0" r="r" b="b"/>
                <a:pathLst>
                  <a:path w="183" h="126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19" name="Freeform 467"/>
              <p:cNvSpPr>
                <a:spLocks/>
              </p:cNvSpPr>
              <p:nvPr/>
            </p:nvSpPr>
            <p:spPr bwMode="auto">
              <a:xfrm>
                <a:off x="2681" y="2658"/>
                <a:ext cx="52" cy="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14"/>
                  </a:cxn>
                  <a:cxn ang="0">
                    <a:pos x="46" y="33"/>
                  </a:cxn>
                  <a:cxn ang="0">
                    <a:pos x="66" y="54"/>
                  </a:cxn>
                  <a:cxn ang="0">
                    <a:pos x="83" y="77"/>
                  </a:cxn>
                  <a:cxn ang="0">
                    <a:pos x="95" y="103"/>
                  </a:cxn>
                  <a:cxn ang="0">
                    <a:pos x="102" y="128"/>
                  </a:cxn>
                  <a:cxn ang="0">
                    <a:pos x="102" y="153"/>
                  </a:cxn>
                  <a:cxn ang="0">
                    <a:pos x="93" y="177"/>
                  </a:cxn>
                  <a:cxn ang="0">
                    <a:pos x="79" y="191"/>
                  </a:cxn>
                  <a:cxn ang="0">
                    <a:pos x="65" y="197"/>
                  </a:cxn>
                  <a:cxn ang="0">
                    <a:pos x="51" y="194"/>
                  </a:cxn>
                  <a:cxn ang="0">
                    <a:pos x="39" y="183"/>
                  </a:cxn>
                  <a:cxn ang="0">
                    <a:pos x="30" y="170"/>
                  </a:cxn>
                  <a:cxn ang="0">
                    <a:pos x="25" y="151"/>
                  </a:cxn>
                  <a:cxn ang="0">
                    <a:pos x="25" y="132"/>
                  </a:cxn>
                  <a:cxn ang="0">
                    <a:pos x="32" y="112"/>
                  </a:cxn>
                  <a:cxn ang="0">
                    <a:pos x="37" y="96"/>
                  </a:cxn>
                  <a:cxn ang="0">
                    <a:pos x="35" y="77"/>
                  </a:cxn>
                  <a:cxn ang="0">
                    <a:pos x="31" y="59"/>
                  </a:cxn>
                  <a:cxn ang="0">
                    <a:pos x="24" y="41"/>
                  </a:cxn>
                  <a:cxn ang="0">
                    <a:pos x="16" y="24"/>
                  </a:cxn>
                  <a:cxn ang="0">
                    <a:pos x="8" y="12"/>
                  </a:cxn>
                  <a:cxn ang="0">
                    <a:pos x="2" y="4"/>
                  </a:cxn>
                  <a:cxn ang="0">
                    <a:pos x="0" y="0"/>
                  </a:cxn>
                </a:cxnLst>
                <a:rect l="0" t="0" r="r" b="b"/>
                <a:pathLst>
                  <a:path w="102" h="197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20" name="Freeform 468"/>
              <p:cNvSpPr>
                <a:spLocks/>
              </p:cNvSpPr>
              <p:nvPr/>
            </p:nvSpPr>
            <p:spPr bwMode="auto">
              <a:xfrm>
                <a:off x="2684" y="2652"/>
                <a:ext cx="90" cy="6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8" y="0"/>
                  </a:cxn>
                  <a:cxn ang="0">
                    <a:pos x="57" y="1"/>
                  </a:cxn>
                  <a:cxn ang="0">
                    <a:pos x="87" y="7"/>
                  </a:cxn>
                  <a:cxn ang="0">
                    <a:pos x="114" y="16"/>
                  </a:cxn>
                  <a:cxn ang="0">
                    <a:pos x="140" y="30"/>
                  </a:cxn>
                  <a:cxn ang="0">
                    <a:pos x="159" y="46"/>
                  </a:cxn>
                  <a:cxn ang="0">
                    <a:pos x="173" y="67"/>
                  </a:cxn>
                  <a:cxn ang="0">
                    <a:pos x="180" y="91"/>
                  </a:cxn>
                  <a:cxn ang="0">
                    <a:pos x="178" y="110"/>
                  </a:cxn>
                  <a:cxn ang="0">
                    <a:pos x="170" y="123"/>
                  </a:cxn>
                  <a:cxn ang="0">
                    <a:pos x="156" y="129"/>
                  </a:cxn>
                  <a:cxn ang="0">
                    <a:pos x="141" y="128"/>
                  </a:cxn>
                  <a:cxn ang="0">
                    <a:pos x="125" y="121"/>
                  </a:cxn>
                  <a:cxn ang="0">
                    <a:pos x="110" y="109"/>
                  </a:cxn>
                  <a:cxn ang="0">
                    <a:pos x="98" y="93"/>
                  </a:cxn>
                  <a:cxn ang="0">
                    <a:pos x="93" y="73"/>
                  </a:cxn>
                  <a:cxn ang="0">
                    <a:pos x="87" y="57"/>
                  </a:cxn>
                  <a:cxn ang="0">
                    <a:pos x="75" y="44"/>
                  </a:cxn>
                  <a:cxn ang="0">
                    <a:pos x="60" y="31"/>
                  </a:cxn>
                  <a:cxn ang="0">
                    <a:pos x="44" y="20"/>
                  </a:cxn>
                  <a:cxn ang="0">
                    <a:pos x="28" y="12"/>
                  </a:cxn>
                  <a:cxn ang="0">
                    <a:pos x="14" y="7"/>
                  </a:cxn>
                  <a:cxn ang="0">
                    <a:pos x="4" y="3"/>
                  </a:cxn>
                  <a:cxn ang="0">
                    <a:pos x="0" y="2"/>
                  </a:cxn>
                </a:cxnLst>
                <a:rect l="0" t="0" r="r" b="b"/>
                <a:pathLst>
                  <a:path w="180" h="129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21" name="Freeform 469"/>
              <p:cNvSpPr>
                <a:spLocks/>
              </p:cNvSpPr>
              <p:nvPr/>
            </p:nvSpPr>
            <p:spPr bwMode="auto">
              <a:xfrm>
                <a:off x="2688" y="2614"/>
                <a:ext cx="103" cy="42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1" y="45"/>
                  </a:cxn>
                  <a:cxn ang="0">
                    <a:pos x="22" y="37"/>
                  </a:cxn>
                  <a:cxn ang="0">
                    <a:pos x="34" y="30"/>
                  </a:cxn>
                  <a:cxn ang="0">
                    <a:pos x="46" y="23"/>
                  </a:cxn>
                  <a:cxn ang="0">
                    <a:pos x="60" y="16"/>
                  </a:cxn>
                  <a:cxn ang="0">
                    <a:pos x="74" y="11"/>
                  </a:cxn>
                  <a:cxn ang="0">
                    <a:pos x="88" y="7"/>
                  </a:cxn>
                  <a:cxn ang="0">
                    <a:pos x="103" y="3"/>
                  </a:cxn>
                  <a:cxn ang="0">
                    <a:pos x="117" y="1"/>
                  </a:cxn>
                  <a:cxn ang="0">
                    <a:pos x="130" y="0"/>
                  </a:cxn>
                  <a:cxn ang="0">
                    <a:pos x="143" y="1"/>
                  </a:cxn>
                  <a:cxn ang="0">
                    <a:pos x="156" y="3"/>
                  </a:cxn>
                  <a:cxn ang="0">
                    <a:pos x="168" y="7"/>
                  </a:cxn>
                  <a:cxn ang="0">
                    <a:pos x="179" y="12"/>
                  </a:cxn>
                  <a:cxn ang="0">
                    <a:pos x="189" y="19"/>
                  </a:cxn>
                  <a:cxn ang="0">
                    <a:pos x="197" y="29"/>
                  </a:cxn>
                  <a:cxn ang="0">
                    <a:pos x="206" y="47"/>
                  </a:cxn>
                  <a:cxn ang="0">
                    <a:pos x="206" y="62"/>
                  </a:cxn>
                  <a:cxn ang="0">
                    <a:pos x="198" y="73"/>
                  </a:cxn>
                  <a:cxn ang="0">
                    <a:pos x="185" y="82"/>
                  </a:cxn>
                  <a:cxn ang="0">
                    <a:pos x="167" y="85"/>
                  </a:cxn>
                  <a:cxn ang="0">
                    <a:pos x="149" y="84"/>
                  </a:cxn>
                  <a:cxn ang="0">
                    <a:pos x="132" y="76"/>
                  </a:cxn>
                  <a:cxn ang="0">
                    <a:pos x="116" y="63"/>
                  </a:cxn>
                  <a:cxn ang="0">
                    <a:pos x="102" y="53"/>
                  </a:cxn>
                  <a:cxn ang="0">
                    <a:pos x="84" y="47"/>
                  </a:cxn>
                  <a:cxn ang="0">
                    <a:pos x="66" y="45"/>
                  </a:cxn>
                  <a:cxn ang="0">
                    <a:pos x="46" y="46"/>
                  </a:cxn>
                  <a:cxn ang="0">
                    <a:pos x="29" y="48"/>
                  </a:cxn>
                  <a:cxn ang="0">
                    <a:pos x="14" y="50"/>
                  </a:cxn>
                  <a:cxn ang="0">
                    <a:pos x="4" y="53"/>
                  </a:cxn>
                  <a:cxn ang="0">
                    <a:pos x="0" y="54"/>
                  </a:cxn>
                </a:cxnLst>
                <a:rect l="0" t="0" r="r" b="b"/>
                <a:pathLst>
                  <a:path w="206" h="85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22" name="Freeform 470"/>
              <p:cNvSpPr>
                <a:spLocks/>
              </p:cNvSpPr>
              <p:nvPr/>
            </p:nvSpPr>
            <p:spPr bwMode="auto">
              <a:xfrm>
                <a:off x="2360" y="2408"/>
                <a:ext cx="74" cy="47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2" y="2"/>
                  </a:cxn>
                  <a:cxn ang="0">
                    <a:pos x="45" y="0"/>
                  </a:cxn>
                  <a:cxn ang="0">
                    <a:pos x="68" y="3"/>
                  </a:cxn>
                  <a:cxn ang="0">
                    <a:pos x="91" y="8"/>
                  </a:cxn>
                  <a:cxn ang="0">
                    <a:pos x="111" y="17"/>
                  </a:cxn>
                  <a:cxn ang="0">
                    <a:pos x="128" y="29"/>
                  </a:cxn>
                  <a:cxn ang="0">
                    <a:pos x="141" y="44"/>
                  </a:cxn>
                  <a:cxn ang="0">
                    <a:pos x="147" y="63"/>
                  </a:cxn>
                  <a:cxn ang="0">
                    <a:pos x="146" y="79"/>
                  </a:cxn>
                  <a:cxn ang="0">
                    <a:pos x="141" y="89"/>
                  </a:cxn>
                  <a:cxn ang="0">
                    <a:pos x="130" y="94"/>
                  </a:cxn>
                  <a:cxn ang="0">
                    <a:pos x="119" y="95"/>
                  </a:cxn>
                  <a:cxn ang="0">
                    <a:pos x="105" y="90"/>
                  </a:cxn>
                  <a:cxn ang="0">
                    <a:pos x="93" y="82"/>
                  </a:cxn>
                  <a:cxn ang="0">
                    <a:pos x="83" y="70"/>
                  </a:cxn>
                  <a:cxn ang="0">
                    <a:pos x="77" y="55"/>
                  </a:cxn>
                  <a:cxn ang="0">
                    <a:pos x="71" y="43"/>
                  </a:cxn>
                  <a:cxn ang="0">
                    <a:pos x="62" y="33"/>
                  </a:cxn>
                  <a:cxn ang="0">
                    <a:pos x="50" y="23"/>
                  </a:cxn>
                  <a:cxn ang="0">
                    <a:pos x="36" y="17"/>
                  </a:cxn>
                  <a:cxn ang="0">
                    <a:pos x="22" y="12"/>
                  </a:cxn>
                  <a:cxn ang="0">
                    <a:pos x="10" y="7"/>
                  </a:cxn>
                  <a:cxn ang="0">
                    <a:pos x="3" y="6"/>
                  </a:cxn>
                  <a:cxn ang="0">
                    <a:pos x="0" y="5"/>
                  </a:cxn>
                </a:cxnLst>
                <a:rect l="0" t="0" r="r" b="b"/>
                <a:pathLst>
                  <a:path w="147" h="95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23" name="Freeform 471"/>
              <p:cNvSpPr>
                <a:spLocks/>
              </p:cNvSpPr>
              <p:nvPr/>
            </p:nvSpPr>
            <p:spPr bwMode="auto">
              <a:xfrm>
                <a:off x="2357" y="2414"/>
                <a:ext cx="43" cy="7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10"/>
                  </a:cxn>
                  <a:cxn ang="0">
                    <a:pos x="38" y="24"/>
                  </a:cxn>
                  <a:cxn ang="0">
                    <a:pos x="56" y="40"/>
                  </a:cxn>
                  <a:cxn ang="0">
                    <a:pos x="69" y="59"/>
                  </a:cxn>
                  <a:cxn ang="0">
                    <a:pos x="81" y="78"/>
                  </a:cxn>
                  <a:cxn ang="0">
                    <a:pos x="87" y="98"/>
                  </a:cxn>
                  <a:cxn ang="0">
                    <a:pos x="87" y="119"/>
                  </a:cxn>
                  <a:cxn ang="0">
                    <a:pos x="81" y="137"/>
                  </a:cxn>
                  <a:cxn ang="0">
                    <a:pos x="71" y="150"/>
                  </a:cxn>
                  <a:cxn ang="0">
                    <a:pos x="59" y="154"/>
                  </a:cxn>
                  <a:cxn ang="0">
                    <a:pos x="49" y="152"/>
                  </a:cxn>
                  <a:cxn ang="0">
                    <a:pos x="38" y="144"/>
                  </a:cxn>
                  <a:cxn ang="0">
                    <a:pos x="30" y="133"/>
                  </a:cxn>
                  <a:cxn ang="0">
                    <a:pos x="26" y="119"/>
                  </a:cxn>
                  <a:cxn ang="0">
                    <a:pos x="26" y="103"/>
                  </a:cxn>
                  <a:cxn ang="0">
                    <a:pos x="30" y="88"/>
                  </a:cxn>
                  <a:cxn ang="0">
                    <a:pos x="34" y="74"/>
                  </a:cxn>
                  <a:cxn ang="0">
                    <a:pos x="31" y="60"/>
                  </a:cxn>
                  <a:cxn ang="0">
                    <a:pos x="27" y="45"/>
                  </a:cxn>
                  <a:cxn ang="0">
                    <a:pos x="21" y="31"/>
                  </a:cxn>
                  <a:cxn ang="0">
                    <a:pos x="14" y="19"/>
                  </a:cxn>
                  <a:cxn ang="0">
                    <a:pos x="7" y="9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87" h="154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24" name="Freeform 472"/>
              <p:cNvSpPr>
                <a:spLocks/>
              </p:cNvSpPr>
              <p:nvPr/>
            </p:nvSpPr>
            <p:spPr bwMode="auto">
              <a:xfrm>
                <a:off x="2359" y="2373"/>
                <a:ext cx="81" cy="34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14" y="52"/>
                  </a:cxn>
                  <a:cxn ang="0">
                    <a:pos x="30" y="36"/>
                  </a:cxn>
                  <a:cxn ang="0">
                    <a:pos x="49" y="22"/>
                  </a:cxn>
                  <a:cxn ang="0">
                    <a:pos x="69" y="11"/>
                  </a:cxn>
                  <a:cxn ang="0">
                    <a:pos x="90" y="4"/>
                  </a:cxn>
                  <a:cxn ang="0">
                    <a:pos x="110" y="0"/>
                  </a:cxn>
                  <a:cxn ang="0">
                    <a:pos x="130" y="4"/>
                  </a:cxn>
                  <a:cxn ang="0">
                    <a:pos x="147" y="13"/>
                  </a:cxn>
                  <a:cxn ang="0">
                    <a:pos x="158" y="25"/>
                  </a:cxn>
                  <a:cxn ang="0">
                    <a:pos x="161" y="37"/>
                  </a:cxn>
                  <a:cxn ang="0">
                    <a:pos x="156" y="47"/>
                  </a:cxn>
                  <a:cxn ang="0">
                    <a:pos x="148" y="55"/>
                  </a:cxn>
                  <a:cxn ang="0">
                    <a:pos x="136" y="61"/>
                  </a:cxn>
                  <a:cxn ang="0">
                    <a:pos x="121" y="64"/>
                  </a:cxn>
                  <a:cxn ang="0">
                    <a:pos x="105" y="61"/>
                  </a:cxn>
                  <a:cxn ang="0">
                    <a:pos x="90" y="54"/>
                  </a:cxn>
                  <a:cxn ang="0">
                    <a:pos x="77" y="49"/>
                  </a:cxn>
                  <a:cxn ang="0">
                    <a:pos x="63" y="47"/>
                  </a:cxn>
                  <a:cxn ang="0">
                    <a:pos x="48" y="50"/>
                  </a:cxn>
                  <a:cxn ang="0">
                    <a:pos x="34" y="54"/>
                  </a:cxn>
                  <a:cxn ang="0">
                    <a:pos x="21" y="59"/>
                  </a:cxn>
                  <a:cxn ang="0">
                    <a:pos x="10" y="64"/>
                  </a:cxn>
                  <a:cxn ang="0">
                    <a:pos x="2" y="68"/>
                  </a:cxn>
                  <a:cxn ang="0">
                    <a:pos x="0" y="69"/>
                  </a:cxn>
                </a:cxnLst>
                <a:rect l="0" t="0" r="r" b="b"/>
                <a:pathLst>
                  <a:path w="161" h="69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25" name="Freeform 473"/>
              <p:cNvSpPr>
                <a:spLocks/>
              </p:cNvSpPr>
              <p:nvPr/>
            </p:nvSpPr>
            <p:spPr bwMode="auto">
              <a:xfrm>
                <a:off x="2356" y="2338"/>
                <a:ext cx="57" cy="66"/>
              </a:xfrm>
              <a:custGeom>
                <a:avLst/>
                <a:gdLst/>
                <a:ahLst/>
                <a:cxnLst>
                  <a:cxn ang="0">
                    <a:pos x="0" y="133"/>
                  </a:cxn>
                  <a:cxn ang="0">
                    <a:pos x="1" y="111"/>
                  </a:cxn>
                  <a:cxn ang="0">
                    <a:pos x="5" y="88"/>
                  </a:cxn>
                  <a:cxn ang="0">
                    <a:pos x="11" y="65"/>
                  </a:cxn>
                  <a:cxn ang="0">
                    <a:pos x="22" y="44"/>
                  </a:cxn>
                  <a:cxn ang="0">
                    <a:pos x="35" y="25"/>
                  </a:cxn>
                  <a:cxn ang="0">
                    <a:pos x="49" y="12"/>
                  </a:cxn>
                  <a:cxn ang="0">
                    <a:pos x="67" y="2"/>
                  </a:cxn>
                  <a:cxn ang="0">
                    <a:pos x="86" y="0"/>
                  </a:cxn>
                  <a:cxn ang="0">
                    <a:pos x="102" y="4"/>
                  </a:cxn>
                  <a:cxn ang="0">
                    <a:pos x="112" y="12"/>
                  </a:cxn>
                  <a:cxn ang="0">
                    <a:pos x="114" y="22"/>
                  </a:cxn>
                  <a:cxn ang="0">
                    <a:pos x="112" y="35"/>
                  </a:cxn>
                  <a:cxn ang="0">
                    <a:pos x="105" y="46"/>
                  </a:cxn>
                  <a:cxn ang="0">
                    <a:pos x="94" y="56"/>
                  </a:cxn>
                  <a:cxn ang="0">
                    <a:pos x="81" y="65"/>
                  </a:cxn>
                  <a:cxn ang="0">
                    <a:pos x="64" y="67"/>
                  </a:cxn>
                  <a:cxn ang="0">
                    <a:pos x="52" y="69"/>
                  </a:cxn>
                  <a:cxn ang="0">
                    <a:pos x="39" y="77"/>
                  </a:cxn>
                  <a:cxn ang="0">
                    <a:pos x="29" y="88"/>
                  </a:cxn>
                  <a:cxn ang="0">
                    <a:pos x="18" y="99"/>
                  </a:cxn>
                  <a:cxn ang="0">
                    <a:pos x="11" y="112"/>
                  </a:cxn>
                  <a:cxn ang="0">
                    <a:pos x="5" y="122"/>
                  </a:cxn>
                  <a:cxn ang="0">
                    <a:pos x="1" y="130"/>
                  </a:cxn>
                  <a:cxn ang="0">
                    <a:pos x="0" y="133"/>
                  </a:cxn>
                </a:cxnLst>
                <a:rect l="0" t="0" r="r" b="b"/>
                <a:pathLst>
                  <a:path w="114" h="133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26" name="Freeform 474"/>
              <p:cNvSpPr>
                <a:spLocks/>
              </p:cNvSpPr>
              <p:nvPr/>
            </p:nvSpPr>
            <p:spPr bwMode="auto">
              <a:xfrm>
                <a:off x="2332" y="2318"/>
                <a:ext cx="35" cy="82"/>
              </a:xfrm>
              <a:custGeom>
                <a:avLst/>
                <a:gdLst/>
                <a:ahLst/>
                <a:cxnLst>
                  <a:cxn ang="0">
                    <a:pos x="30" y="163"/>
                  </a:cxn>
                  <a:cxn ang="0">
                    <a:pos x="18" y="145"/>
                  </a:cxn>
                  <a:cxn ang="0">
                    <a:pos x="9" y="124"/>
                  </a:cxn>
                  <a:cxn ang="0">
                    <a:pos x="3" y="101"/>
                  </a:cxn>
                  <a:cxn ang="0">
                    <a:pos x="0" y="78"/>
                  </a:cxn>
                  <a:cxn ang="0">
                    <a:pos x="0" y="56"/>
                  </a:cxn>
                  <a:cxn ang="0">
                    <a:pos x="4" y="36"/>
                  </a:cxn>
                  <a:cxn ang="0">
                    <a:pos x="13" y="18"/>
                  </a:cxn>
                  <a:cxn ang="0">
                    <a:pos x="28" y="6"/>
                  </a:cxn>
                  <a:cxn ang="0">
                    <a:pos x="43" y="0"/>
                  </a:cxn>
                  <a:cxn ang="0">
                    <a:pos x="56" y="2"/>
                  </a:cxn>
                  <a:cxn ang="0">
                    <a:pos x="64" y="9"/>
                  </a:cxn>
                  <a:cxn ang="0">
                    <a:pos x="70" y="21"/>
                  </a:cxn>
                  <a:cxn ang="0">
                    <a:pos x="70" y="34"/>
                  </a:cxn>
                  <a:cxn ang="0">
                    <a:pos x="68" y="48"/>
                  </a:cxn>
                  <a:cxn ang="0">
                    <a:pos x="59" y="62"/>
                  </a:cxn>
                  <a:cxn ang="0">
                    <a:pos x="48" y="74"/>
                  </a:cxn>
                  <a:cxn ang="0">
                    <a:pos x="33" y="97"/>
                  </a:cxn>
                  <a:cxn ang="0">
                    <a:pos x="27" y="127"/>
                  </a:cxn>
                  <a:cxn ang="0">
                    <a:pos x="28" y="152"/>
                  </a:cxn>
                  <a:cxn ang="0">
                    <a:pos x="30" y="163"/>
                  </a:cxn>
                </a:cxnLst>
                <a:rect l="0" t="0" r="r" b="b"/>
                <a:pathLst>
                  <a:path w="70" h="163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27" name="Freeform 475"/>
              <p:cNvSpPr>
                <a:spLocks/>
              </p:cNvSpPr>
              <p:nvPr/>
            </p:nvSpPr>
            <p:spPr bwMode="auto">
              <a:xfrm>
                <a:off x="2376" y="1599"/>
                <a:ext cx="180" cy="174"/>
              </a:xfrm>
              <a:custGeom>
                <a:avLst/>
                <a:gdLst/>
                <a:ahLst/>
                <a:cxnLst>
                  <a:cxn ang="0">
                    <a:pos x="8" y="6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44" y="8"/>
                  </a:cxn>
                  <a:cxn ang="0">
                    <a:pos x="69" y="16"/>
                  </a:cxn>
                  <a:cxn ang="0">
                    <a:pos x="98" y="27"/>
                  </a:cxn>
                  <a:cxn ang="0">
                    <a:pos x="129" y="39"/>
                  </a:cxn>
                  <a:cxn ang="0">
                    <a:pos x="162" y="55"/>
                  </a:cxn>
                  <a:cxn ang="0">
                    <a:pos x="196" y="74"/>
                  </a:cxn>
                  <a:cxn ang="0">
                    <a:pos x="229" y="96"/>
                  </a:cxn>
                  <a:cxn ang="0">
                    <a:pos x="262" y="120"/>
                  </a:cxn>
                  <a:cxn ang="0">
                    <a:pos x="291" y="146"/>
                  </a:cxn>
                  <a:cxn ang="0">
                    <a:pos x="317" y="178"/>
                  </a:cxn>
                  <a:cxn ang="0">
                    <a:pos x="340" y="210"/>
                  </a:cxn>
                  <a:cxn ang="0">
                    <a:pos x="356" y="247"/>
                  </a:cxn>
                  <a:cxn ang="0">
                    <a:pos x="361" y="267"/>
                  </a:cxn>
                  <a:cxn ang="0">
                    <a:pos x="358" y="287"/>
                  </a:cxn>
                  <a:cxn ang="0">
                    <a:pos x="354" y="304"/>
                  </a:cxn>
                  <a:cxn ang="0">
                    <a:pos x="346" y="319"/>
                  </a:cxn>
                  <a:cxn ang="0">
                    <a:pos x="336" y="331"/>
                  </a:cxn>
                  <a:cxn ang="0">
                    <a:pos x="328" y="340"/>
                  </a:cxn>
                  <a:cxn ang="0">
                    <a:pos x="323" y="346"/>
                  </a:cxn>
                  <a:cxn ang="0">
                    <a:pos x="320" y="348"/>
                  </a:cxn>
                  <a:cxn ang="0">
                    <a:pos x="321" y="346"/>
                  </a:cxn>
                  <a:cxn ang="0">
                    <a:pos x="326" y="341"/>
                  </a:cxn>
                  <a:cxn ang="0">
                    <a:pos x="331" y="332"/>
                  </a:cxn>
                  <a:cxn ang="0">
                    <a:pos x="336" y="320"/>
                  </a:cxn>
                  <a:cxn ang="0">
                    <a:pos x="340" y="305"/>
                  </a:cxn>
                  <a:cxn ang="0">
                    <a:pos x="342" y="287"/>
                  </a:cxn>
                  <a:cxn ang="0">
                    <a:pos x="341" y="267"/>
                  </a:cxn>
                  <a:cxn ang="0">
                    <a:pos x="336" y="244"/>
                  </a:cxn>
                  <a:cxn ang="0">
                    <a:pos x="326" y="220"/>
                  </a:cxn>
                  <a:cxn ang="0">
                    <a:pos x="309" y="194"/>
                  </a:cxn>
                  <a:cxn ang="0">
                    <a:pos x="283" y="165"/>
                  </a:cxn>
                  <a:cxn ang="0">
                    <a:pos x="250" y="136"/>
                  </a:cxn>
                  <a:cxn ang="0">
                    <a:pos x="207" y="105"/>
                  </a:cxn>
                  <a:cxn ang="0">
                    <a:pos x="153" y="73"/>
                  </a:cxn>
                  <a:cxn ang="0">
                    <a:pos x="88" y="39"/>
                  </a:cxn>
                  <a:cxn ang="0">
                    <a:pos x="8" y="6"/>
                  </a:cxn>
                </a:cxnLst>
                <a:rect l="0" t="0" r="r" b="b"/>
                <a:pathLst>
                  <a:path w="361" h="348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28" name="Freeform 476"/>
              <p:cNvSpPr>
                <a:spLocks/>
              </p:cNvSpPr>
              <p:nvPr/>
            </p:nvSpPr>
            <p:spPr bwMode="auto">
              <a:xfrm>
                <a:off x="2332" y="2439"/>
                <a:ext cx="63" cy="171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0" y="30"/>
                  </a:cxn>
                  <a:cxn ang="0">
                    <a:pos x="2" y="71"/>
                  </a:cxn>
                  <a:cxn ang="0">
                    <a:pos x="0" y="121"/>
                  </a:cxn>
                  <a:cxn ang="0">
                    <a:pos x="5" y="175"/>
                  </a:cxn>
                  <a:cxn ang="0">
                    <a:pos x="19" y="228"/>
                  </a:cxn>
                  <a:cxn ang="0">
                    <a:pos x="43" y="276"/>
                  </a:cxn>
                  <a:cxn ang="0">
                    <a:pos x="79" y="316"/>
                  </a:cxn>
                  <a:cxn ang="0">
                    <a:pos x="126" y="343"/>
                  </a:cxn>
                  <a:cxn ang="0">
                    <a:pos x="123" y="341"/>
                  </a:cxn>
                  <a:cxn ang="0">
                    <a:pos x="115" y="332"/>
                  </a:cxn>
                  <a:cxn ang="0">
                    <a:pos x="102" y="321"/>
                  </a:cxn>
                  <a:cxn ang="0">
                    <a:pos x="87" y="306"/>
                  </a:cxn>
                  <a:cxn ang="0">
                    <a:pos x="71" y="288"/>
                  </a:cxn>
                  <a:cxn ang="0">
                    <a:pos x="55" y="267"/>
                  </a:cxn>
                  <a:cxn ang="0">
                    <a:pos x="41" y="245"/>
                  </a:cxn>
                  <a:cxn ang="0">
                    <a:pos x="30" y="221"/>
                  </a:cxn>
                  <a:cxn ang="0">
                    <a:pos x="19" y="183"/>
                  </a:cxn>
                  <a:cxn ang="0">
                    <a:pos x="13" y="145"/>
                  </a:cxn>
                  <a:cxn ang="0">
                    <a:pos x="12" y="108"/>
                  </a:cxn>
                  <a:cxn ang="0">
                    <a:pos x="13" y="73"/>
                  </a:cxn>
                  <a:cxn ang="0">
                    <a:pos x="17" y="43"/>
                  </a:cxn>
                  <a:cxn ang="0">
                    <a:pos x="20" y="20"/>
                  </a:cxn>
                  <a:cxn ang="0">
                    <a:pos x="24" y="5"/>
                  </a:cxn>
                  <a:cxn ang="0">
                    <a:pos x="25" y="0"/>
                  </a:cxn>
                </a:cxnLst>
                <a:rect l="0" t="0" r="r" b="b"/>
                <a:pathLst>
                  <a:path w="126" h="343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29" name="Freeform 477"/>
              <p:cNvSpPr>
                <a:spLocks/>
              </p:cNvSpPr>
              <p:nvPr/>
            </p:nvSpPr>
            <p:spPr bwMode="auto">
              <a:xfrm>
                <a:off x="2684" y="2480"/>
                <a:ext cx="165" cy="80"/>
              </a:xfrm>
              <a:custGeom>
                <a:avLst/>
                <a:gdLst/>
                <a:ahLst/>
                <a:cxnLst>
                  <a:cxn ang="0">
                    <a:pos x="332" y="160"/>
                  </a:cxn>
                  <a:cxn ang="0">
                    <a:pos x="326" y="146"/>
                  </a:cxn>
                  <a:cxn ang="0">
                    <a:pos x="318" y="130"/>
                  </a:cxn>
                  <a:cxn ang="0">
                    <a:pos x="305" y="114"/>
                  </a:cxn>
                  <a:cxn ang="0">
                    <a:pos x="290" y="96"/>
                  </a:cxn>
                  <a:cxn ang="0">
                    <a:pos x="273" y="79"/>
                  </a:cxn>
                  <a:cxn ang="0">
                    <a:pos x="254" y="63"/>
                  </a:cxn>
                  <a:cxn ang="0">
                    <a:pos x="232" y="48"/>
                  </a:cxn>
                  <a:cxn ang="0">
                    <a:pos x="208" y="34"/>
                  </a:cxn>
                  <a:cxn ang="0">
                    <a:pos x="183" y="21"/>
                  </a:cxn>
                  <a:cxn ang="0">
                    <a:pos x="158" y="11"/>
                  </a:cxn>
                  <a:cxn ang="0">
                    <a:pos x="132" y="4"/>
                  </a:cxn>
                  <a:cxn ang="0">
                    <a:pos x="104" y="0"/>
                  </a:cxn>
                  <a:cxn ang="0">
                    <a:pos x="77" y="0"/>
                  </a:cxn>
                  <a:cxn ang="0">
                    <a:pos x="51" y="2"/>
                  </a:cxn>
                  <a:cxn ang="0">
                    <a:pos x="26" y="10"/>
                  </a:cxn>
                  <a:cxn ang="0">
                    <a:pos x="0" y="23"/>
                  </a:cxn>
                  <a:cxn ang="0">
                    <a:pos x="5" y="21"/>
                  </a:cxn>
                  <a:cxn ang="0">
                    <a:pos x="15" y="19"/>
                  </a:cxn>
                  <a:cxn ang="0">
                    <a:pos x="33" y="17"/>
                  </a:cxn>
                  <a:cxn ang="0">
                    <a:pos x="54" y="15"/>
                  </a:cxn>
                  <a:cxn ang="0">
                    <a:pos x="79" y="13"/>
                  </a:cxn>
                  <a:cxn ang="0">
                    <a:pos x="105" y="15"/>
                  </a:cxn>
                  <a:cxn ang="0">
                    <a:pos x="132" y="18"/>
                  </a:cxn>
                  <a:cxn ang="0">
                    <a:pos x="157" y="24"/>
                  </a:cxn>
                  <a:cxn ang="0">
                    <a:pos x="194" y="39"/>
                  </a:cxn>
                  <a:cxn ang="0">
                    <a:pos x="226" y="59"/>
                  </a:cxn>
                  <a:cxn ang="0">
                    <a:pos x="256" y="81"/>
                  </a:cxn>
                  <a:cxn ang="0">
                    <a:pos x="282" y="104"/>
                  </a:cxn>
                  <a:cxn ang="0">
                    <a:pos x="303" y="125"/>
                  </a:cxn>
                  <a:cxn ang="0">
                    <a:pos x="318" y="144"/>
                  </a:cxn>
                  <a:cxn ang="0">
                    <a:pos x="329" y="155"/>
                  </a:cxn>
                  <a:cxn ang="0">
                    <a:pos x="332" y="160"/>
                  </a:cxn>
                </a:cxnLst>
                <a:rect l="0" t="0" r="r" b="b"/>
                <a:pathLst>
                  <a:path w="332" h="160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30" name="Freeform 478"/>
              <p:cNvSpPr>
                <a:spLocks/>
              </p:cNvSpPr>
              <p:nvPr/>
            </p:nvSpPr>
            <p:spPr bwMode="auto">
              <a:xfrm>
                <a:off x="2464" y="1984"/>
                <a:ext cx="186" cy="670"/>
              </a:xfrm>
              <a:custGeom>
                <a:avLst/>
                <a:gdLst/>
                <a:ahLst/>
                <a:cxnLst>
                  <a:cxn ang="0">
                    <a:pos x="330" y="1333"/>
                  </a:cxn>
                  <a:cxn ang="0">
                    <a:pos x="242" y="1323"/>
                  </a:cxn>
                  <a:cxn ang="0">
                    <a:pos x="162" y="1304"/>
                  </a:cxn>
                  <a:cxn ang="0">
                    <a:pos x="96" y="1268"/>
                  </a:cxn>
                  <a:cxn ang="0">
                    <a:pos x="53" y="1211"/>
                  </a:cxn>
                  <a:cxn ang="0">
                    <a:pos x="42" y="1130"/>
                  </a:cxn>
                  <a:cxn ang="0">
                    <a:pos x="68" y="1017"/>
                  </a:cxn>
                  <a:cxn ang="0">
                    <a:pos x="142" y="867"/>
                  </a:cxn>
                  <a:cxn ang="0">
                    <a:pos x="248" y="700"/>
                  </a:cxn>
                  <a:cxn ang="0">
                    <a:pos x="318" y="556"/>
                  </a:cxn>
                  <a:cxn ang="0">
                    <a:pos x="357" y="426"/>
                  </a:cxn>
                  <a:cxn ang="0">
                    <a:pos x="368" y="310"/>
                  </a:cxn>
                  <a:cxn ang="0">
                    <a:pos x="355" y="210"/>
                  </a:cxn>
                  <a:cxn ang="0">
                    <a:pos x="323" y="129"/>
                  </a:cxn>
                  <a:cxn ang="0">
                    <a:pos x="276" y="65"/>
                  </a:cxn>
                  <a:cxn ang="0">
                    <a:pos x="218" y="22"/>
                  </a:cxn>
                  <a:cxn ang="0">
                    <a:pos x="162" y="2"/>
                  </a:cxn>
                  <a:cxn ang="0">
                    <a:pos x="119" y="2"/>
                  </a:cxn>
                  <a:cxn ang="0">
                    <a:pos x="84" y="15"/>
                  </a:cxn>
                  <a:cxn ang="0">
                    <a:pos x="56" y="35"/>
                  </a:cxn>
                  <a:cxn ang="0">
                    <a:pos x="33" y="62"/>
                  </a:cxn>
                  <a:cxn ang="0">
                    <a:pos x="16" y="87"/>
                  </a:cxn>
                  <a:cxn ang="0">
                    <a:pos x="6" y="108"/>
                  </a:cxn>
                  <a:cxn ang="0">
                    <a:pos x="1" y="121"/>
                  </a:cxn>
                  <a:cxn ang="0">
                    <a:pos x="1" y="122"/>
                  </a:cxn>
                  <a:cxn ang="0">
                    <a:pos x="8" y="111"/>
                  </a:cxn>
                  <a:cxn ang="0">
                    <a:pos x="23" y="94"/>
                  </a:cxn>
                  <a:cxn ang="0">
                    <a:pos x="44" y="75"/>
                  </a:cxn>
                  <a:cxn ang="0">
                    <a:pos x="69" y="54"/>
                  </a:cxn>
                  <a:cxn ang="0">
                    <a:pos x="99" y="37"/>
                  </a:cxn>
                  <a:cxn ang="0">
                    <a:pos x="133" y="27"/>
                  </a:cxn>
                  <a:cxn ang="0">
                    <a:pos x="170" y="27"/>
                  </a:cxn>
                  <a:cxn ang="0">
                    <a:pos x="210" y="42"/>
                  </a:cxn>
                  <a:cxn ang="0">
                    <a:pos x="253" y="72"/>
                  </a:cxn>
                  <a:cxn ang="0">
                    <a:pos x="293" y="114"/>
                  </a:cxn>
                  <a:cxn ang="0">
                    <a:pos x="327" y="169"/>
                  </a:cxn>
                  <a:cxn ang="0">
                    <a:pos x="350" y="236"/>
                  </a:cxn>
                  <a:cxn ang="0">
                    <a:pos x="361" y="313"/>
                  </a:cxn>
                  <a:cxn ang="0">
                    <a:pos x="353" y="402"/>
                  </a:cxn>
                  <a:cxn ang="0">
                    <a:pos x="322" y="501"/>
                  </a:cxn>
                  <a:cxn ang="0">
                    <a:pos x="268" y="610"/>
                  </a:cxn>
                  <a:cxn ang="0">
                    <a:pos x="205" y="715"/>
                  </a:cxn>
                  <a:cxn ang="0">
                    <a:pos x="145" y="813"/>
                  </a:cxn>
                  <a:cxn ang="0">
                    <a:pos x="92" y="902"/>
                  </a:cxn>
                  <a:cxn ang="0">
                    <a:pos x="49" y="984"/>
                  </a:cxn>
                  <a:cxn ang="0">
                    <a:pos x="19" y="1060"/>
                  </a:cxn>
                  <a:cxn ang="0">
                    <a:pos x="7" y="1130"/>
                  </a:cxn>
                  <a:cxn ang="0">
                    <a:pos x="19" y="1193"/>
                  </a:cxn>
                  <a:cxn ang="0">
                    <a:pos x="56" y="1249"/>
                  </a:cxn>
                  <a:cxn ang="0">
                    <a:pos x="104" y="1290"/>
                  </a:cxn>
                  <a:cxn ang="0">
                    <a:pos x="158" y="1317"/>
                  </a:cxn>
                  <a:cxn ang="0">
                    <a:pos x="215" y="1332"/>
                  </a:cxn>
                  <a:cxn ang="0">
                    <a:pos x="269" y="1339"/>
                  </a:cxn>
                  <a:cxn ang="0">
                    <a:pos x="316" y="1340"/>
                  </a:cxn>
                  <a:cxn ang="0">
                    <a:pos x="350" y="1338"/>
                  </a:cxn>
                  <a:cxn ang="0">
                    <a:pos x="371" y="1336"/>
                  </a:cxn>
                </a:cxnLst>
                <a:rect l="0" t="0" r="r" b="b"/>
                <a:pathLst>
                  <a:path w="373" h="1340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31" name="Freeform 479"/>
              <p:cNvSpPr>
                <a:spLocks/>
              </p:cNvSpPr>
              <p:nvPr/>
            </p:nvSpPr>
            <p:spPr bwMode="auto">
              <a:xfrm>
                <a:off x="2886" y="2685"/>
                <a:ext cx="55" cy="62"/>
              </a:xfrm>
              <a:custGeom>
                <a:avLst/>
                <a:gdLst/>
                <a:ahLst/>
                <a:cxnLst>
                  <a:cxn ang="0">
                    <a:pos x="99" y="62"/>
                  </a:cxn>
                  <a:cxn ang="0">
                    <a:pos x="105" y="56"/>
                  </a:cxn>
                  <a:cxn ang="0">
                    <a:pos x="110" y="48"/>
                  </a:cxn>
                  <a:cxn ang="0">
                    <a:pos x="110" y="39"/>
                  </a:cxn>
                  <a:cxn ang="0">
                    <a:pos x="108" y="31"/>
                  </a:cxn>
                  <a:cxn ang="0">
                    <a:pos x="102" y="25"/>
                  </a:cxn>
                  <a:cxn ang="0">
                    <a:pos x="94" y="21"/>
                  </a:cxn>
                  <a:cxn ang="0">
                    <a:pos x="86" y="20"/>
                  </a:cxn>
                  <a:cxn ang="0">
                    <a:pos x="77" y="23"/>
                  </a:cxn>
                  <a:cxn ang="0">
                    <a:pos x="74" y="13"/>
                  </a:cxn>
                  <a:cxn ang="0">
                    <a:pos x="70" y="6"/>
                  </a:cxn>
                  <a:cxn ang="0">
                    <a:pos x="63" y="2"/>
                  </a:cxn>
                  <a:cxn ang="0">
                    <a:pos x="55" y="0"/>
                  </a:cxn>
                  <a:cxn ang="0">
                    <a:pos x="48" y="2"/>
                  </a:cxn>
                  <a:cxn ang="0">
                    <a:pos x="41" y="6"/>
                  </a:cxn>
                  <a:cxn ang="0">
                    <a:pos x="36" y="13"/>
                  </a:cxn>
                  <a:cxn ang="0">
                    <a:pos x="34" y="23"/>
                  </a:cxn>
                  <a:cxn ang="0">
                    <a:pos x="25" y="20"/>
                  </a:cxn>
                  <a:cxn ang="0">
                    <a:pos x="17" y="20"/>
                  </a:cxn>
                  <a:cxn ang="0">
                    <a:pos x="9" y="24"/>
                  </a:cxn>
                  <a:cxn ang="0">
                    <a:pos x="3" y="31"/>
                  </a:cxn>
                  <a:cxn ang="0">
                    <a:pos x="1" y="39"/>
                  </a:cxn>
                  <a:cxn ang="0">
                    <a:pos x="1" y="47"/>
                  </a:cxn>
                  <a:cxn ang="0">
                    <a:pos x="4" y="55"/>
                  </a:cxn>
                  <a:cxn ang="0">
                    <a:pos x="11" y="61"/>
                  </a:cxn>
                  <a:cxn ang="0">
                    <a:pos x="4" y="66"/>
                  </a:cxn>
                  <a:cxn ang="0">
                    <a:pos x="0" y="74"/>
                  </a:cxn>
                  <a:cxn ang="0">
                    <a:pos x="0" y="84"/>
                  </a:cxn>
                  <a:cxn ang="0">
                    <a:pos x="2" y="92"/>
                  </a:cxn>
                  <a:cxn ang="0">
                    <a:pos x="8" y="97"/>
                  </a:cxn>
                  <a:cxn ang="0">
                    <a:pos x="16" y="101"/>
                  </a:cxn>
                  <a:cxn ang="0">
                    <a:pos x="24" y="102"/>
                  </a:cxn>
                  <a:cxn ang="0">
                    <a:pos x="33" y="100"/>
                  </a:cxn>
                  <a:cxn ang="0">
                    <a:pos x="35" y="109"/>
                  </a:cxn>
                  <a:cxn ang="0">
                    <a:pos x="40" y="116"/>
                  </a:cxn>
                  <a:cxn ang="0">
                    <a:pos x="46" y="121"/>
                  </a:cxn>
                  <a:cxn ang="0">
                    <a:pos x="54" y="123"/>
                  </a:cxn>
                  <a:cxn ang="0">
                    <a:pos x="62" y="121"/>
                  </a:cxn>
                  <a:cxn ang="0">
                    <a:pos x="69" y="116"/>
                  </a:cxn>
                  <a:cxn ang="0">
                    <a:pos x="73" y="109"/>
                  </a:cxn>
                  <a:cxn ang="0">
                    <a:pos x="76" y="101"/>
                  </a:cxn>
                  <a:cxn ang="0">
                    <a:pos x="85" y="103"/>
                  </a:cxn>
                  <a:cxn ang="0">
                    <a:pos x="93" y="102"/>
                  </a:cxn>
                  <a:cxn ang="0">
                    <a:pos x="101" y="99"/>
                  </a:cxn>
                  <a:cxn ang="0">
                    <a:pos x="107" y="93"/>
                  </a:cxn>
                  <a:cxn ang="0">
                    <a:pos x="109" y="85"/>
                  </a:cxn>
                  <a:cxn ang="0">
                    <a:pos x="109" y="77"/>
                  </a:cxn>
                  <a:cxn ang="0">
                    <a:pos x="105" y="69"/>
                  </a:cxn>
                  <a:cxn ang="0">
                    <a:pos x="99" y="62"/>
                  </a:cxn>
                </a:cxnLst>
                <a:rect l="0" t="0" r="r" b="b"/>
                <a:pathLst>
                  <a:path w="110" h="123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32" name="Freeform 480"/>
              <p:cNvSpPr>
                <a:spLocks/>
              </p:cNvSpPr>
              <p:nvPr/>
            </p:nvSpPr>
            <p:spPr bwMode="auto">
              <a:xfrm>
                <a:off x="2905" y="2708"/>
                <a:ext cx="16" cy="16"/>
              </a:xfrm>
              <a:custGeom>
                <a:avLst/>
                <a:gdLst/>
                <a:ahLst/>
                <a:cxnLst>
                  <a:cxn ang="0">
                    <a:pos x="15" y="33"/>
                  </a:cxn>
                  <a:cxn ang="0">
                    <a:pos x="9" y="32"/>
                  </a:cxn>
                  <a:cxn ang="0">
                    <a:pos x="4" y="28"/>
                  </a:cxn>
                  <a:cxn ang="0">
                    <a:pos x="1" y="24"/>
                  </a:cxn>
                  <a:cxn ang="0">
                    <a:pos x="0" y="17"/>
                  </a:cxn>
                  <a:cxn ang="0">
                    <a:pos x="1" y="10"/>
                  </a:cxn>
                  <a:cxn ang="0">
                    <a:pos x="4" y="5"/>
                  </a:cxn>
                  <a:cxn ang="0">
                    <a:pos x="9" y="2"/>
                  </a:cxn>
                  <a:cxn ang="0">
                    <a:pos x="15" y="0"/>
                  </a:cxn>
                  <a:cxn ang="0">
                    <a:pos x="22" y="2"/>
                  </a:cxn>
                  <a:cxn ang="0">
                    <a:pos x="26" y="5"/>
                  </a:cxn>
                  <a:cxn ang="0">
                    <a:pos x="30" y="10"/>
                  </a:cxn>
                  <a:cxn ang="0">
                    <a:pos x="31" y="17"/>
                  </a:cxn>
                  <a:cxn ang="0">
                    <a:pos x="30" y="24"/>
                  </a:cxn>
                  <a:cxn ang="0">
                    <a:pos x="26" y="28"/>
                  </a:cxn>
                  <a:cxn ang="0">
                    <a:pos x="22" y="32"/>
                  </a:cxn>
                  <a:cxn ang="0">
                    <a:pos x="15" y="33"/>
                  </a:cxn>
                </a:cxnLst>
                <a:rect l="0" t="0" r="r" b="b"/>
                <a:pathLst>
                  <a:path w="31" h="33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33" name="Freeform 481"/>
              <p:cNvSpPr>
                <a:spLocks/>
              </p:cNvSpPr>
              <p:nvPr/>
            </p:nvSpPr>
            <p:spPr bwMode="auto">
              <a:xfrm>
                <a:off x="2366" y="2699"/>
                <a:ext cx="56" cy="61"/>
              </a:xfrm>
              <a:custGeom>
                <a:avLst/>
                <a:gdLst/>
                <a:ahLst/>
                <a:cxnLst>
                  <a:cxn ang="0">
                    <a:pos x="101" y="61"/>
                  </a:cxn>
                  <a:cxn ang="0">
                    <a:pos x="108" y="55"/>
                  </a:cxn>
                  <a:cxn ang="0">
                    <a:pos x="111" y="47"/>
                  </a:cxn>
                  <a:cxn ang="0">
                    <a:pos x="111" y="39"/>
                  </a:cxn>
                  <a:cxn ang="0">
                    <a:pos x="109" y="31"/>
                  </a:cxn>
                  <a:cxn ang="0">
                    <a:pos x="103" y="24"/>
                  </a:cxn>
                  <a:cxn ang="0">
                    <a:pos x="96" y="21"/>
                  </a:cxn>
                  <a:cxn ang="0">
                    <a:pos x="88" y="20"/>
                  </a:cxn>
                  <a:cxn ang="0">
                    <a:pos x="79" y="22"/>
                  </a:cxn>
                  <a:cxn ang="0">
                    <a:pos x="77" y="13"/>
                  </a:cxn>
                  <a:cxn ang="0">
                    <a:pos x="71" y="6"/>
                  </a:cxn>
                  <a:cxn ang="0">
                    <a:pos x="64" y="1"/>
                  </a:cxn>
                  <a:cxn ang="0">
                    <a:pos x="56" y="0"/>
                  </a:cxn>
                  <a:cxn ang="0">
                    <a:pos x="48" y="1"/>
                  </a:cxn>
                  <a:cxn ang="0">
                    <a:pos x="41" y="6"/>
                  </a:cxn>
                  <a:cxn ang="0">
                    <a:pos x="36" y="13"/>
                  </a:cxn>
                  <a:cxn ang="0">
                    <a:pos x="34" y="22"/>
                  </a:cxn>
                  <a:cxn ang="0">
                    <a:pos x="25" y="20"/>
                  </a:cxn>
                  <a:cxn ang="0">
                    <a:pos x="17" y="20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1" y="38"/>
                  </a:cxn>
                  <a:cxn ang="0">
                    <a:pos x="1" y="46"/>
                  </a:cxn>
                  <a:cxn ang="0">
                    <a:pos x="4" y="54"/>
                  </a:cxn>
                  <a:cxn ang="0">
                    <a:pos x="11" y="60"/>
                  </a:cxn>
                  <a:cxn ang="0">
                    <a:pos x="4" y="66"/>
                  </a:cxn>
                  <a:cxn ang="0">
                    <a:pos x="1" y="74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8" y="98"/>
                  </a:cxn>
                  <a:cxn ang="0">
                    <a:pos x="16" y="102"/>
                  </a:cxn>
                  <a:cxn ang="0">
                    <a:pos x="24" y="102"/>
                  </a:cxn>
                  <a:cxn ang="0">
                    <a:pos x="33" y="99"/>
                  </a:cxn>
                  <a:cxn ang="0">
                    <a:pos x="35" y="108"/>
                  </a:cxn>
                  <a:cxn ang="0">
                    <a:pos x="40" y="115"/>
                  </a:cxn>
                  <a:cxn ang="0">
                    <a:pos x="47" y="120"/>
                  </a:cxn>
                  <a:cxn ang="0">
                    <a:pos x="55" y="122"/>
                  </a:cxn>
                  <a:cxn ang="0">
                    <a:pos x="63" y="120"/>
                  </a:cxn>
                  <a:cxn ang="0">
                    <a:pos x="70" y="115"/>
                  </a:cxn>
                  <a:cxn ang="0">
                    <a:pos x="76" y="108"/>
                  </a:cxn>
                  <a:cxn ang="0">
                    <a:pos x="78" y="100"/>
                  </a:cxn>
                  <a:cxn ang="0">
                    <a:pos x="87" y="103"/>
                  </a:cxn>
                  <a:cxn ang="0">
                    <a:pos x="95" y="102"/>
                  </a:cxn>
                  <a:cxn ang="0">
                    <a:pos x="103" y="98"/>
                  </a:cxn>
                  <a:cxn ang="0">
                    <a:pos x="109" y="92"/>
                  </a:cxn>
                  <a:cxn ang="0">
                    <a:pos x="111" y="84"/>
                  </a:cxn>
                  <a:cxn ang="0">
                    <a:pos x="110" y="76"/>
                  </a:cxn>
                  <a:cxn ang="0">
                    <a:pos x="107" y="68"/>
                  </a:cxn>
                  <a:cxn ang="0">
                    <a:pos x="101" y="61"/>
                  </a:cxn>
                </a:cxnLst>
                <a:rect l="0" t="0" r="r" b="b"/>
                <a:pathLst>
                  <a:path w="111" h="122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34" name="Freeform 482"/>
              <p:cNvSpPr>
                <a:spLocks/>
              </p:cNvSpPr>
              <p:nvPr/>
            </p:nvSpPr>
            <p:spPr bwMode="auto">
              <a:xfrm>
                <a:off x="2385" y="2721"/>
                <a:ext cx="16" cy="16"/>
              </a:xfrm>
              <a:custGeom>
                <a:avLst/>
                <a:gdLst/>
                <a:ahLst/>
                <a:cxnLst>
                  <a:cxn ang="0">
                    <a:pos x="16" y="32"/>
                  </a:cxn>
                  <a:cxn ang="0">
                    <a:pos x="9" y="31"/>
                  </a:cxn>
                  <a:cxn ang="0">
                    <a:pos x="4" y="28"/>
                  </a:cxn>
                  <a:cxn ang="0">
                    <a:pos x="1" y="23"/>
                  </a:cxn>
                  <a:cxn ang="0">
                    <a:pos x="0" y="16"/>
                  </a:cxn>
                  <a:cxn ang="0">
                    <a:pos x="1" y="9"/>
                  </a:cxn>
                  <a:cxn ang="0">
                    <a:pos x="4" y="5"/>
                  </a:cxn>
                  <a:cxn ang="0">
                    <a:pos x="9" y="1"/>
                  </a:cxn>
                  <a:cxn ang="0">
                    <a:pos x="16" y="0"/>
                  </a:cxn>
                  <a:cxn ang="0">
                    <a:pos x="23" y="1"/>
                  </a:cxn>
                  <a:cxn ang="0">
                    <a:pos x="27" y="5"/>
                  </a:cxn>
                  <a:cxn ang="0">
                    <a:pos x="31" y="9"/>
                  </a:cxn>
                  <a:cxn ang="0">
                    <a:pos x="32" y="16"/>
                  </a:cxn>
                  <a:cxn ang="0">
                    <a:pos x="31" y="23"/>
                  </a:cxn>
                  <a:cxn ang="0">
                    <a:pos x="27" y="28"/>
                  </a:cxn>
                  <a:cxn ang="0">
                    <a:pos x="23" y="31"/>
                  </a:cxn>
                  <a:cxn ang="0">
                    <a:pos x="16" y="32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35" name="Freeform 483"/>
              <p:cNvSpPr>
                <a:spLocks/>
              </p:cNvSpPr>
              <p:nvPr/>
            </p:nvSpPr>
            <p:spPr bwMode="auto">
              <a:xfrm>
                <a:off x="2400" y="1686"/>
                <a:ext cx="68" cy="74"/>
              </a:xfrm>
              <a:custGeom>
                <a:avLst/>
                <a:gdLst/>
                <a:ahLst/>
                <a:cxnLst>
                  <a:cxn ang="0">
                    <a:pos x="131" y="67"/>
                  </a:cxn>
                  <a:cxn ang="0">
                    <a:pos x="136" y="47"/>
                  </a:cxn>
                  <a:cxn ang="0">
                    <a:pos x="129" y="34"/>
                  </a:cxn>
                  <a:cxn ang="0">
                    <a:pos x="121" y="28"/>
                  </a:cxn>
                  <a:cxn ang="0">
                    <a:pos x="112" y="26"/>
                  </a:cxn>
                  <a:cxn ang="0">
                    <a:pos x="102" y="26"/>
                  </a:cxn>
                  <a:cxn ang="0">
                    <a:pos x="94" y="18"/>
                  </a:cxn>
                  <a:cxn ang="0">
                    <a:pos x="79" y="3"/>
                  </a:cxn>
                  <a:cxn ang="0">
                    <a:pos x="58" y="3"/>
                  </a:cxn>
                  <a:cxn ang="0">
                    <a:pos x="44" y="16"/>
                  </a:cxn>
                  <a:cxn ang="0">
                    <a:pos x="36" y="24"/>
                  </a:cxn>
                  <a:cxn ang="0">
                    <a:pos x="25" y="24"/>
                  </a:cxn>
                  <a:cxn ang="0">
                    <a:pos x="15" y="27"/>
                  </a:cxn>
                  <a:cxn ang="0">
                    <a:pos x="7" y="32"/>
                  </a:cxn>
                  <a:cxn ang="0">
                    <a:pos x="0" y="46"/>
                  </a:cxn>
                  <a:cxn ang="0">
                    <a:pos x="6" y="66"/>
                  </a:cxn>
                  <a:cxn ang="0">
                    <a:pos x="5" y="81"/>
                  </a:cxn>
                  <a:cxn ang="0">
                    <a:pos x="0" y="100"/>
                  </a:cxn>
                  <a:cxn ang="0">
                    <a:pos x="7" y="115"/>
                  </a:cxn>
                  <a:cxn ang="0">
                    <a:pos x="14" y="121"/>
                  </a:cxn>
                  <a:cxn ang="0">
                    <a:pos x="25" y="123"/>
                  </a:cxn>
                  <a:cxn ang="0">
                    <a:pos x="34" y="122"/>
                  </a:cxn>
                  <a:cxn ang="0">
                    <a:pos x="42" y="132"/>
                  </a:cxn>
                  <a:cxn ang="0">
                    <a:pos x="57" y="147"/>
                  </a:cxn>
                  <a:cxn ang="0">
                    <a:pos x="78" y="147"/>
                  </a:cxn>
                  <a:cxn ang="0">
                    <a:pos x="91" y="133"/>
                  </a:cxn>
                  <a:cxn ang="0">
                    <a:pos x="100" y="123"/>
                  </a:cxn>
                  <a:cxn ang="0">
                    <a:pos x="111" y="125"/>
                  </a:cxn>
                  <a:cxn ang="0">
                    <a:pos x="120" y="122"/>
                  </a:cxn>
                  <a:cxn ang="0">
                    <a:pos x="128" y="117"/>
                  </a:cxn>
                  <a:cxn ang="0">
                    <a:pos x="135" y="103"/>
                  </a:cxn>
                  <a:cxn ang="0">
                    <a:pos x="129" y="83"/>
                  </a:cxn>
                </a:cxnLst>
                <a:rect l="0" t="0" r="r" b="b"/>
                <a:pathLst>
                  <a:path w="136" h="149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36" name="Freeform 484"/>
              <p:cNvSpPr>
                <a:spLocks/>
              </p:cNvSpPr>
              <p:nvPr/>
            </p:nvSpPr>
            <p:spPr bwMode="auto">
              <a:xfrm>
                <a:off x="2423" y="1713"/>
                <a:ext cx="20" cy="20"/>
              </a:xfrm>
              <a:custGeom>
                <a:avLst/>
                <a:gdLst/>
                <a:ahLst/>
                <a:cxnLst>
                  <a:cxn ang="0">
                    <a:pos x="19" y="40"/>
                  </a:cxn>
                  <a:cxn ang="0">
                    <a:pos x="11" y="38"/>
                  </a:cxn>
                  <a:cxn ang="0">
                    <a:pos x="5" y="34"/>
                  </a:cxn>
                  <a:cxn ang="0">
                    <a:pos x="1" y="27"/>
                  </a:cxn>
                  <a:cxn ang="0">
                    <a:pos x="0" y="20"/>
                  </a:cxn>
                  <a:cxn ang="0">
                    <a:pos x="1" y="12"/>
                  </a:cxn>
                  <a:cxn ang="0">
                    <a:pos x="5" y="6"/>
                  </a:cxn>
                  <a:cxn ang="0">
                    <a:pos x="11" y="2"/>
                  </a:cxn>
                  <a:cxn ang="0">
                    <a:pos x="19" y="0"/>
                  </a:cxn>
                  <a:cxn ang="0">
                    <a:pos x="26" y="2"/>
                  </a:cxn>
                  <a:cxn ang="0">
                    <a:pos x="33" y="6"/>
                  </a:cxn>
                  <a:cxn ang="0">
                    <a:pos x="38" y="12"/>
                  </a:cxn>
                  <a:cxn ang="0">
                    <a:pos x="39" y="20"/>
                  </a:cxn>
                  <a:cxn ang="0">
                    <a:pos x="38" y="27"/>
                  </a:cxn>
                  <a:cxn ang="0">
                    <a:pos x="33" y="34"/>
                  </a:cxn>
                  <a:cxn ang="0">
                    <a:pos x="26" y="38"/>
                  </a:cxn>
                  <a:cxn ang="0">
                    <a:pos x="19" y="40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37" name="Freeform 485"/>
              <p:cNvSpPr>
                <a:spLocks/>
              </p:cNvSpPr>
              <p:nvPr/>
            </p:nvSpPr>
            <p:spPr bwMode="auto">
              <a:xfrm>
                <a:off x="3282" y="2529"/>
                <a:ext cx="64" cy="90"/>
              </a:xfrm>
              <a:custGeom>
                <a:avLst/>
                <a:gdLst/>
                <a:ahLst/>
                <a:cxnLst>
                  <a:cxn ang="0">
                    <a:pos x="0" y="181"/>
                  </a:cxn>
                  <a:cxn ang="0">
                    <a:pos x="25" y="172"/>
                  </a:cxn>
                  <a:cxn ang="0">
                    <a:pos x="52" y="158"/>
                  </a:cxn>
                  <a:cxn ang="0">
                    <a:pos x="76" y="141"/>
                  </a:cxn>
                  <a:cxn ang="0">
                    <a:pos x="97" y="120"/>
                  </a:cxn>
                  <a:cxn ang="0">
                    <a:pos x="114" y="98"/>
                  </a:cxn>
                  <a:cxn ang="0">
                    <a:pos x="124" y="74"/>
                  </a:cxn>
                  <a:cxn ang="0">
                    <a:pos x="129" y="50"/>
                  </a:cxn>
                  <a:cxn ang="0">
                    <a:pos x="124" y="26"/>
                  </a:cxn>
                  <a:cxn ang="0">
                    <a:pos x="114" y="8"/>
                  </a:cxn>
                  <a:cxn ang="0">
                    <a:pos x="100" y="0"/>
                  </a:cxn>
                  <a:cxn ang="0">
                    <a:pos x="86" y="1"/>
                  </a:cxn>
                  <a:cxn ang="0">
                    <a:pos x="72" y="8"/>
                  </a:cxn>
                  <a:cxn ang="0">
                    <a:pos x="61" y="21"/>
                  </a:cxn>
                  <a:cxn ang="0">
                    <a:pos x="53" y="38"/>
                  </a:cxn>
                  <a:cxn ang="0">
                    <a:pos x="49" y="58"/>
                  </a:cxn>
                  <a:cxn ang="0">
                    <a:pos x="52" y="79"/>
                  </a:cxn>
                  <a:cxn ang="0">
                    <a:pos x="54" y="95"/>
                  </a:cxn>
                  <a:cxn ang="0">
                    <a:pos x="49" y="113"/>
                  </a:cxn>
                  <a:cxn ang="0">
                    <a:pos x="41" y="129"/>
                  </a:cxn>
                  <a:cxn ang="0">
                    <a:pos x="31" y="145"/>
                  </a:cxn>
                  <a:cxn ang="0">
                    <a:pos x="19" y="160"/>
                  </a:cxn>
                  <a:cxn ang="0">
                    <a:pos x="10" y="171"/>
                  </a:cxn>
                  <a:cxn ang="0">
                    <a:pos x="2" y="179"/>
                  </a:cxn>
                  <a:cxn ang="0">
                    <a:pos x="0" y="181"/>
                  </a:cxn>
                </a:cxnLst>
                <a:rect l="0" t="0" r="r" b="b"/>
                <a:pathLst>
                  <a:path w="129" h="181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38" name="Freeform 486"/>
              <p:cNvSpPr>
                <a:spLocks/>
              </p:cNvSpPr>
              <p:nvPr/>
            </p:nvSpPr>
            <p:spPr bwMode="auto">
              <a:xfrm>
                <a:off x="3251" y="2513"/>
                <a:ext cx="45" cy="103"/>
              </a:xfrm>
              <a:custGeom>
                <a:avLst/>
                <a:gdLst/>
                <a:ahLst/>
                <a:cxnLst>
                  <a:cxn ang="0">
                    <a:pos x="50" y="206"/>
                  </a:cxn>
                  <a:cxn ang="0">
                    <a:pos x="65" y="183"/>
                  </a:cxn>
                  <a:cxn ang="0">
                    <a:pos x="77" y="157"/>
                  </a:cxn>
                  <a:cxn ang="0">
                    <a:pos x="85" y="128"/>
                  </a:cxn>
                  <a:cxn ang="0">
                    <a:pos x="90" y="99"/>
                  </a:cxn>
                  <a:cxn ang="0">
                    <a:pos x="88" y="70"/>
                  </a:cxn>
                  <a:cxn ang="0">
                    <a:pos x="83" y="45"/>
                  </a:cxn>
                  <a:cxn ang="0">
                    <a:pos x="70" y="23"/>
                  </a:cxn>
                  <a:cxn ang="0">
                    <a:pos x="52" y="7"/>
                  </a:cxn>
                  <a:cxn ang="0">
                    <a:pos x="33" y="0"/>
                  </a:cxn>
                  <a:cxn ang="0">
                    <a:pos x="18" y="2"/>
                  </a:cxn>
                  <a:cxn ang="0">
                    <a:pos x="7" y="12"/>
                  </a:cxn>
                  <a:cxn ang="0">
                    <a:pos x="1" y="26"/>
                  </a:cxn>
                  <a:cxn ang="0">
                    <a:pos x="0" y="43"/>
                  </a:cxn>
                  <a:cxn ang="0">
                    <a:pos x="3" y="61"/>
                  </a:cxn>
                  <a:cxn ang="0">
                    <a:pos x="12" y="80"/>
                  </a:cxn>
                  <a:cxn ang="0">
                    <a:pos x="27" y="93"/>
                  </a:cxn>
                  <a:cxn ang="0">
                    <a:pos x="39" y="106"/>
                  </a:cxn>
                  <a:cxn ang="0">
                    <a:pos x="47" y="122"/>
                  </a:cxn>
                  <a:cxn ang="0">
                    <a:pos x="52" y="141"/>
                  </a:cxn>
                  <a:cxn ang="0">
                    <a:pos x="53" y="159"/>
                  </a:cxn>
                  <a:cxn ang="0">
                    <a:pos x="53" y="178"/>
                  </a:cxn>
                  <a:cxn ang="0">
                    <a:pos x="53" y="193"/>
                  </a:cxn>
                  <a:cxn ang="0">
                    <a:pos x="50" y="203"/>
                  </a:cxn>
                  <a:cxn ang="0">
                    <a:pos x="50" y="206"/>
                  </a:cxn>
                </a:cxnLst>
                <a:rect l="0" t="0" r="r" b="b"/>
                <a:pathLst>
                  <a:path w="90" h="206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39" name="Freeform 487"/>
              <p:cNvSpPr>
                <a:spLocks/>
              </p:cNvSpPr>
              <p:nvPr/>
            </p:nvSpPr>
            <p:spPr bwMode="auto">
              <a:xfrm>
                <a:off x="3283" y="2583"/>
                <a:ext cx="100" cy="50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13" y="84"/>
                  </a:cxn>
                  <a:cxn ang="0">
                    <a:pos x="26" y="88"/>
                  </a:cxn>
                  <a:cxn ang="0">
                    <a:pos x="39" y="92"/>
                  </a:cxn>
                  <a:cxn ang="0">
                    <a:pos x="53" y="95"/>
                  </a:cxn>
                  <a:cxn ang="0">
                    <a:pos x="68" y="98"/>
                  </a:cxn>
                  <a:cxn ang="0">
                    <a:pos x="83" y="99"/>
                  </a:cxn>
                  <a:cxn ang="0">
                    <a:pos x="98" y="99"/>
                  </a:cxn>
                  <a:cxn ang="0">
                    <a:pos x="113" y="99"/>
                  </a:cxn>
                  <a:cxn ang="0">
                    <a:pos x="127" y="96"/>
                  </a:cxn>
                  <a:cxn ang="0">
                    <a:pos x="140" y="93"/>
                  </a:cxn>
                  <a:cxn ang="0">
                    <a:pos x="152" y="90"/>
                  </a:cxn>
                  <a:cxn ang="0">
                    <a:pos x="165" y="84"/>
                  </a:cxn>
                  <a:cxn ang="0">
                    <a:pos x="175" y="77"/>
                  </a:cxn>
                  <a:cxn ang="0">
                    <a:pos x="184" y="68"/>
                  </a:cxn>
                  <a:cxn ang="0">
                    <a:pos x="191" y="58"/>
                  </a:cxn>
                  <a:cxn ang="0">
                    <a:pos x="197" y="47"/>
                  </a:cxn>
                  <a:cxn ang="0">
                    <a:pos x="201" y="27"/>
                  </a:cxn>
                  <a:cxn ang="0">
                    <a:pos x="196" y="12"/>
                  </a:cxn>
                  <a:cxn ang="0">
                    <a:pos x="186" y="3"/>
                  </a:cxn>
                  <a:cxn ang="0">
                    <a:pos x="171" y="0"/>
                  </a:cxn>
                  <a:cxn ang="0">
                    <a:pos x="153" y="2"/>
                  </a:cxn>
                  <a:cxn ang="0">
                    <a:pos x="136" y="9"/>
                  </a:cxn>
                  <a:cxn ang="0">
                    <a:pos x="120" y="20"/>
                  </a:cxn>
                  <a:cxn ang="0">
                    <a:pos x="108" y="38"/>
                  </a:cxn>
                  <a:cxn ang="0">
                    <a:pos x="98" y="52"/>
                  </a:cxn>
                  <a:cxn ang="0">
                    <a:pos x="83" y="62"/>
                  </a:cxn>
                  <a:cxn ang="0">
                    <a:pos x="66" y="69"/>
                  </a:cxn>
                  <a:cxn ang="0">
                    <a:pos x="47" y="73"/>
                  </a:cxn>
                  <a:cxn ang="0">
                    <a:pos x="29" y="76"/>
                  </a:cxn>
                  <a:cxn ang="0">
                    <a:pos x="14" y="78"/>
                  </a:cxn>
                  <a:cxn ang="0">
                    <a:pos x="4" y="78"/>
                  </a:cxn>
                  <a:cxn ang="0">
                    <a:pos x="0" y="78"/>
                  </a:cxn>
                </a:cxnLst>
                <a:rect l="0" t="0" r="r" b="b"/>
                <a:pathLst>
                  <a:path w="201" h="99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40" name="Freeform 488"/>
              <p:cNvSpPr>
                <a:spLocks/>
              </p:cNvSpPr>
              <p:nvPr/>
            </p:nvSpPr>
            <p:spPr bwMode="auto">
              <a:xfrm>
                <a:off x="3281" y="2628"/>
                <a:ext cx="99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23"/>
                  </a:cxn>
                  <a:cxn ang="0">
                    <a:pos x="33" y="44"/>
                  </a:cxn>
                  <a:cxn ang="0">
                    <a:pos x="55" y="65"/>
                  </a:cxn>
                  <a:cxn ang="0">
                    <a:pos x="79" y="81"/>
                  </a:cxn>
                  <a:cxn ang="0">
                    <a:pos x="105" y="94"/>
                  </a:cxn>
                  <a:cxn ang="0">
                    <a:pos x="130" y="100"/>
                  </a:cxn>
                  <a:cxn ang="0">
                    <a:pos x="154" y="99"/>
                  </a:cxn>
                  <a:cxn ang="0">
                    <a:pos x="177" y="89"/>
                  </a:cxn>
                  <a:cxn ang="0">
                    <a:pos x="192" y="76"/>
                  </a:cxn>
                  <a:cxn ang="0">
                    <a:pos x="198" y="61"/>
                  </a:cxn>
                  <a:cxn ang="0">
                    <a:pos x="194" y="47"/>
                  </a:cxn>
                  <a:cxn ang="0">
                    <a:pos x="184" y="35"/>
                  </a:cxn>
                  <a:cxn ang="0">
                    <a:pos x="169" y="26"/>
                  </a:cxn>
                  <a:cxn ang="0">
                    <a:pos x="151" y="21"/>
                  </a:cxn>
                  <a:cxn ang="0">
                    <a:pos x="131" y="23"/>
                  </a:cxn>
                  <a:cxn ang="0">
                    <a:pos x="111" y="29"/>
                  </a:cxn>
                  <a:cxn ang="0">
                    <a:pos x="95" y="34"/>
                  </a:cxn>
                  <a:cxn ang="0">
                    <a:pos x="78" y="34"/>
                  </a:cxn>
                  <a:cxn ang="0">
                    <a:pos x="58" y="29"/>
                  </a:cxn>
                  <a:cxn ang="0">
                    <a:pos x="41" y="23"/>
                  </a:cxn>
                  <a:cxn ang="0">
                    <a:pos x="25" y="15"/>
                  </a:cxn>
                  <a:cxn ang="0">
                    <a:pos x="11" y="8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198" h="100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41" name="Freeform 489"/>
              <p:cNvSpPr>
                <a:spLocks/>
              </p:cNvSpPr>
              <p:nvPr/>
            </p:nvSpPr>
            <p:spPr bwMode="auto">
              <a:xfrm>
                <a:off x="3273" y="2637"/>
                <a:ext cx="68" cy="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8"/>
                  </a:cxn>
                  <a:cxn ang="0">
                    <a:pos x="2" y="56"/>
                  </a:cxn>
                  <a:cxn ang="0">
                    <a:pos x="10" y="85"/>
                  </a:cxn>
                  <a:cxn ang="0">
                    <a:pos x="20" y="113"/>
                  </a:cxn>
                  <a:cxn ang="0">
                    <a:pos x="35" y="137"/>
                  </a:cxn>
                  <a:cxn ang="0">
                    <a:pos x="53" y="157"/>
                  </a:cxn>
                  <a:cxn ang="0">
                    <a:pos x="74" y="169"/>
                  </a:cxn>
                  <a:cxn ang="0">
                    <a:pos x="99" y="174"/>
                  </a:cxn>
                  <a:cxn ang="0">
                    <a:pos x="118" y="170"/>
                  </a:cxn>
                  <a:cxn ang="0">
                    <a:pos x="131" y="161"/>
                  </a:cxn>
                  <a:cxn ang="0">
                    <a:pos x="136" y="147"/>
                  </a:cxn>
                  <a:cxn ang="0">
                    <a:pos x="133" y="132"/>
                  </a:cxn>
                  <a:cxn ang="0">
                    <a:pos x="126" y="116"/>
                  </a:cxn>
                  <a:cxn ang="0">
                    <a:pos x="114" y="102"/>
                  </a:cxn>
                  <a:cxn ang="0">
                    <a:pos x="96" y="92"/>
                  </a:cxn>
                  <a:cxn ang="0">
                    <a:pos x="77" y="88"/>
                  </a:cxn>
                  <a:cxn ang="0">
                    <a:pos x="61" y="83"/>
                  </a:cxn>
                  <a:cxn ang="0">
                    <a:pos x="46" y="73"/>
                  </a:cxn>
                  <a:cxn ang="0">
                    <a:pos x="32" y="59"/>
                  </a:cxn>
                  <a:cxn ang="0">
                    <a:pos x="21" y="43"/>
                  </a:cxn>
                  <a:cxn ang="0">
                    <a:pos x="12" y="26"/>
                  </a:cxn>
                  <a:cxn ang="0">
                    <a:pos x="5" y="13"/>
                  </a:cxn>
                  <a:cxn ang="0">
                    <a:pos x="1" y="3"/>
                  </a:cxn>
                  <a:cxn ang="0">
                    <a:pos x="0" y="0"/>
                  </a:cxn>
                </a:cxnLst>
                <a:rect l="0" t="0" r="r" b="b"/>
                <a:pathLst>
                  <a:path w="136" h="174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42" name="Freeform 490"/>
              <p:cNvSpPr>
                <a:spLocks/>
              </p:cNvSpPr>
              <p:nvPr/>
            </p:nvSpPr>
            <p:spPr bwMode="auto">
              <a:xfrm>
                <a:off x="3028" y="2593"/>
                <a:ext cx="234" cy="81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6" y="8"/>
                  </a:cxn>
                  <a:cxn ang="0">
                    <a:pos x="16" y="19"/>
                  </a:cxn>
                  <a:cxn ang="0">
                    <a:pos x="32" y="34"/>
                  </a:cxn>
                  <a:cxn ang="0">
                    <a:pos x="53" y="50"/>
                  </a:cxn>
                  <a:cxn ang="0">
                    <a:pos x="78" y="67"/>
                  </a:cxn>
                  <a:cxn ang="0">
                    <a:pos x="107" y="85"/>
                  </a:cxn>
                  <a:cxn ang="0">
                    <a:pos x="138" y="104"/>
                  </a:cxn>
                  <a:cxn ang="0">
                    <a:pos x="173" y="121"/>
                  </a:cxn>
                  <a:cxn ang="0">
                    <a:pos x="210" y="137"/>
                  </a:cxn>
                  <a:cxn ang="0">
                    <a:pos x="248" y="149"/>
                  </a:cxn>
                  <a:cxn ang="0">
                    <a:pos x="287" y="158"/>
                  </a:cxn>
                  <a:cxn ang="0">
                    <a:pos x="326" y="163"/>
                  </a:cxn>
                  <a:cxn ang="0">
                    <a:pos x="366" y="161"/>
                  </a:cxn>
                  <a:cxn ang="0">
                    <a:pos x="405" y="154"/>
                  </a:cxn>
                  <a:cxn ang="0">
                    <a:pos x="425" y="146"/>
                  </a:cxn>
                  <a:cxn ang="0">
                    <a:pos x="440" y="135"/>
                  </a:cxn>
                  <a:cxn ang="0">
                    <a:pos x="451" y="121"/>
                  </a:cxn>
                  <a:cxn ang="0">
                    <a:pos x="460" y="106"/>
                  </a:cxn>
                  <a:cxn ang="0">
                    <a:pos x="464" y="91"/>
                  </a:cxn>
                  <a:cxn ang="0">
                    <a:pos x="468" y="80"/>
                  </a:cxn>
                  <a:cxn ang="0">
                    <a:pos x="469" y="72"/>
                  </a:cxn>
                  <a:cxn ang="0">
                    <a:pos x="469" y="68"/>
                  </a:cxn>
                  <a:cxn ang="0">
                    <a:pos x="468" y="70"/>
                  </a:cxn>
                  <a:cxn ang="0">
                    <a:pos x="465" y="76"/>
                  </a:cxn>
                  <a:cxn ang="0">
                    <a:pos x="462" y="85"/>
                  </a:cxn>
                  <a:cxn ang="0">
                    <a:pos x="455" y="97"/>
                  </a:cxn>
                  <a:cxn ang="0">
                    <a:pos x="445" y="108"/>
                  </a:cxn>
                  <a:cxn ang="0">
                    <a:pos x="432" y="121"/>
                  </a:cxn>
                  <a:cxn ang="0">
                    <a:pos x="415" y="131"/>
                  </a:cxn>
                  <a:cxn ang="0">
                    <a:pos x="393" y="139"/>
                  </a:cxn>
                  <a:cxn ang="0">
                    <a:pos x="366" y="145"/>
                  </a:cxn>
                  <a:cxn ang="0">
                    <a:pos x="335" y="145"/>
                  </a:cxn>
                  <a:cxn ang="0">
                    <a:pos x="297" y="142"/>
                  </a:cxn>
                  <a:cxn ang="0">
                    <a:pos x="255" y="130"/>
                  </a:cxn>
                  <a:cxn ang="0">
                    <a:pos x="204" y="113"/>
                  </a:cxn>
                  <a:cxn ang="0">
                    <a:pos x="146" y="87"/>
                  </a:cxn>
                  <a:cxn ang="0">
                    <a:pos x="82" y="51"/>
                  </a:cxn>
                  <a:cxn ang="0">
                    <a:pos x="9" y="5"/>
                  </a:cxn>
                </a:cxnLst>
                <a:rect l="0" t="0" r="r" b="b"/>
                <a:pathLst>
                  <a:path w="469" h="163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43" name="Freeform 491"/>
              <p:cNvSpPr>
                <a:spLocks/>
              </p:cNvSpPr>
              <p:nvPr/>
            </p:nvSpPr>
            <p:spPr bwMode="auto">
              <a:xfrm>
                <a:off x="3125" y="2508"/>
                <a:ext cx="71" cy="73"/>
              </a:xfrm>
              <a:custGeom>
                <a:avLst/>
                <a:gdLst/>
                <a:ahLst/>
                <a:cxnLst>
                  <a:cxn ang="0">
                    <a:pos x="85" y="134"/>
                  </a:cxn>
                  <a:cxn ang="0">
                    <a:pos x="67" y="145"/>
                  </a:cxn>
                  <a:cxn ang="0">
                    <a:pos x="48" y="140"/>
                  </a:cxn>
                  <a:cxn ang="0">
                    <a:pos x="37" y="124"/>
                  </a:cxn>
                  <a:cxn ang="0">
                    <a:pos x="30" y="114"/>
                  </a:cxn>
                  <a:cxn ang="0">
                    <a:pos x="20" y="113"/>
                  </a:cxn>
                  <a:cxn ang="0">
                    <a:pos x="11" y="108"/>
                  </a:cxn>
                  <a:cxn ang="0">
                    <a:pos x="4" y="101"/>
                  </a:cxn>
                  <a:cxn ang="0">
                    <a:pos x="0" y="86"/>
                  </a:cxn>
                  <a:cxn ang="0">
                    <a:pos x="9" y="68"/>
                  </a:cxn>
                  <a:cxn ang="0">
                    <a:pos x="12" y="53"/>
                  </a:cxn>
                  <a:cxn ang="0">
                    <a:pos x="11" y="32"/>
                  </a:cxn>
                  <a:cxn ang="0">
                    <a:pos x="19" y="20"/>
                  </a:cxn>
                  <a:cxn ang="0">
                    <a:pos x="28" y="16"/>
                  </a:cxn>
                  <a:cxn ang="0">
                    <a:pos x="38" y="15"/>
                  </a:cxn>
                  <a:cxn ang="0">
                    <a:pos x="49" y="18"/>
                  </a:cxn>
                  <a:cxn ang="0">
                    <a:pos x="58" y="10"/>
                  </a:cxn>
                  <a:cxn ang="0">
                    <a:pos x="75" y="0"/>
                  </a:cxn>
                  <a:cxn ang="0">
                    <a:pos x="95" y="3"/>
                  </a:cxn>
                  <a:cxn ang="0">
                    <a:pos x="106" y="21"/>
                  </a:cxn>
                  <a:cxn ang="0">
                    <a:pos x="112" y="30"/>
                  </a:cxn>
                  <a:cxn ang="0">
                    <a:pos x="123" y="31"/>
                  </a:cxn>
                  <a:cxn ang="0">
                    <a:pos x="133" y="36"/>
                  </a:cxn>
                  <a:cxn ang="0">
                    <a:pos x="139" y="44"/>
                  </a:cxn>
                  <a:cxn ang="0">
                    <a:pos x="142" y="58"/>
                  </a:cxn>
                  <a:cxn ang="0">
                    <a:pos x="134" y="76"/>
                  </a:cxn>
                  <a:cxn ang="0">
                    <a:pos x="131" y="92"/>
                  </a:cxn>
                  <a:cxn ang="0">
                    <a:pos x="132" y="112"/>
                  </a:cxn>
                  <a:cxn ang="0">
                    <a:pos x="124" y="124"/>
                  </a:cxn>
                  <a:cxn ang="0">
                    <a:pos x="114" y="129"/>
                  </a:cxn>
                  <a:cxn ang="0">
                    <a:pos x="104" y="129"/>
                  </a:cxn>
                  <a:cxn ang="0">
                    <a:pos x="94" y="127"/>
                  </a:cxn>
                </a:cxnLst>
                <a:rect l="0" t="0" r="r" b="b"/>
                <a:pathLst>
                  <a:path w="142" h="145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44" name="Freeform 492"/>
              <p:cNvSpPr>
                <a:spLocks/>
              </p:cNvSpPr>
              <p:nvPr/>
            </p:nvSpPr>
            <p:spPr bwMode="auto">
              <a:xfrm>
                <a:off x="3149" y="2534"/>
                <a:ext cx="21" cy="20"/>
              </a:xfrm>
              <a:custGeom>
                <a:avLst/>
                <a:gdLst/>
                <a:ahLst/>
                <a:cxnLst>
                  <a:cxn ang="0">
                    <a:pos x="39" y="14"/>
                  </a:cxn>
                  <a:cxn ang="0">
                    <a:pos x="36" y="7"/>
                  </a:cxn>
                  <a:cxn ang="0">
                    <a:pos x="29" y="2"/>
                  </a:cxn>
                  <a:cxn ang="0">
                    <a:pos x="22" y="0"/>
                  </a:cxn>
                  <a:cxn ang="0">
                    <a:pos x="14" y="1"/>
                  </a:cxn>
                  <a:cxn ang="0">
                    <a:pos x="7" y="4"/>
                  </a:cxn>
                  <a:cxn ang="0">
                    <a:pos x="2" y="11"/>
                  </a:cxn>
                  <a:cxn ang="0">
                    <a:pos x="0" y="18"/>
                  </a:cxn>
                  <a:cxn ang="0">
                    <a:pos x="1" y="26"/>
                  </a:cxn>
                  <a:cxn ang="0">
                    <a:pos x="5" y="32"/>
                  </a:cxn>
                  <a:cxn ang="0">
                    <a:pos x="12" y="37"/>
                  </a:cxn>
                  <a:cxn ang="0">
                    <a:pos x="18" y="39"/>
                  </a:cxn>
                  <a:cxn ang="0">
                    <a:pos x="26" y="38"/>
                  </a:cxn>
                  <a:cxn ang="0">
                    <a:pos x="33" y="34"/>
                  </a:cxn>
                  <a:cxn ang="0">
                    <a:pos x="38" y="29"/>
                  </a:cxn>
                  <a:cxn ang="0">
                    <a:pos x="40" y="22"/>
                  </a:cxn>
                  <a:cxn ang="0">
                    <a:pos x="39" y="14"/>
                  </a:cxn>
                </a:cxnLst>
                <a:rect l="0" t="0" r="r" b="b"/>
                <a:pathLst>
                  <a:path w="40" h="39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45" name="Freeform 493"/>
              <p:cNvSpPr>
                <a:spLocks/>
              </p:cNvSpPr>
              <p:nvPr/>
            </p:nvSpPr>
            <p:spPr bwMode="auto">
              <a:xfrm>
                <a:off x="2944" y="2499"/>
                <a:ext cx="26" cy="26"/>
              </a:xfrm>
              <a:custGeom>
                <a:avLst/>
                <a:gdLst/>
                <a:ahLst/>
                <a:cxnLst>
                  <a:cxn ang="0">
                    <a:pos x="26" y="50"/>
                  </a:cxn>
                  <a:cxn ang="0">
                    <a:pos x="37" y="48"/>
                  </a:cxn>
                  <a:cxn ang="0">
                    <a:pos x="45" y="42"/>
                  </a:cxn>
                  <a:cxn ang="0">
                    <a:pos x="49" y="34"/>
                  </a:cxn>
                  <a:cxn ang="0">
                    <a:pos x="52" y="25"/>
                  </a:cxn>
                  <a:cxn ang="0">
                    <a:pos x="49" y="15"/>
                  </a:cxn>
                  <a:cxn ang="0">
                    <a:pos x="45" y="6"/>
                  </a:cxn>
                  <a:cxn ang="0">
                    <a:pos x="37" y="2"/>
                  </a:cxn>
                  <a:cxn ang="0">
                    <a:pos x="26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8"/>
                  </a:cxn>
                  <a:cxn ang="0">
                    <a:pos x="26" y="50"/>
                  </a:cxn>
                </a:cxnLst>
                <a:rect l="0" t="0" r="r" b="b"/>
                <a:pathLst>
                  <a:path w="52" h="50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46" name="Freeform 494"/>
              <p:cNvSpPr>
                <a:spLocks/>
              </p:cNvSpPr>
              <p:nvPr/>
            </p:nvSpPr>
            <p:spPr bwMode="auto">
              <a:xfrm>
                <a:off x="2930" y="2414"/>
                <a:ext cx="56" cy="78"/>
              </a:xfrm>
              <a:custGeom>
                <a:avLst/>
                <a:gdLst/>
                <a:ahLst/>
                <a:cxnLst>
                  <a:cxn ang="0">
                    <a:pos x="69" y="156"/>
                  </a:cxn>
                  <a:cxn ang="0">
                    <a:pos x="44" y="156"/>
                  </a:cxn>
                  <a:cxn ang="0">
                    <a:pos x="39" y="149"/>
                  </a:cxn>
                  <a:cxn ang="0">
                    <a:pos x="29" y="131"/>
                  </a:cxn>
                  <a:cxn ang="0">
                    <a:pos x="17" y="106"/>
                  </a:cxn>
                  <a:cxn ang="0">
                    <a:pos x="6" y="77"/>
                  </a:cxn>
                  <a:cxn ang="0">
                    <a:pos x="0" y="50"/>
                  </a:cxn>
                  <a:cxn ang="0">
                    <a:pos x="5" y="24"/>
                  </a:cxn>
                  <a:cxn ang="0">
                    <a:pos x="22" y="7"/>
                  </a:cxn>
                  <a:cxn ang="0">
                    <a:pos x="55" y="0"/>
                  </a:cxn>
                  <a:cxn ang="0">
                    <a:pos x="91" y="7"/>
                  </a:cxn>
                  <a:cxn ang="0">
                    <a:pos x="108" y="24"/>
                  </a:cxn>
                  <a:cxn ang="0">
                    <a:pos x="113" y="50"/>
                  </a:cxn>
                  <a:cxn ang="0">
                    <a:pos x="107" y="77"/>
                  </a:cxn>
                  <a:cxn ang="0">
                    <a:pos x="97" y="106"/>
                  </a:cxn>
                  <a:cxn ang="0">
                    <a:pos x="84" y="131"/>
                  </a:cxn>
                  <a:cxn ang="0">
                    <a:pos x="74" y="149"/>
                  </a:cxn>
                  <a:cxn ang="0">
                    <a:pos x="69" y="156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47" name="Freeform 495"/>
              <p:cNvSpPr>
                <a:spLocks/>
              </p:cNvSpPr>
              <p:nvPr/>
            </p:nvSpPr>
            <p:spPr bwMode="auto">
              <a:xfrm>
                <a:off x="2930" y="2414"/>
                <a:ext cx="56" cy="78"/>
              </a:xfrm>
              <a:custGeom>
                <a:avLst/>
                <a:gdLst/>
                <a:ahLst/>
                <a:cxnLst>
                  <a:cxn ang="0">
                    <a:pos x="69" y="156"/>
                  </a:cxn>
                  <a:cxn ang="0">
                    <a:pos x="44" y="156"/>
                  </a:cxn>
                  <a:cxn ang="0">
                    <a:pos x="39" y="149"/>
                  </a:cxn>
                  <a:cxn ang="0">
                    <a:pos x="29" y="131"/>
                  </a:cxn>
                  <a:cxn ang="0">
                    <a:pos x="17" y="106"/>
                  </a:cxn>
                  <a:cxn ang="0">
                    <a:pos x="6" y="77"/>
                  </a:cxn>
                  <a:cxn ang="0">
                    <a:pos x="0" y="50"/>
                  </a:cxn>
                  <a:cxn ang="0">
                    <a:pos x="5" y="24"/>
                  </a:cxn>
                  <a:cxn ang="0">
                    <a:pos x="22" y="7"/>
                  </a:cxn>
                  <a:cxn ang="0">
                    <a:pos x="55" y="0"/>
                  </a:cxn>
                  <a:cxn ang="0">
                    <a:pos x="91" y="7"/>
                  </a:cxn>
                  <a:cxn ang="0">
                    <a:pos x="108" y="24"/>
                  </a:cxn>
                  <a:cxn ang="0">
                    <a:pos x="113" y="50"/>
                  </a:cxn>
                  <a:cxn ang="0">
                    <a:pos x="107" y="77"/>
                  </a:cxn>
                  <a:cxn ang="0">
                    <a:pos x="97" y="106"/>
                  </a:cxn>
                  <a:cxn ang="0">
                    <a:pos x="84" y="131"/>
                  </a:cxn>
                  <a:cxn ang="0">
                    <a:pos x="74" y="149"/>
                  </a:cxn>
                  <a:cxn ang="0">
                    <a:pos x="69" y="156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48" name="Freeform 496"/>
              <p:cNvSpPr>
                <a:spLocks/>
              </p:cNvSpPr>
              <p:nvPr/>
            </p:nvSpPr>
            <p:spPr bwMode="auto">
              <a:xfrm>
                <a:off x="2972" y="2447"/>
                <a:ext cx="76" cy="61"/>
              </a:xfrm>
              <a:custGeom>
                <a:avLst/>
                <a:gdLst/>
                <a:ahLst/>
                <a:cxnLst>
                  <a:cxn ang="0">
                    <a:pos x="13" y="122"/>
                  </a:cxn>
                  <a:cxn ang="0">
                    <a:pos x="0" y="100"/>
                  </a:cxn>
                  <a:cxn ang="0">
                    <a:pos x="4" y="93"/>
                  </a:cxn>
                  <a:cxn ang="0">
                    <a:pos x="14" y="75"/>
                  </a:cxn>
                  <a:cxn ang="0">
                    <a:pos x="29" y="52"/>
                  </a:cxn>
                  <a:cxn ang="0">
                    <a:pos x="48" y="27"/>
                  </a:cxn>
                  <a:cxn ang="0">
                    <a:pos x="70" y="9"/>
                  </a:cxn>
                  <a:cxn ang="0">
                    <a:pos x="93" y="0"/>
                  </a:cxn>
                  <a:cxn ang="0">
                    <a:pos x="118" y="5"/>
                  </a:cxn>
                  <a:cxn ang="0">
                    <a:pos x="141" y="32"/>
                  </a:cxn>
                  <a:cxn ang="0">
                    <a:pos x="149" y="50"/>
                  </a:cxn>
                  <a:cxn ang="0">
                    <a:pos x="152" y="65"/>
                  </a:cxn>
                  <a:cxn ang="0">
                    <a:pos x="151" y="79"/>
                  </a:cxn>
                  <a:cxn ang="0">
                    <a:pos x="146" y="91"/>
                  </a:cxn>
                  <a:cxn ang="0">
                    <a:pos x="138" y="99"/>
                  </a:cxn>
                  <a:cxn ang="0">
                    <a:pos x="127" y="107"/>
                  </a:cxn>
                  <a:cxn ang="0">
                    <a:pos x="114" y="113"/>
                  </a:cxn>
                  <a:cxn ang="0">
                    <a:pos x="99" y="116"/>
                  </a:cxn>
                  <a:cxn ang="0">
                    <a:pos x="84" y="120"/>
                  </a:cxn>
                  <a:cxn ang="0">
                    <a:pos x="69" y="121"/>
                  </a:cxn>
                  <a:cxn ang="0">
                    <a:pos x="54" y="122"/>
                  </a:cxn>
                  <a:cxn ang="0">
                    <a:pos x="42" y="123"/>
                  </a:cxn>
                  <a:cxn ang="0">
                    <a:pos x="30" y="123"/>
                  </a:cxn>
                  <a:cxn ang="0">
                    <a:pos x="21" y="122"/>
                  </a:cxn>
                  <a:cxn ang="0">
                    <a:pos x="15" y="122"/>
                  </a:cxn>
                  <a:cxn ang="0">
                    <a:pos x="13" y="122"/>
                  </a:cxn>
                </a:cxnLst>
                <a:rect l="0" t="0" r="r" b="b"/>
                <a:pathLst>
                  <a:path w="152" h="123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49" name="Freeform 497"/>
              <p:cNvSpPr>
                <a:spLocks/>
              </p:cNvSpPr>
              <p:nvPr/>
            </p:nvSpPr>
            <p:spPr bwMode="auto">
              <a:xfrm>
                <a:off x="2972" y="2517"/>
                <a:ext cx="76" cy="6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13" y="1"/>
                  </a:cxn>
                  <a:cxn ang="0">
                    <a:pos x="15" y="1"/>
                  </a:cxn>
                  <a:cxn ang="0">
                    <a:pos x="21" y="1"/>
                  </a:cxn>
                  <a:cxn ang="0">
                    <a:pos x="30" y="0"/>
                  </a:cxn>
                  <a:cxn ang="0">
                    <a:pos x="42" y="0"/>
                  </a:cxn>
                  <a:cxn ang="0">
                    <a:pos x="54" y="1"/>
                  </a:cxn>
                  <a:cxn ang="0">
                    <a:pos x="69" y="2"/>
                  </a:cxn>
                  <a:cxn ang="0">
                    <a:pos x="84" y="4"/>
                  </a:cxn>
                  <a:cxn ang="0">
                    <a:pos x="99" y="7"/>
                  </a:cxn>
                  <a:cxn ang="0">
                    <a:pos x="114" y="10"/>
                  </a:cxn>
                  <a:cxn ang="0">
                    <a:pos x="127" y="16"/>
                  </a:cxn>
                  <a:cxn ang="0">
                    <a:pos x="138" y="23"/>
                  </a:cxn>
                  <a:cxn ang="0">
                    <a:pos x="146" y="32"/>
                  </a:cxn>
                  <a:cxn ang="0">
                    <a:pos x="152" y="43"/>
                  </a:cxn>
                  <a:cxn ang="0">
                    <a:pos x="153" y="55"/>
                  </a:cxn>
                  <a:cxn ang="0">
                    <a:pos x="150" y="70"/>
                  </a:cxn>
                  <a:cxn ang="0">
                    <a:pos x="142" y="89"/>
                  </a:cxn>
                  <a:cxn ang="0">
                    <a:pos x="118" y="115"/>
                  </a:cxn>
                  <a:cxn ang="0">
                    <a:pos x="93" y="122"/>
                  </a:cxn>
                  <a:cxn ang="0">
                    <a:pos x="70" y="114"/>
                  </a:cxn>
                  <a:cxn ang="0">
                    <a:pos x="48" y="95"/>
                  </a:cxn>
                  <a:cxn ang="0">
                    <a:pos x="29" y="72"/>
                  </a:cxn>
                  <a:cxn ang="0">
                    <a:pos x="14" y="48"/>
                  </a:cxn>
                  <a:cxn ang="0">
                    <a:pos x="4" y="30"/>
                  </a:cxn>
                  <a:cxn ang="0">
                    <a:pos x="0" y="23"/>
                  </a:cxn>
                </a:cxnLst>
                <a:rect l="0" t="0" r="r" b="b"/>
                <a:pathLst>
                  <a:path w="153" h="122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50" name="Freeform 498"/>
              <p:cNvSpPr>
                <a:spLocks/>
              </p:cNvSpPr>
              <p:nvPr/>
            </p:nvSpPr>
            <p:spPr bwMode="auto">
              <a:xfrm>
                <a:off x="2930" y="2532"/>
                <a:ext cx="55" cy="78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68" y="0"/>
                  </a:cxn>
                  <a:cxn ang="0">
                    <a:pos x="73" y="7"/>
                  </a:cxn>
                  <a:cxn ang="0">
                    <a:pos x="83" y="24"/>
                  </a:cxn>
                  <a:cxn ang="0">
                    <a:pos x="96" y="50"/>
                  </a:cxn>
                  <a:cxn ang="0">
                    <a:pos x="106" y="77"/>
                  </a:cxn>
                  <a:cxn ang="0">
                    <a:pos x="112" y="106"/>
                  </a:cxn>
                  <a:cxn ang="0">
                    <a:pos x="108" y="131"/>
                  </a:cxn>
                  <a:cxn ang="0">
                    <a:pos x="91" y="149"/>
                  </a:cxn>
                  <a:cxn ang="0">
                    <a:pos x="56" y="156"/>
                  </a:cxn>
                  <a:cxn ang="0">
                    <a:pos x="22" y="149"/>
                  </a:cxn>
                  <a:cxn ang="0">
                    <a:pos x="4" y="131"/>
                  </a:cxn>
                  <a:cxn ang="0">
                    <a:pos x="0" y="106"/>
                  </a:cxn>
                  <a:cxn ang="0">
                    <a:pos x="5" y="77"/>
                  </a:cxn>
                  <a:cxn ang="0">
                    <a:pos x="15" y="50"/>
                  </a:cxn>
                  <a:cxn ang="0">
                    <a:pos x="28" y="24"/>
                  </a:cxn>
                  <a:cxn ang="0">
                    <a:pos x="38" y="7"/>
                  </a:cxn>
                  <a:cxn ang="0">
                    <a:pos x="43" y="0"/>
                  </a:cxn>
                </a:cxnLst>
                <a:rect l="0" t="0" r="r" b="b"/>
                <a:pathLst>
                  <a:path w="112" h="156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51" name="Freeform 499"/>
              <p:cNvSpPr>
                <a:spLocks/>
              </p:cNvSpPr>
              <p:nvPr/>
            </p:nvSpPr>
            <p:spPr bwMode="auto">
              <a:xfrm>
                <a:off x="2868" y="2515"/>
                <a:ext cx="75" cy="62"/>
              </a:xfrm>
              <a:custGeom>
                <a:avLst/>
                <a:gdLst/>
                <a:ahLst/>
                <a:cxnLst>
                  <a:cxn ang="0">
                    <a:pos x="138" y="1"/>
                  </a:cxn>
                  <a:cxn ang="0">
                    <a:pos x="151" y="23"/>
                  </a:cxn>
                  <a:cxn ang="0">
                    <a:pos x="147" y="30"/>
                  </a:cxn>
                  <a:cxn ang="0">
                    <a:pos x="137" y="48"/>
                  </a:cxn>
                  <a:cxn ang="0">
                    <a:pos x="122" y="71"/>
                  </a:cxn>
                  <a:cxn ang="0">
                    <a:pos x="103" y="95"/>
                  </a:cxn>
                  <a:cxn ang="0">
                    <a:pos x="82" y="114"/>
                  </a:cxn>
                  <a:cxn ang="0">
                    <a:pos x="57" y="123"/>
                  </a:cxn>
                  <a:cxn ang="0">
                    <a:pos x="34" y="117"/>
                  </a:cxn>
                  <a:cxn ang="0">
                    <a:pos x="11" y="91"/>
                  </a:cxn>
                  <a:cxn ang="0">
                    <a:pos x="3" y="72"/>
                  </a:cxn>
                  <a:cxn ang="0">
                    <a:pos x="0" y="57"/>
                  </a:cxn>
                  <a:cxn ang="0">
                    <a:pos x="0" y="44"/>
                  </a:cxn>
                  <a:cxn ang="0">
                    <a:pos x="6" y="32"/>
                  </a:cxn>
                  <a:cxn ang="0">
                    <a:pos x="14" y="24"/>
                  </a:cxn>
                  <a:cxn ang="0">
                    <a:pos x="25" y="16"/>
                  </a:cxn>
                  <a:cxn ang="0">
                    <a:pos x="38" y="10"/>
                  </a:cxn>
                  <a:cxn ang="0">
                    <a:pos x="52" y="7"/>
                  </a:cxn>
                  <a:cxn ang="0">
                    <a:pos x="67" y="3"/>
                  </a:cxn>
                  <a:cxn ang="0">
                    <a:pos x="82" y="2"/>
                  </a:cxn>
                  <a:cxn ang="0">
                    <a:pos x="97" y="1"/>
                  </a:cxn>
                  <a:cxn ang="0">
                    <a:pos x="109" y="0"/>
                  </a:cxn>
                  <a:cxn ang="0">
                    <a:pos x="121" y="0"/>
                  </a:cxn>
                  <a:cxn ang="0">
                    <a:pos x="130" y="1"/>
                  </a:cxn>
                  <a:cxn ang="0">
                    <a:pos x="136" y="1"/>
                  </a:cxn>
                  <a:cxn ang="0">
                    <a:pos x="138" y="1"/>
                  </a:cxn>
                </a:cxnLst>
                <a:rect l="0" t="0" r="r" b="b"/>
                <a:pathLst>
                  <a:path w="151" h="123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52" name="Freeform 500"/>
              <p:cNvSpPr>
                <a:spLocks/>
              </p:cNvSpPr>
              <p:nvPr/>
            </p:nvSpPr>
            <p:spPr bwMode="auto">
              <a:xfrm>
                <a:off x="2867" y="2446"/>
                <a:ext cx="76" cy="62"/>
              </a:xfrm>
              <a:custGeom>
                <a:avLst/>
                <a:gdLst/>
                <a:ahLst/>
                <a:cxnLst>
                  <a:cxn ang="0">
                    <a:pos x="152" y="99"/>
                  </a:cxn>
                  <a:cxn ang="0">
                    <a:pos x="139" y="122"/>
                  </a:cxn>
                  <a:cxn ang="0">
                    <a:pos x="137" y="122"/>
                  </a:cxn>
                  <a:cxn ang="0">
                    <a:pos x="131" y="122"/>
                  </a:cxn>
                  <a:cxn ang="0">
                    <a:pos x="122" y="123"/>
                  </a:cxn>
                  <a:cxn ang="0">
                    <a:pos x="110" y="122"/>
                  </a:cxn>
                  <a:cxn ang="0">
                    <a:pos x="98" y="122"/>
                  </a:cxn>
                  <a:cxn ang="0">
                    <a:pos x="83" y="121"/>
                  </a:cxn>
                  <a:cxn ang="0">
                    <a:pos x="68" y="118"/>
                  </a:cxn>
                  <a:cxn ang="0">
                    <a:pos x="53" y="116"/>
                  </a:cxn>
                  <a:cxn ang="0">
                    <a:pos x="39" y="111"/>
                  </a:cxn>
                  <a:cxn ang="0">
                    <a:pos x="26" y="106"/>
                  </a:cxn>
                  <a:cxn ang="0">
                    <a:pos x="15" y="99"/>
                  </a:cxn>
                  <a:cxn ang="0">
                    <a:pos x="7" y="91"/>
                  </a:cxn>
                  <a:cxn ang="0">
                    <a:pos x="1" y="79"/>
                  </a:cxn>
                  <a:cxn ang="0">
                    <a:pos x="0" y="66"/>
                  </a:cxn>
                  <a:cxn ang="0">
                    <a:pos x="3" y="51"/>
                  </a:cxn>
                  <a:cxn ang="0">
                    <a:pos x="11" y="33"/>
                  </a:cxn>
                  <a:cxn ang="0">
                    <a:pos x="34" y="6"/>
                  </a:cxn>
                  <a:cxn ang="0">
                    <a:pos x="58" y="0"/>
                  </a:cxn>
                  <a:cxn ang="0">
                    <a:pos x="83" y="8"/>
                  </a:cxn>
                  <a:cxn ang="0">
                    <a:pos x="104" y="27"/>
                  </a:cxn>
                  <a:cxn ang="0">
                    <a:pos x="123" y="50"/>
                  </a:cxn>
                  <a:cxn ang="0">
                    <a:pos x="138" y="73"/>
                  </a:cxn>
                  <a:cxn ang="0">
                    <a:pos x="148" y="92"/>
                  </a:cxn>
                  <a:cxn ang="0">
                    <a:pos x="152" y="99"/>
                  </a:cxn>
                </a:cxnLst>
                <a:rect l="0" t="0" r="r" b="b"/>
                <a:pathLst>
                  <a:path w="152" h="123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53" name="Freeform 501"/>
              <p:cNvSpPr>
                <a:spLocks/>
              </p:cNvSpPr>
              <p:nvPr/>
            </p:nvSpPr>
            <p:spPr bwMode="auto">
              <a:xfrm>
                <a:off x="2555" y="2447"/>
                <a:ext cx="68" cy="74"/>
              </a:xfrm>
              <a:custGeom>
                <a:avLst/>
                <a:gdLst/>
                <a:ahLst/>
                <a:cxnLst>
                  <a:cxn ang="0">
                    <a:pos x="6" y="67"/>
                  </a:cxn>
                  <a:cxn ang="0">
                    <a:pos x="0" y="47"/>
                  </a:cxn>
                  <a:cxn ang="0">
                    <a:pos x="7" y="33"/>
                  </a:cxn>
                  <a:cxn ang="0">
                    <a:pos x="15" y="27"/>
                  </a:cxn>
                  <a:cxn ang="0">
                    <a:pos x="24" y="25"/>
                  </a:cxn>
                  <a:cxn ang="0">
                    <a:pos x="35" y="25"/>
                  </a:cxn>
                  <a:cxn ang="0">
                    <a:pos x="43" y="16"/>
                  </a:cxn>
                  <a:cxn ang="0">
                    <a:pos x="58" y="2"/>
                  </a:cxn>
                  <a:cxn ang="0">
                    <a:pos x="79" y="2"/>
                  </a:cxn>
                  <a:cxn ang="0">
                    <a:pos x="92" y="16"/>
                  </a:cxn>
                  <a:cxn ang="0">
                    <a:pos x="100" y="24"/>
                  </a:cxn>
                  <a:cxn ang="0">
                    <a:pos x="111" y="23"/>
                  </a:cxn>
                  <a:cxn ang="0">
                    <a:pos x="121" y="26"/>
                  </a:cxn>
                  <a:cxn ang="0">
                    <a:pos x="129" y="32"/>
                  </a:cxn>
                  <a:cxn ang="0">
                    <a:pos x="136" y="46"/>
                  </a:cxn>
                  <a:cxn ang="0">
                    <a:pos x="130" y="65"/>
                  </a:cxn>
                  <a:cxn ang="0">
                    <a:pos x="130" y="80"/>
                  </a:cxn>
                  <a:cxn ang="0">
                    <a:pos x="136" y="100"/>
                  </a:cxn>
                  <a:cxn ang="0">
                    <a:pos x="129" y="115"/>
                  </a:cxn>
                  <a:cxn ang="0">
                    <a:pos x="121" y="121"/>
                  </a:cxn>
                  <a:cxn ang="0">
                    <a:pos x="112" y="123"/>
                  </a:cxn>
                  <a:cxn ang="0">
                    <a:pos x="102" y="122"/>
                  </a:cxn>
                  <a:cxn ang="0">
                    <a:pos x="94" y="131"/>
                  </a:cxn>
                  <a:cxn ang="0">
                    <a:pos x="80" y="146"/>
                  </a:cxn>
                  <a:cxn ang="0">
                    <a:pos x="59" y="146"/>
                  </a:cxn>
                  <a:cxn ang="0">
                    <a:pos x="45" y="131"/>
                  </a:cxn>
                  <a:cxn ang="0">
                    <a:pos x="36" y="123"/>
                  </a:cxn>
                  <a:cxn ang="0">
                    <a:pos x="26" y="124"/>
                  </a:cxn>
                  <a:cxn ang="0">
                    <a:pos x="16" y="122"/>
                  </a:cxn>
                  <a:cxn ang="0">
                    <a:pos x="8" y="116"/>
                  </a:cxn>
                  <a:cxn ang="0">
                    <a:pos x="1" y="101"/>
                  </a:cxn>
                  <a:cxn ang="0">
                    <a:pos x="7" y="83"/>
                  </a:cxn>
                </a:cxnLst>
                <a:rect l="0" t="0" r="r" b="b"/>
                <a:pathLst>
                  <a:path w="136" h="148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54" name="Freeform 502"/>
              <p:cNvSpPr>
                <a:spLocks/>
              </p:cNvSpPr>
              <p:nvPr/>
            </p:nvSpPr>
            <p:spPr bwMode="auto">
              <a:xfrm>
                <a:off x="2579" y="2473"/>
                <a:ext cx="20" cy="21"/>
              </a:xfrm>
              <a:custGeom>
                <a:avLst/>
                <a:gdLst/>
                <a:ahLst/>
                <a:cxnLst>
                  <a:cxn ang="0">
                    <a:pos x="19" y="40"/>
                  </a:cxn>
                  <a:cxn ang="0">
                    <a:pos x="27" y="39"/>
                  </a:cxn>
                  <a:cxn ang="0">
                    <a:pos x="33" y="34"/>
                  </a:cxn>
                  <a:cxn ang="0">
                    <a:pos x="38" y="27"/>
                  </a:cxn>
                  <a:cxn ang="0">
                    <a:pos x="39" y="20"/>
                  </a:cxn>
                  <a:cxn ang="0">
                    <a:pos x="38" y="12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1" y="12"/>
                  </a:cxn>
                  <a:cxn ang="0">
                    <a:pos x="0" y="20"/>
                  </a:cxn>
                  <a:cxn ang="0">
                    <a:pos x="1" y="27"/>
                  </a:cxn>
                  <a:cxn ang="0">
                    <a:pos x="6" y="34"/>
                  </a:cxn>
                  <a:cxn ang="0">
                    <a:pos x="12" y="39"/>
                  </a:cxn>
                  <a:cxn ang="0">
                    <a:pos x="19" y="40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55" name="Freeform 503"/>
              <p:cNvSpPr>
                <a:spLocks/>
              </p:cNvSpPr>
              <p:nvPr/>
            </p:nvSpPr>
            <p:spPr bwMode="auto">
              <a:xfrm>
                <a:off x="2642" y="1923"/>
                <a:ext cx="68" cy="74"/>
              </a:xfrm>
              <a:custGeom>
                <a:avLst/>
                <a:gdLst/>
                <a:ahLst/>
                <a:cxnLst>
                  <a:cxn ang="0">
                    <a:pos x="6" y="66"/>
                  </a:cxn>
                  <a:cxn ang="0">
                    <a:pos x="0" y="47"/>
                  </a:cxn>
                  <a:cxn ang="0">
                    <a:pos x="7" y="33"/>
                  </a:cxn>
                  <a:cxn ang="0">
                    <a:pos x="15" y="26"/>
                  </a:cxn>
                  <a:cxn ang="0">
                    <a:pos x="25" y="24"/>
                  </a:cxn>
                  <a:cxn ang="0">
                    <a:pos x="35" y="25"/>
                  </a:cxn>
                  <a:cxn ang="0">
                    <a:pos x="43" y="16"/>
                  </a:cxn>
                  <a:cxn ang="0">
                    <a:pos x="58" y="2"/>
                  </a:cxn>
                  <a:cxn ang="0">
                    <a:pos x="79" y="2"/>
                  </a:cxn>
                  <a:cxn ang="0">
                    <a:pos x="92" y="16"/>
                  </a:cxn>
                  <a:cxn ang="0">
                    <a:pos x="101" y="24"/>
                  </a:cxn>
                  <a:cxn ang="0">
                    <a:pos x="111" y="23"/>
                  </a:cxn>
                  <a:cxn ang="0">
                    <a:pos x="121" y="25"/>
                  </a:cxn>
                  <a:cxn ang="0">
                    <a:pos x="129" y="32"/>
                  </a:cxn>
                  <a:cxn ang="0">
                    <a:pos x="136" y="46"/>
                  </a:cxn>
                  <a:cxn ang="0">
                    <a:pos x="130" y="65"/>
                  </a:cxn>
                  <a:cxn ang="0">
                    <a:pos x="130" y="80"/>
                  </a:cxn>
                  <a:cxn ang="0">
                    <a:pos x="136" y="100"/>
                  </a:cxn>
                  <a:cxn ang="0">
                    <a:pos x="129" y="114"/>
                  </a:cxn>
                  <a:cxn ang="0">
                    <a:pos x="121" y="121"/>
                  </a:cxn>
                  <a:cxn ang="0">
                    <a:pos x="112" y="123"/>
                  </a:cxn>
                  <a:cxn ang="0">
                    <a:pos x="102" y="122"/>
                  </a:cxn>
                  <a:cxn ang="0">
                    <a:pos x="94" y="131"/>
                  </a:cxn>
                  <a:cxn ang="0">
                    <a:pos x="80" y="145"/>
                  </a:cxn>
                  <a:cxn ang="0">
                    <a:pos x="59" y="145"/>
                  </a:cxn>
                  <a:cxn ang="0">
                    <a:pos x="45" y="131"/>
                  </a:cxn>
                  <a:cxn ang="0">
                    <a:pos x="36" y="123"/>
                  </a:cxn>
                  <a:cxn ang="0">
                    <a:pos x="26" y="124"/>
                  </a:cxn>
                  <a:cxn ang="0">
                    <a:pos x="16" y="122"/>
                  </a:cxn>
                  <a:cxn ang="0">
                    <a:pos x="8" y="116"/>
                  </a:cxn>
                  <a:cxn ang="0">
                    <a:pos x="1" y="101"/>
                  </a:cxn>
                  <a:cxn ang="0">
                    <a:pos x="7" y="83"/>
                  </a:cxn>
                </a:cxnLst>
                <a:rect l="0" t="0" r="r" b="b"/>
                <a:pathLst>
                  <a:path w="136" h="147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56" name="Freeform 504"/>
              <p:cNvSpPr>
                <a:spLocks/>
              </p:cNvSpPr>
              <p:nvPr/>
            </p:nvSpPr>
            <p:spPr bwMode="auto">
              <a:xfrm>
                <a:off x="2667" y="1949"/>
                <a:ext cx="20" cy="20"/>
              </a:xfrm>
              <a:custGeom>
                <a:avLst/>
                <a:gdLst/>
                <a:ahLst/>
                <a:cxnLst>
                  <a:cxn ang="0">
                    <a:pos x="19" y="39"/>
                  </a:cxn>
                  <a:cxn ang="0">
                    <a:pos x="28" y="38"/>
                  </a:cxn>
                  <a:cxn ang="0">
                    <a:pos x="33" y="33"/>
                  </a:cxn>
                  <a:cxn ang="0">
                    <a:pos x="38" y="27"/>
                  </a:cxn>
                  <a:cxn ang="0">
                    <a:pos x="39" y="19"/>
                  </a:cxn>
                  <a:cxn ang="0">
                    <a:pos x="38" y="12"/>
                  </a:cxn>
                  <a:cxn ang="0">
                    <a:pos x="33" y="5"/>
                  </a:cxn>
                  <a:cxn ang="0">
                    <a:pos x="28" y="1"/>
                  </a:cxn>
                  <a:cxn ang="0">
                    <a:pos x="19" y="0"/>
                  </a:cxn>
                  <a:cxn ang="0">
                    <a:pos x="13" y="1"/>
                  </a:cxn>
                  <a:cxn ang="0">
                    <a:pos x="6" y="5"/>
                  </a:cxn>
                  <a:cxn ang="0">
                    <a:pos x="1" y="12"/>
                  </a:cxn>
                  <a:cxn ang="0">
                    <a:pos x="0" y="19"/>
                  </a:cxn>
                  <a:cxn ang="0">
                    <a:pos x="1" y="27"/>
                  </a:cxn>
                  <a:cxn ang="0">
                    <a:pos x="6" y="33"/>
                  </a:cxn>
                  <a:cxn ang="0">
                    <a:pos x="13" y="38"/>
                  </a:cxn>
                  <a:cxn ang="0">
                    <a:pos x="19" y="39"/>
                  </a:cxn>
                </a:cxnLst>
                <a:rect l="0" t="0" r="r" b="b"/>
                <a:pathLst>
                  <a:path w="39" h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57" name="Freeform 505"/>
              <p:cNvSpPr>
                <a:spLocks/>
              </p:cNvSpPr>
              <p:nvPr/>
            </p:nvSpPr>
            <p:spPr bwMode="auto">
              <a:xfrm>
                <a:off x="2593" y="1695"/>
                <a:ext cx="30" cy="30"/>
              </a:xfrm>
              <a:custGeom>
                <a:avLst/>
                <a:gdLst/>
                <a:ahLst/>
                <a:cxnLst>
                  <a:cxn ang="0">
                    <a:pos x="60" y="29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5" y="13"/>
                  </a:cxn>
                  <a:cxn ang="0">
                    <a:pos x="51" y="9"/>
                  </a:cxn>
                  <a:cxn ang="0">
                    <a:pos x="47" y="5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10" y="9"/>
                  </a:cxn>
                  <a:cxn ang="0">
                    <a:pos x="3" y="18"/>
                  </a:cxn>
                  <a:cxn ang="0">
                    <a:pos x="0" y="29"/>
                  </a:cxn>
                  <a:cxn ang="0">
                    <a:pos x="2" y="35"/>
                  </a:cxn>
                  <a:cxn ang="0">
                    <a:pos x="3" y="41"/>
                  </a:cxn>
                  <a:cxn ang="0">
                    <a:pos x="6" y="46"/>
                  </a:cxn>
                  <a:cxn ang="0">
                    <a:pos x="10" y="50"/>
                  </a:cxn>
                  <a:cxn ang="0">
                    <a:pos x="14" y="54"/>
                  </a:cxn>
                  <a:cxn ang="0">
                    <a:pos x="19" y="57"/>
                  </a:cxn>
                  <a:cxn ang="0">
                    <a:pos x="25" y="58"/>
                  </a:cxn>
                  <a:cxn ang="0">
                    <a:pos x="30" y="59"/>
                  </a:cxn>
                  <a:cxn ang="0">
                    <a:pos x="36" y="58"/>
                  </a:cxn>
                  <a:cxn ang="0">
                    <a:pos x="42" y="57"/>
                  </a:cxn>
                  <a:cxn ang="0">
                    <a:pos x="47" y="54"/>
                  </a:cxn>
                  <a:cxn ang="0">
                    <a:pos x="51" y="50"/>
                  </a:cxn>
                  <a:cxn ang="0">
                    <a:pos x="55" y="46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29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58" name="Freeform 506"/>
              <p:cNvSpPr>
                <a:spLocks/>
              </p:cNvSpPr>
              <p:nvPr/>
            </p:nvSpPr>
            <p:spPr bwMode="auto">
              <a:xfrm>
                <a:off x="2601" y="1702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1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4" y="24"/>
                  </a:cxn>
                  <a:cxn ang="0">
                    <a:pos x="2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2" y="10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6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59" name="Freeform 507"/>
              <p:cNvSpPr>
                <a:spLocks/>
              </p:cNvSpPr>
              <p:nvPr/>
            </p:nvSpPr>
            <p:spPr bwMode="auto">
              <a:xfrm>
                <a:off x="2352" y="1812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5"/>
                  </a:cxn>
                  <a:cxn ang="0">
                    <a:pos x="57" y="19"/>
                  </a:cxn>
                  <a:cxn ang="0">
                    <a:pos x="54" y="14"/>
                  </a:cxn>
                  <a:cxn ang="0">
                    <a:pos x="51" y="10"/>
                  </a:cxn>
                  <a:cxn ang="0">
                    <a:pos x="46" y="6"/>
                  </a:cxn>
                  <a:cxn ang="0">
                    <a:pos x="41" y="3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8" y="10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6"/>
                  </a:cxn>
                  <a:cxn ang="0">
                    <a:pos x="8" y="51"/>
                  </a:cxn>
                  <a:cxn ang="0">
                    <a:pos x="13" y="54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1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7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0" name="Freeform 508"/>
              <p:cNvSpPr>
                <a:spLocks/>
              </p:cNvSpPr>
              <p:nvPr/>
            </p:nvSpPr>
            <p:spPr bwMode="auto">
              <a:xfrm>
                <a:off x="2359" y="1819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4" y="26"/>
                  </a:cxn>
                  <a:cxn ang="0">
                    <a:pos x="2" y="23"/>
                  </a:cxn>
                  <a:cxn ang="0">
                    <a:pos x="1" y="21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1" y="10"/>
                  </a:cxn>
                  <a:cxn ang="0">
                    <a:pos x="2" y="7"/>
                  </a:cxn>
                  <a:cxn ang="0">
                    <a:pos x="4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8" y="10"/>
                  </a:cxn>
                  <a:cxn ang="0">
                    <a:pos x="29" y="13"/>
                  </a:cxn>
                  <a:cxn ang="0">
                    <a:pos x="29" y="15"/>
                  </a:cxn>
                  <a:cxn ang="0">
                    <a:pos x="28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1" name="Freeform 509"/>
              <p:cNvSpPr>
                <a:spLocks/>
              </p:cNvSpPr>
              <p:nvPr/>
            </p:nvSpPr>
            <p:spPr bwMode="auto">
              <a:xfrm>
                <a:off x="2336" y="1607"/>
                <a:ext cx="30" cy="29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8" y="24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8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1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3" y="54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5" y="59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0" y="51"/>
                  </a:cxn>
                  <a:cxn ang="0">
                    <a:pos x="54" y="46"/>
                  </a:cxn>
                  <a:cxn ang="0">
                    <a:pos x="57" y="41"/>
                  </a:cxn>
                  <a:cxn ang="0">
                    <a:pos x="58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2" name="Freeform 510"/>
              <p:cNvSpPr>
                <a:spLocks/>
              </p:cNvSpPr>
              <p:nvPr/>
            </p:nvSpPr>
            <p:spPr bwMode="auto">
              <a:xfrm>
                <a:off x="2343" y="1614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1" y="29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8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8" y="21"/>
                  </a:cxn>
                  <a:cxn ang="0">
                    <a:pos x="25" y="26"/>
                  </a:cxn>
                  <a:cxn ang="0">
                    <a:pos x="20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3" name="Freeform 511"/>
              <p:cNvSpPr>
                <a:spLocks/>
              </p:cNvSpPr>
              <p:nvPr/>
            </p:nvSpPr>
            <p:spPr bwMode="auto">
              <a:xfrm>
                <a:off x="2456" y="1929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9"/>
                  </a:cxn>
                  <a:cxn ang="0">
                    <a:pos x="55" y="13"/>
                  </a:cxn>
                  <a:cxn ang="0">
                    <a:pos x="52" y="8"/>
                  </a:cxn>
                  <a:cxn ang="0">
                    <a:pos x="47" y="5"/>
                  </a:cxn>
                  <a:cxn ang="0">
                    <a:pos x="42" y="3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6" y="46"/>
                  </a:cxn>
                  <a:cxn ang="0">
                    <a:pos x="9" y="51"/>
                  </a:cxn>
                  <a:cxn ang="0">
                    <a:pos x="14" y="54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7" y="54"/>
                  </a:cxn>
                  <a:cxn ang="0">
                    <a:pos x="52" y="51"/>
                  </a:cxn>
                  <a:cxn ang="0">
                    <a:pos x="55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4" name="Freeform 512"/>
              <p:cNvSpPr>
                <a:spLocks/>
              </p:cNvSpPr>
              <p:nvPr/>
            </p:nvSpPr>
            <p:spPr bwMode="auto">
              <a:xfrm>
                <a:off x="2463" y="193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1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4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6" y="5"/>
                  </a:cxn>
                  <a:cxn ang="0">
                    <a:pos x="28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5" name="Freeform 513"/>
              <p:cNvSpPr>
                <a:spLocks/>
              </p:cNvSpPr>
              <p:nvPr/>
            </p:nvSpPr>
            <p:spPr bwMode="auto">
              <a:xfrm>
                <a:off x="2357" y="1988"/>
                <a:ext cx="30" cy="29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2"/>
                  </a:cxn>
                  <a:cxn ang="0">
                    <a:pos x="51" y="8"/>
                  </a:cxn>
                  <a:cxn ang="0">
                    <a:pos x="46" y="4"/>
                  </a:cxn>
                  <a:cxn ang="0">
                    <a:pos x="42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8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3" y="40"/>
                  </a:cxn>
                  <a:cxn ang="0">
                    <a:pos x="6" y="46"/>
                  </a:cxn>
                  <a:cxn ang="0">
                    <a:pos x="9" y="50"/>
                  </a:cxn>
                  <a:cxn ang="0">
                    <a:pos x="14" y="54"/>
                  </a:cxn>
                  <a:cxn ang="0">
                    <a:pos x="19" y="56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6" y="59"/>
                  </a:cxn>
                  <a:cxn ang="0">
                    <a:pos x="42" y="56"/>
                  </a:cxn>
                  <a:cxn ang="0">
                    <a:pos x="46" y="54"/>
                  </a:cxn>
                  <a:cxn ang="0">
                    <a:pos x="51" y="50"/>
                  </a:cxn>
                  <a:cxn ang="0">
                    <a:pos x="54" y="46"/>
                  </a:cxn>
                  <a:cxn ang="0">
                    <a:pos x="58" y="40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6" name="Freeform 514"/>
              <p:cNvSpPr>
                <a:spLocks/>
              </p:cNvSpPr>
              <p:nvPr/>
            </p:nvSpPr>
            <p:spPr bwMode="auto">
              <a:xfrm>
                <a:off x="2365" y="1995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3" y="29"/>
                  </a:cxn>
                  <a:cxn ang="0">
                    <a:pos x="9" y="27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3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3"/>
                  </a:cxn>
                  <a:cxn ang="0">
                    <a:pos x="27" y="6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6" y="25"/>
                  </a:cxn>
                  <a:cxn ang="0">
                    <a:pos x="21" y="27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7" name="Freeform 515"/>
              <p:cNvSpPr>
                <a:spLocks/>
              </p:cNvSpPr>
              <p:nvPr/>
            </p:nvSpPr>
            <p:spPr bwMode="auto">
              <a:xfrm>
                <a:off x="2658" y="2044"/>
                <a:ext cx="30" cy="30"/>
              </a:xfrm>
              <a:custGeom>
                <a:avLst/>
                <a:gdLst/>
                <a:ahLst/>
                <a:cxnLst>
                  <a:cxn ang="0">
                    <a:pos x="59" y="30"/>
                  </a:cxn>
                  <a:cxn ang="0">
                    <a:pos x="58" y="25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5" y="2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9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5" y="59"/>
                  </a:cxn>
                  <a:cxn ang="0">
                    <a:pos x="41" y="58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2"/>
                  </a:cxn>
                  <a:cxn ang="0">
                    <a:pos x="58" y="36"/>
                  </a:cxn>
                  <a:cxn ang="0">
                    <a:pos x="59" y="30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8" name="Freeform 516"/>
              <p:cNvSpPr>
                <a:spLocks/>
              </p:cNvSpPr>
              <p:nvPr/>
            </p:nvSpPr>
            <p:spPr bwMode="auto">
              <a:xfrm>
                <a:off x="2666" y="2051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6" y="27"/>
                  </a:cxn>
                  <a:cxn ang="0">
                    <a:pos x="4" y="26"/>
                  </a:cxn>
                  <a:cxn ang="0">
                    <a:pos x="3" y="24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4" y="5"/>
                  </a:cxn>
                  <a:cxn ang="0">
                    <a:pos x="6" y="3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0" y="2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7" y="7"/>
                  </a:cxn>
                  <a:cxn ang="0">
                    <a:pos x="28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8" y="21"/>
                  </a:cxn>
                  <a:cxn ang="0">
                    <a:pos x="25" y="26"/>
                  </a:cxn>
                  <a:cxn ang="0">
                    <a:pos x="20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9" name="Freeform 517"/>
              <p:cNvSpPr>
                <a:spLocks/>
              </p:cNvSpPr>
              <p:nvPr/>
            </p:nvSpPr>
            <p:spPr bwMode="auto">
              <a:xfrm>
                <a:off x="2674" y="1787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4"/>
                  </a:cxn>
                  <a:cxn ang="0">
                    <a:pos x="51" y="9"/>
                  </a:cxn>
                  <a:cxn ang="0">
                    <a:pos x="46" y="6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2"/>
                  </a:cxn>
                  <a:cxn ang="0">
                    <a:pos x="14" y="55"/>
                  </a:cxn>
                  <a:cxn ang="0">
                    <a:pos x="18" y="58"/>
                  </a:cxn>
                  <a:cxn ang="0">
                    <a:pos x="24" y="60"/>
                  </a:cxn>
                  <a:cxn ang="0">
                    <a:pos x="30" y="60"/>
                  </a:cxn>
                  <a:cxn ang="0">
                    <a:pos x="36" y="60"/>
                  </a:cxn>
                  <a:cxn ang="0">
                    <a:pos x="41" y="58"/>
                  </a:cxn>
                  <a:cxn ang="0">
                    <a:pos x="46" y="55"/>
                  </a:cxn>
                  <a:cxn ang="0">
                    <a:pos x="51" y="52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0" name="Freeform 518"/>
              <p:cNvSpPr>
                <a:spLocks/>
              </p:cNvSpPr>
              <p:nvPr/>
            </p:nvSpPr>
            <p:spPr bwMode="auto">
              <a:xfrm>
                <a:off x="2682" y="1795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7" y="28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21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3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5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1" name="Freeform 519"/>
              <p:cNvSpPr>
                <a:spLocks/>
              </p:cNvSpPr>
              <p:nvPr/>
            </p:nvSpPr>
            <p:spPr bwMode="auto">
              <a:xfrm>
                <a:off x="2677" y="2164"/>
                <a:ext cx="30" cy="29"/>
              </a:xfrm>
              <a:custGeom>
                <a:avLst/>
                <a:gdLst/>
                <a:ahLst/>
                <a:cxnLst>
                  <a:cxn ang="0">
                    <a:pos x="58" y="30"/>
                  </a:cxn>
                  <a:cxn ang="0">
                    <a:pos x="58" y="24"/>
                  </a:cxn>
                  <a:cxn ang="0">
                    <a:pos x="56" y="18"/>
                  </a:cxn>
                  <a:cxn ang="0">
                    <a:pos x="54" y="14"/>
                  </a:cxn>
                  <a:cxn ang="0">
                    <a:pos x="50" y="9"/>
                  </a:cxn>
                  <a:cxn ang="0">
                    <a:pos x="46" y="6"/>
                  </a:cxn>
                  <a:cxn ang="0">
                    <a:pos x="40" y="2"/>
                  </a:cxn>
                  <a:cxn ang="0">
                    <a:pos x="34" y="1"/>
                  </a:cxn>
                  <a:cxn ang="0">
                    <a:pos x="28" y="0"/>
                  </a:cxn>
                  <a:cxn ang="0">
                    <a:pos x="17" y="2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6"/>
                  </a:cxn>
                  <a:cxn ang="0">
                    <a:pos x="8" y="51"/>
                  </a:cxn>
                  <a:cxn ang="0">
                    <a:pos x="12" y="54"/>
                  </a:cxn>
                  <a:cxn ang="0">
                    <a:pos x="18" y="58"/>
                  </a:cxn>
                  <a:cxn ang="0">
                    <a:pos x="23" y="59"/>
                  </a:cxn>
                  <a:cxn ang="0">
                    <a:pos x="28" y="60"/>
                  </a:cxn>
                  <a:cxn ang="0">
                    <a:pos x="34" y="59"/>
                  </a:cxn>
                  <a:cxn ang="0">
                    <a:pos x="40" y="58"/>
                  </a:cxn>
                  <a:cxn ang="0">
                    <a:pos x="46" y="54"/>
                  </a:cxn>
                  <a:cxn ang="0">
                    <a:pos x="50" y="51"/>
                  </a:cxn>
                  <a:cxn ang="0">
                    <a:pos x="54" y="46"/>
                  </a:cxn>
                  <a:cxn ang="0">
                    <a:pos x="56" y="42"/>
                  </a:cxn>
                  <a:cxn ang="0">
                    <a:pos x="58" y="36"/>
                  </a:cxn>
                  <a:cxn ang="0">
                    <a:pos x="58" y="30"/>
                  </a:cxn>
                </a:cxnLst>
                <a:rect l="0" t="0" r="r" b="b"/>
                <a:pathLst>
                  <a:path w="58" h="60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2" name="Freeform 520"/>
              <p:cNvSpPr>
                <a:spLocks/>
              </p:cNvSpPr>
              <p:nvPr/>
            </p:nvSpPr>
            <p:spPr bwMode="auto">
              <a:xfrm>
                <a:off x="2685" y="2171"/>
                <a:ext cx="14" cy="15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5" y="28"/>
                  </a:cxn>
                  <a:cxn ang="0">
                    <a:pos x="3" y="25"/>
                  </a:cxn>
                  <a:cxn ang="0">
                    <a:pos x="2" y="23"/>
                  </a:cxn>
                  <a:cxn ang="0">
                    <a:pos x="1" y="21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3" y="5"/>
                  </a:cxn>
                  <a:cxn ang="0">
                    <a:pos x="5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7" y="0"/>
                  </a:cxn>
                  <a:cxn ang="0">
                    <a:pos x="19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7" y="9"/>
                  </a:cxn>
                  <a:cxn ang="0">
                    <a:pos x="28" y="13"/>
                  </a:cxn>
                  <a:cxn ang="0">
                    <a:pos x="28" y="15"/>
                  </a:cxn>
                  <a:cxn ang="0">
                    <a:pos x="27" y="21"/>
                  </a:cxn>
                  <a:cxn ang="0">
                    <a:pos x="25" y="25"/>
                  </a:cxn>
                  <a:cxn ang="0">
                    <a:pos x="19" y="29"/>
                  </a:cxn>
                  <a:cxn ang="0">
                    <a:pos x="13" y="30"/>
                  </a:cxn>
                </a:cxnLst>
                <a:rect l="0" t="0" r="r" b="b"/>
                <a:pathLst>
                  <a:path w="28" h="30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3" name="Freeform 521"/>
              <p:cNvSpPr>
                <a:spLocks/>
              </p:cNvSpPr>
              <p:nvPr/>
            </p:nvSpPr>
            <p:spPr bwMode="auto">
              <a:xfrm>
                <a:off x="2539" y="2259"/>
                <a:ext cx="29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9"/>
                  </a:cxn>
                  <a:cxn ang="0">
                    <a:pos x="54" y="13"/>
                  </a:cxn>
                  <a:cxn ang="0">
                    <a:pos x="51" y="8"/>
                  </a:cxn>
                  <a:cxn ang="0">
                    <a:pos x="46" y="5"/>
                  </a:cxn>
                  <a:cxn ang="0">
                    <a:pos x="42" y="3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8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6"/>
                  </a:cxn>
                  <a:cxn ang="0">
                    <a:pos x="8" y="51"/>
                  </a:cxn>
                  <a:cxn ang="0">
                    <a:pos x="13" y="54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4" name="Freeform 522"/>
              <p:cNvSpPr>
                <a:spLocks/>
              </p:cNvSpPr>
              <p:nvPr/>
            </p:nvSpPr>
            <p:spPr bwMode="auto">
              <a:xfrm>
                <a:off x="2546" y="226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7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5" name="Freeform 523"/>
              <p:cNvSpPr>
                <a:spLocks/>
              </p:cNvSpPr>
              <p:nvPr/>
            </p:nvSpPr>
            <p:spPr bwMode="auto">
              <a:xfrm>
                <a:off x="2416" y="2291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8" y="24"/>
                  </a:cxn>
                  <a:cxn ang="0">
                    <a:pos x="57" y="18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2"/>
                  </a:cxn>
                  <a:cxn ang="0">
                    <a:pos x="35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4" y="47"/>
                  </a:cxn>
                  <a:cxn ang="0">
                    <a:pos x="8" y="51"/>
                  </a:cxn>
                  <a:cxn ang="0">
                    <a:pos x="12" y="55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5" y="59"/>
                  </a:cxn>
                  <a:cxn ang="0">
                    <a:pos x="41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8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6" name="Freeform 524"/>
              <p:cNvSpPr>
                <a:spLocks/>
              </p:cNvSpPr>
              <p:nvPr/>
            </p:nvSpPr>
            <p:spPr bwMode="auto">
              <a:xfrm>
                <a:off x="2423" y="2298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8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8" y="20"/>
                  </a:cxn>
                  <a:cxn ang="0">
                    <a:pos x="25" y="25"/>
                  </a:cxn>
                  <a:cxn ang="0">
                    <a:pos x="20" y="28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7" name="Freeform 525"/>
              <p:cNvSpPr>
                <a:spLocks/>
              </p:cNvSpPr>
              <p:nvPr/>
            </p:nvSpPr>
            <p:spPr bwMode="auto">
              <a:xfrm>
                <a:off x="2344" y="2212"/>
                <a:ext cx="30" cy="29"/>
              </a:xfrm>
              <a:custGeom>
                <a:avLst/>
                <a:gdLst/>
                <a:ahLst/>
                <a:cxnLst>
                  <a:cxn ang="0">
                    <a:pos x="60" y="27"/>
                  </a:cxn>
                  <a:cxn ang="0">
                    <a:pos x="59" y="23"/>
                  </a:cxn>
                  <a:cxn ang="0">
                    <a:pos x="57" y="17"/>
                  </a:cxn>
                  <a:cxn ang="0">
                    <a:pos x="54" y="12"/>
                  </a:cxn>
                  <a:cxn ang="0">
                    <a:pos x="50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1" y="33"/>
                  </a:cxn>
                  <a:cxn ang="0">
                    <a:pos x="2" y="39"/>
                  </a:cxn>
                  <a:cxn ang="0">
                    <a:pos x="4" y="45"/>
                  </a:cxn>
                  <a:cxn ang="0">
                    <a:pos x="8" y="49"/>
                  </a:cxn>
                  <a:cxn ang="0">
                    <a:pos x="12" y="53"/>
                  </a:cxn>
                  <a:cxn ang="0">
                    <a:pos x="18" y="55"/>
                  </a:cxn>
                  <a:cxn ang="0">
                    <a:pos x="24" y="57"/>
                  </a:cxn>
                  <a:cxn ang="0">
                    <a:pos x="30" y="57"/>
                  </a:cxn>
                  <a:cxn ang="0">
                    <a:pos x="35" y="57"/>
                  </a:cxn>
                  <a:cxn ang="0">
                    <a:pos x="41" y="55"/>
                  </a:cxn>
                  <a:cxn ang="0">
                    <a:pos x="46" y="53"/>
                  </a:cxn>
                  <a:cxn ang="0">
                    <a:pos x="50" y="49"/>
                  </a:cxn>
                  <a:cxn ang="0">
                    <a:pos x="54" y="45"/>
                  </a:cxn>
                  <a:cxn ang="0">
                    <a:pos x="57" y="39"/>
                  </a:cxn>
                  <a:cxn ang="0">
                    <a:pos x="59" y="33"/>
                  </a:cxn>
                  <a:cxn ang="0">
                    <a:pos x="60" y="27"/>
                  </a:cxn>
                </a:cxnLst>
                <a:rect l="0" t="0" r="r" b="b"/>
                <a:pathLst>
                  <a:path w="60" h="57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8" name="Freeform 526"/>
              <p:cNvSpPr>
                <a:spLocks/>
              </p:cNvSpPr>
              <p:nvPr/>
            </p:nvSpPr>
            <p:spPr bwMode="auto">
              <a:xfrm>
                <a:off x="2351" y="2219"/>
                <a:ext cx="15" cy="14"/>
              </a:xfrm>
              <a:custGeom>
                <a:avLst/>
                <a:gdLst/>
                <a:ahLst/>
                <a:cxnLst>
                  <a:cxn ang="0">
                    <a:pos x="15" y="27"/>
                  </a:cxn>
                  <a:cxn ang="0">
                    <a:pos x="11" y="27"/>
                  </a:cxn>
                  <a:cxn ang="0">
                    <a:pos x="9" y="26"/>
                  </a:cxn>
                  <a:cxn ang="0">
                    <a:pos x="7" y="25"/>
                  </a:cxn>
                  <a:cxn ang="0">
                    <a:pos x="4" y="23"/>
                  </a:cxn>
                  <a:cxn ang="0">
                    <a:pos x="2" y="21"/>
                  </a:cxn>
                  <a:cxn ang="0">
                    <a:pos x="1" y="18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0" y="10"/>
                  </a:cxn>
                  <a:cxn ang="0">
                    <a:pos x="1" y="7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0"/>
                  </a:cxn>
                  <a:cxn ang="0">
                    <a:pos x="23" y="1"/>
                  </a:cxn>
                  <a:cxn ang="0">
                    <a:pos x="25" y="2"/>
                  </a:cxn>
                  <a:cxn ang="0">
                    <a:pos x="26" y="4"/>
                  </a:cxn>
                  <a:cxn ang="0">
                    <a:pos x="29" y="7"/>
                  </a:cxn>
                  <a:cxn ang="0">
                    <a:pos x="30" y="10"/>
                  </a:cxn>
                  <a:cxn ang="0">
                    <a:pos x="30" y="12"/>
                  </a:cxn>
                  <a:cxn ang="0">
                    <a:pos x="29" y="18"/>
                  </a:cxn>
                  <a:cxn ang="0">
                    <a:pos x="25" y="23"/>
                  </a:cxn>
                  <a:cxn ang="0">
                    <a:pos x="20" y="26"/>
                  </a:cxn>
                  <a:cxn ang="0">
                    <a:pos x="15" y="27"/>
                  </a:cxn>
                </a:cxnLst>
                <a:rect l="0" t="0" r="r" b="b"/>
                <a:pathLst>
                  <a:path w="30" h="27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9" name="Freeform 527"/>
              <p:cNvSpPr>
                <a:spLocks/>
              </p:cNvSpPr>
              <p:nvPr/>
            </p:nvSpPr>
            <p:spPr bwMode="auto">
              <a:xfrm>
                <a:off x="2458" y="2403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9"/>
                  </a:cxn>
                  <a:cxn ang="0">
                    <a:pos x="54" y="13"/>
                  </a:cxn>
                  <a:cxn ang="0">
                    <a:pos x="51" y="8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6" y="46"/>
                  </a:cxn>
                  <a:cxn ang="0">
                    <a:pos x="9" y="51"/>
                  </a:cxn>
                  <a:cxn ang="0">
                    <a:pos x="14" y="54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1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80" name="Freeform 528"/>
              <p:cNvSpPr>
                <a:spLocks/>
              </p:cNvSpPr>
              <p:nvPr/>
            </p:nvSpPr>
            <p:spPr bwMode="auto">
              <a:xfrm>
                <a:off x="2466" y="2411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5" y="5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81" name="Freeform 529"/>
              <p:cNvSpPr>
                <a:spLocks/>
              </p:cNvSpPr>
              <p:nvPr/>
            </p:nvSpPr>
            <p:spPr bwMode="auto">
              <a:xfrm>
                <a:off x="2403" y="2539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4"/>
                  </a:cxn>
                  <a:cxn ang="0">
                    <a:pos x="51" y="9"/>
                  </a:cxn>
                  <a:cxn ang="0">
                    <a:pos x="46" y="6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8" y="9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3" y="41"/>
                  </a:cxn>
                  <a:cxn ang="0">
                    <a:pos x="5" y="46"/>
                  </a:cxn>
                  <a:cxn ang="0">
                    <a:pos x="8" y="51"/>
                  </a:cxn>
                  <a:cxn ang="0">
                    <a:pos x="13" y="54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1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82" name="Freeform 530"/>
              <p:cNvSpPr>
                <a:spLocks/>
              </p:cNvSpPr>
              <p:nvPr/>
            </p:nvSpPr>
            <p:spPr bwMode="auto">
              <a:xfrm>
                <a:off x="2410" y="2546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3" y="23"/>
                  </a:cxn>
                  <a:cxn ang="0">
                    <a:pos x="1" y="21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5"/>
                  </a:cxn>
                  <a:cxn ang="0">
                    <a:pos x="27" y="7"/>
                  </a:cxn>
                  <a:cxn ang="0">
                    <a:pos x="28" y="9"/>
                  </a:cxn>
                  <a:cxn ang="0">
                    <a:pos x="29" y="12"/>
                  </a:cxn>
                  <a:cxn ang="0">
                    <a:pos x="29" y="15"/>
                  </a:cxn>
                  <a:cxn ang="0">
                    <a:pos x="28" y="21"/>
                  </a:cxn>
                  <a:cxn ang="0">
                    <a:pos x="26" y="25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83" name="Freeform 531"/>
              <p:cNvSpPr>
                <a:spLocks/>
              </p:cNvSpPr>
              <p:nvPr/>
            </p:nvSpPr>
            <p:spPr bwMode="auto">
              <a:xfrm>
                <a:off x="2480" y="2665"/>
                <a:ext cx="30" cy="29"/>
              </a:xfrm>
              <a:custGeom>
                <a:avLst/>
                <a:gdLst/>
                <a:ahLst/>
                <a:cxnLst>
                  <a:cxn ang="0">
                    <a:pos x="59" y="29"/>
                  </a:cxn>
                  <a:cxn ang="0">
                    <a:pos x="58" y="23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8"/>
                  </a:cxn>
                  <a:cxn ang="0">
                    <a:pos x="46" y="5"/>
                  </a:cxn>
                  <a:cxn ang="0">
                    <a:pos x="41" y="2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7"/>
                  </a:cxn>
                  <a:cxn ang="0">
                    <a:pos x="0" y="29"/>
                  </a:cxn>
                  <a:cxn ang="0">
                    <a:pos x="1" y="35"/>
                  </a:cxn>
                  <a:cxn ang="0">
                    <a:pos x="2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3" y="54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5" y="59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0" y="51"/>
                  </a:cxn>
                  <a:cxn ang="0">
                    <a:pos x="54" y="46"/>
                  </a:cxn>
                  <a:cxn ang="0">
                    <a:pos x="57" y="40"/>
                  </a:cxn>
                  <a:cxn ang="0">
                    <a:pos x="58" y="35"/>
                  </a:cxn>
                  <a:cxn ang="0">
                    <a:pos x="59" y="29"/>
                  </a:cxn>
                </a:cxnLst>
                <a:rect l="0" t="0" r="r" b="b"/>
                <a:pathLst>
                  <a:path w="59" h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84" name="Freeform 532"/>
              <p:cNvSpPr>
                <a:spLocks/>
              </p:cNvSpPr>
              <p:nvPr/>
            </p:nvSpPr>
            <p:spPr bwMode="auto">
              <a:xfrm>
                <a:off x="2487" y="2672"/>
                <a:ext cx="15" cy="14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1" y="29"/>
                  </a:cxn>
                  <a:cxn ang="0">
                    <a:pos x="9" y="28"/>
                  </a:cxn>
                  <a:cxn ang="0">
                    <a:pos x="6" y="27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6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2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8" y="8"/>
                  </a:cxn>
                  <a:cxn ang="0">
                    <a:pos x="29" y="12"/>
                  </a:cxn>
                  <a:cxn ang="0">
                    <a:pos x="29" y="14"/>
                  </a:cxn>
                  <a:cxn ang="0">
                    <a:pos x="28" y="20"/>
                  </a:cxn>
                  <a:cxn ang="0">
                    <a:pos x="25" y="24"/>
                  </a:cxn>
                  <a:cxn ang="0">
                    <a:pos x="20" y="28"/>
                  </a:cxn>
                  <a:cxn ang="0">
                    <a:pos x="15" y="29"/>
                  </a:cxn>
                </a:cxnLst>
                <a:rect l="0" t="0" r="r" b="b"/>
                <a:pathLst>
                  <a:path w="29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85" name="Freeform 533"/>
              <p:cNvSpPr>
                <a:spLocks/>
              </p:cNvSpPr>
              <p:nvPr/>
            </p:nvSpPr>
            <p:spPr bwMode="auto">
              <a:xfrm>
                <a:off x="2624" y="2585"/>
                <a:ext cx="30" cy="29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5" y="13"/>
                  </a:cxn>
                  <a:cxn ang="0">
                    <a:pos x="51" y="8"/>
                  </a:cxn>
                  <a:cxn ang="0">
                    <a:pos x="47" y="5"/>
                  </a:cxn>
                  <a:cxn ang="0">
                    <a:pos x="42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10" y="8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3" y="40"/>
                  </a:cxn>
                  <a:cxn ang="0">
                    <a:pos x="6" y="46"/>
                  </a:cxn>
                  <a:cxn ang="0">
                    <a:pos x="10" y="51"/>
                  </a:cxn>
                  <a:cxn ang="0">
                    <a:pos x="14" y="54"/>
                  </a:cxn>
                  <a:cxn ang="0">
                    <a:pos x="19" y="56"/>
                  </a:cxn>
                  <a:cxn ang="0">
                    <a:pos x="25" y="59"/>
                  </a:cxn>
                  <a:cxn ang="0">
                    <a:pos x="30" y="59"/>
                  </a:cxn>
                  <a:cxn ang="0">
                    <a:pos x="36" y="59"/>
                  </a:cxn>
                  <a:cxn ang="0">
                    <a:pos x="42" y="56"/>
                  </a:cxn>
                  <a:cxn ang="0">
                    <a:pos x="47" y="54"/>
                  </a:cxn>
                  <a:cxn ang="0">
                    <a:pos x="51" y="51"/>
                  </a:cxn>
                  <a:cxn ang="0">
                    <a:pos x="55" y="46"/>
                  </a:cxn>
                  <a:cxn ang="0">
                    <a:pos x="58" y="40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86" name="Freeform 534"/>
              <p:cNvSpPr>
                <a:spLocks/>
              </p:cNvSpPr>
              <p:nvPr/>
            </p:nvSpPr>
            <p:spPr bwMode="auto">
              <a:xfrm>
                <a:off x="2631" y="2592"/>
                <a:ext cx="15" cy="14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2" y="29"/>
                  </a:cxn>
                  <a:cxn ang="0">
                    <a:pos x="10" y="28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3" y="23"/>
                  </a:cxn>
                  <a:cxn ang="0">
                    <a:pos x="2" y="20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2" y="9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5"/>
                  </a:cxn>
                  <a:cxn ang="0">
                    <a:pos x="27" y="7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5"/>
                  </a:cxn>
                  <a:cxn ang="0">
                    <a:pos x="21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87" name="Freeform 535"/>
              <p:cNvSpPr>
                <a:spLocks/>
              </p:cNvSpPr>
              <p:nvPr/>
            </p:nvSpPr>
            <p:spPr bwMode="auto">
              <a:xfrm>
                <a:off x="2621" y="2333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8" y="24"/>
                  </a:cxn>
                  <a:cxn ang="0">
                    <a:pos x="57" y="18"/>
                  </a:cxn>
                  <a:cxn ang="0">
                    <a:pos x="55" y="14"/>
                  </a:cxn>
                  <a:cxn ang="0">
                    <a:pos x="52" y="9"/>
                  </a:cxn>
                  <a:cxn ang="0">
                    <a:pos x="47" y="6"/>
                  </a:cxn>
                  <a:cxn ang="0">
                    <a:pos x="41" y="2"/>
                  </a:cxn>
                  <a:cxn ang="0">
                    <a:pos x="35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1"/>
                  </a:cxn>
                  <a:cxn ang="0">
                    <a:pos x="5" y="47"/>
                  </a:cxn>
                  <a:cxn ang="0">
                    <a:pos x="9" y="52"/>
                  </a:cxn>
                  <a:cxn ang="0">
                    <a:pos x="14" y="55"/>
                  </a:cxn>
                  <a:cxn ang="0">
                    <a:pos x="18" y="57"/>
                  </a:cxn>
                  <a:cxn ang="0">
                    <a:pos x="24" y="60"/>
                  </a:cxn>
                  <a:cxn ang="0">
                    <a:pos x="30" y="60"/>
                  </a:cxn>
                  <a:cxn ang="0">
                    <a:pos x="35" y="60"/>
                  </a:cxn>
                  <a:cxn ang="0">
                    <a:pos x="41" y="57"/>
                  </a:cxn>
                  <a:cxn ang="0">
                    <a:pos x="47" y="55"/>
                  </a:cxn>
                  <a:cxn ang="0">
                    <a:pos x="52" y="52"/>
                  </a:cxn>
                  <a:cxn ang="0">
                    <a:pos x="55" y="47"/>
                  </a:cxn>
                  <a:cxn ang="0">
                    <a:pos x="57" y="41"/>
                  </a:cxn>
                  <a:cxn ang="0">
                    <a:pos x="58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88" name="Freeform 536"/>
              <p:cNvSpPr>
                <a:spLocks/>
              </p:cNvSpPr>
              <p:nvPr/>
            </p:nvSpPr>
            <p:spPr bwMode="auto">
              <a:xfrm>
                <a:off x="2628" y="2341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2" y="29"/>
                  </a:cxn>
                  <a:cxn ang="0">
                    <a:pos x="10" y="28"/>
                  </a:cxn>
                  <a:cxn ang="0">
                    <a:pos x="7" y="26"/>
                  </a:cxn>
                  <a:cxn ang="0">
                    <a:pos x="4" y="24"/>
                  </a:cxn>
                  <a:cxn ang="0">
                    <a:pos x="3" y="22"/>
                  </a:cxn>
                  <a:cxn ang="0">
                    <a:pos x="1" y="20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0" y="11"/>
                  </a:cxn>
                  <a:cxn ang="0">
                    <a:pos x="1" y="8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7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0" y="1"/>
                  </a:cxn>
                  <a:cxn ang="0">
                    <a:pos x="23" y="2"/>
                  </a:cxn>
                  <a:cxn ang="0">
                    <a:pos x="25" y="3"/>
                  </a:cxn>
                  <a:cxn ang="0">
                    <a:pos x="27" y="6"/>
                  </a:cxn>
                  <a:cxn ang="0">
                    <a:pos x="28" y="8"/>
                  </a:cxn>
                  <a:cxn ang="0">
                    <a:pos x="30" y="11"/>
                  </a:cxn>
                  <a:cxn ang="0">
                    <a:pos x="30" y="14"/>
                  </a:cxn>
                  <a:cxn ang="0">
                    <a:pos x="28" y="20"/>
                  </a:cxn>
                  <a:cxn ang="0">
                    <a:pos x="25" y="24"/>
                  </a:cxn>
                  <a:cxn ang="0">
                    <a:pos x="20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89" name="Freeform 537"/>
              <p:cNvSpPr>
                <a:spLocks/>
              </p:cNvSpPr>
              <p:nvPr/>
            </p:nvSpPr>
            <p:spPr bwMode="auto">
              <a:xfrm>
                <a:off x="2709" y="2526"/>
                <a:ext cx="30" cy="30"/>
              </a:xfrm>
              <a:custGeom>
                <a:avLst/>
                <a:gdLst/>
                <a:ahLst/>
                <a:cxnLst>
                  <a:cxn ang="0">
                    <a:pos x="60" y="29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2"/>
                  </a:cxn>
                  <a:cxn ang="0">
                    <a:pos x="51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6"/>
                  </a:cxn>
                  <a:cxn ang="0">
                    <a:pos x="9" y="50"/>
                  </a:cxn>
                  <a:cxn ang="0">
                    <a:pos x="14" y="54"/>
                  </a:cxn>
                  <a:cxn ang="0">
                    <a:pos x="18" y="57"/>
                  </a:cxn>
                  <a:cxn ang="0">
                    <a:pos x="24" y="58"/>
                  </a:cxn>
                  <a:cxn ang="0">
                    <a:pos x="30" y="59"/>
                  </a:cxn>
                  <a:cxn ang="0">
                    <a:pos x="36" y="58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1" y="50"/>
                  </a:cxn>
                  <a:cxn ang="0">
                    <a:pos x="54" y="46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29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90" name="Freeform 538"/>
              <p:cNvSpPr>
                <a:spLocks/>
              </p:cNvSpPr>
              <p:nvPr/>
            </p:nvSpPr>
            <p:spPr bwMode="auto">
              <a:xfrm>
                <a:off x="2716" y="2533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3" y="24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91" name="Freeform 539"/>
              <p:cNvSpPr>
                <a:spLocks/>
              </p:cNvSpPr>
              <p:nvPr/>
            </p:nvSpPr>
            <p:spPr bwMode="auto">
              <a:xfrm>
                <a:off x="2821" y="2427"/>
                <a:ext cx="30" cy="30"/>
              </a:xfrm>
              <a:custGeom>
                <a:avLst/>
                <a:gdLst/>
                <a:ahLst/>
                <a:cxnLst>
                  <a:cxn ang="0">
                    <a:pos x="58" y="28"/>
                  </a:cxn>
                  <a:cxn ang="0">
                    <a:pos x="58" y="23"/>
                  </a:cxn>
                  <a:cxn ang="0">
                    <a:pos x="56" y="18"/>
                  </a:cxn>
                  <a:cxn ang="0">
                    <a:pos x="54" y="12"/>
                  </a:cxn>
                  <a:cxn ang="0">
                    <a:pos x="50" y="8"/>
                  </a:cxn>
                  <a:cxn ang="0">
                    <a:pos x="46" y="4"/>
                  </a:cxn>
                  <a:cxn ang="0">
                    <a:pos x="40" y="2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17" y="2"/>
                  </a:cxn>
                  <a:cxn ang="0">
                    <a:pos x="8" y="8"/>
                  </a:cxn>
                  <a:cxn ang="0">
                    <a:pos x="2" y="17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6"/>
                  </a:cxn>
                  <a:cxn ang="0">
                    <a:pos x="8" y="50"/>
                  </a:cxn>
                  <a:cxn ang="0">
                    <a:pos x="12" y="54"/>
                  </a:cxn>
                  <a:cxn ang="0">
                    <a:pos x="18" y="56"/>
                  </a:cxn>
                  <a:cxn ang="0">
                    <a:pos x="23" y="58"/>
                  </a:cxn>
                  <a:cxn ang="0">
                    <a:pos x="28" y="58"/>
                  </a:cxn>
                  <a:cxn ang="0">
                    <a:pos x="34" y="58"/>
                  </a:cxn>
                  <a:cxn ang="0">
                    <a:pos x="40" y="56"/>
                  </a:cxn>
                  <a:cxn ang="0">
                    <a:pos x="46" y="54"/>
                  </a:cxn>
                  <a:cxn ang="0">
                    <a:pos x="50" y="50"/>
                  </a:cxn>
                  <a:cxn ang="0">
                    <a:pos x="54" y="46"/>
                  </a:cxn>
                  <a:cxn ang="0">
                    <a:pos x="56" y="40"/>
                  </a:cxn>
                  <a:cxn ang="0">
                    <a:pos x="58" y="34"/>
                  </a:cxn>
                  <a:cxn ang="0">
                    <a:pos x="58" y="28"/>
                  </a:cxn>
                </a:cxnLst>
                <a:rect l="0" t="0" r="r" b="b"/>
                <a:pathLst>
                  <a:path w="58" h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92" name="Freeform 540"/>
              <p:cNvSpPr>
                <a:spLocks/>
              </p:cNvSpPr>
              <p:nvPr/>
            </p:nvSpPr>
            <p:spPr bwMode="auto">
              <a:xfrm>
                <a:off x="2829" y="2435"/>
                <a:ext cx="14" cy="14"/>
              </a:xfrm>
              <a:custGeom>
                <a:avLst/>
                <a:gdLst/>
                <a:ahLst/>
                <a:cxnLst>
                  <a:cxn ang="0">
                    <a:pos x="14" y="28"/>
                  </a:cxn>
                  <a:cxn ang="0">
                    <a:pos x="12" y="28"/>
                  </a:cxn>
                  <a:cxn ang="0">
                    <a:pos x="10" y="27"/>
                  </a:cxn>
                  <a:cxn ang="0">
                    <a:pos x="6" y="26"/>
                  </a:cxn>
                  <a:cxn ang="0">
                    <a:pos x="4" y="24"/>
                  </a:cxn>
                  <a:cxn ang="0">
                    <a:pos x="3" y="21"/>
                  </a:cxn>
                  <a:cxn ang="0">
                    <a:pos x="2" y="19"/>
                  </a:cxn>
                  <a:cxn ang="0">
                    <a:pos x="0" y="17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2" y="8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6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0" y="1"/>
                  </a:cxn>
                  <a:cxn ang="0">
                    <a:pos x="24" y="2"/>
                  </a:cxn>
                  <a:cxn ang="0">
                    <a:pos x="26" y="3"/>
                  </a:cxn>
                  <a:cxn ang="0">
                    <a:pos x="27" y="5"/>
                  </a:cxn>
                  <a:cxn ang="0">
                    <a:pos x="28" y="8"/>
                  </a:cxn>
                  <a:cxn ang="0">
                    <a:pos x="29" y="11"/>
                  </a:cxn>
                  <a:cxn ang="0">
                    <a:pos x="29" y="13"/>
                  </a:cxn>
                  <a:cxn ang="0">
                    <a:pos x="28" y="19"/>
                  </a:cxn>
                  <a:cxn ang="0">
                    <a:pos x="26" y="24"/>
                  </a:cxn>
                  <a:cxn ang="0">
                    <a:pos x="20" y="27"/>
                  </a:cxn>
                  <a:cxn ang="0">
                    <a:pos x="14" y="28"/>
                  </a:cxn>
                </a:cxnLst>
                <a:rect l="0" t="0" r="r" b="b"/>
                <a:pathLst>
                  <a:path w="29" h="28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93" name="Freeform 541"/>
              <p:cNvSpPr>
                <a:spLocks/>
              </p:cNvSpPr>
              <p:nvPr/>
            </p:nvSpPr>
            <p:spPr bwMode="auto">
              <a:xfrm>
                <a:off x="2818" y="2606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2"/>
                  </a:cxn>
                  <a:cxn ang="0">
                    <a:pos x="50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5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8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6"/>
                  </a:cxn>
                  <a:cxn ang="0">
                    <a:pos x="9" y="50"/>
                  </a:cxn>
                  <a:cxn ang="0">
                    <a:pos x="14" y="54"/>
                  </a:cxn>
                  <a:cxn ang="0">
                    <a:pos x="18" y="57"/>
                  </a:cxn>
                  <a:cxn ang="0">
                    <a:pos x="24" y="58"/>
                  </a:cxn>
                  <a:cxn ang="0">
                    <a:pos x="30" y="60"/>
                  </a:cxn>
                  <a:cxn ang="0">
                    <a:pos x="35" y="58"/>
                  </a:cxn>
                  <a:cxn ang="0">
                    <a:pos x="41" y="57"/>
                  </a:cxn>
                  <a:cxn ang="0">
                    <a:pos x="46" y="54"/>
                  </a:cxn>
                  <a:cxn ang="0">
                    <a:pos x="50" y="50"/>
                  </a:cxn>
                  <a:cxn ang="0">
                    <a:pos x="54" y="46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94" name="Freeform 542"/>
              <p:cNvSpPr>
                <a:spLocks/>
              </p:cNvSpPr>
              <p:nvPr/>
            </p:nvSpPr>
            <p:spPr bwMode="auto">
              <a:xfrm>
                <a:off x="2826" y="2613"/>
                <a:ext cx="15" cy="15"/>
              </a:xfrm>
              <a:custGeom>
                <a:avLst/>
                <a:gdLst/>
                <a:ahLst/>
                <a:cxnLst>
                  <a:cxn ang="0">
                    <a:pos x="15" y="28"/>
                  </a:cxn>
                  <a:cxn ang="0">
                    <a:pos x="11" y="28"/>
                  </a:cxn>
                  <a:cxn ang="0">
                    <a:pos x="9" y="27"/>
                  </a:cxn>
                  <a:cxn ang="0">
                    <a:pos x="7" y="26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0" y="1"/>
                  </a:cxn>
                  <a:cxn ang="0">
                    <a:pos x="23" y="2"/>
                  </a:cxn>
                  <a:cxn ang="0">
                    <a:pos x="25" y="4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0" y="27"/>
                  </a:cxn>
                  <a:cxn ang="0">
                    <a:pos x="15" y="28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95" name="Freeform 543"/>
              <p:cNvSpPr>
                <a:spLocks/>
              </p:cNvSpPr>
              <p:nvPr/>
            </p:nvSpPr>
            <p:spPr bwMode="auto">
              <a:xfrm>
                <a:off x="2802" y="2723"/>
                <a:ext cx="30" cy="30"/>
              </a:xfrm>
              <a:custGeom>
                <a:avLst/>
                <a:gdLst/>
                <a:ahLst/>
                <a:cxnLst>
                  <a:cxn ang="0">
                    <a:pos x="59" y="30"/>
                  </a:cxn>
                  <a:cxn ang="0">
                    <a:pos x="58" y="25"/>
                  </a:cxn>
                  <a:cxn ang="0">
                    <a:pos x="57" y="19"/>
                  </a:cxn>
                  <a:cxn ang="0">
                    <a:pos x="54" y="14"/>
                  </a:cxn>
                  <a:cxn ang="0">
                    <a:pos x="50" y="10"/>
                  </a:cxn>
                  <a:cxn ang="0">
                    <a:pos x="46" y="6"/>
                  </a:cxn>
                  <a:cxn ang="0">
                    <a:pos x="41" y="3"/>
                  </a:cxn>
                  <a:cxn ang="0">
                    <a:pos x="35" y="2"/>
                  </a:cxn>
                  <a:cxn ang="0">
                    <a:pos x="29" y="0"/>
                  </a:cxn>
                  <a:cxn ang="0">
                    <a:pos x="18" y="3"/>
                  </a:cxn>
                  <a:cxn ang="0">
                    <a:pos x="9" y="10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8"/>
                  </a:cxn>
                  <a:cxn ang="0">
                    <a:pos x="9" y="52"/>
                  </a:cxn>
                  <a:cxn ang="0">
                    <a:pos x="13" y="56"/>
                  </a:cxn>
                  <a:cxn ang="0">
                    <a:pos x="18" y="58"/>
                  </a:cxn>
                  <a:cxn ang="0">
                    <a:pos x="24" y="60"/>
                  </a:cxn>
                  <a:cxn ang="0">
                    <a:pos x="29" y="60"/>
                  </a:cxn>
                  <a:cxn ang="0">
                    <a:pos x="35" y="60"/>
                  </a:cxn>
                  <a:cxn ang="0">
                    <a:pos x="41" y="58"/>
                  </a:cxn>
                  <a:cxn ang="0">
                    <a:pos x="46" y="56"/>
                  </a:cxn>
                  <a:cxn ang="0">
                    <a:pos x="50" y="52"/>
                  </a:cxn>
                  <a:cxn ang="0">
                    <a:pos x="54" y="48"/>
                  </a:cxn>
                  <a:cxn ang="0">
                    <a:pos x="57" y="42"/>
                  </a:cxn>
                  <a:cxn ang="0">
                    <a:pos x="58" y="36"/>
                  </a:cxn>
                  <a:cxn ang="0">
                    <a:pos x="59" y="30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96" name="Freeform 544"/>
              <p:cNvSpPr>
                <a:spLocks/>
              </p:cNvSpPr>
              <p:nvPr/>
            </p:nvSpPr>
            <p:spPr bwMode="auto">
              <a:xfrm>
                <a:off x="2810" y="2730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0" y="29"/>
                  </a:cxn>
                  <a:cxn ang="0">
                    <a:pos x="7" y="28"/>
                  </a:cxn>
                  <a:cxn ang="0">
                    <a:pos x="5" y="26"/>
                  </a:cxn>
                  <a:cxn ang="0">
                    <a:pos x="4" y="23"/>
                  </a:cxn>
                  <a:cxn ang="0">
                    <a:pos x="2" y="21"/>
                  </a:cxn>
                  <a:cxn ang="0">
                    <a:pos x="0" y="19"/>
                  </a:cxn>
                  <a:cxn ang="0">
                    <a:pos x="0" y="15"/>
                  </a:cxn>
                  <a:cxn ang="0">
                    <a:pos x="0" y="13"/>
                  </a:cxn>
                  <a:cxn ang="0">
                    <a:pos x="2" y="10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4"/>
                  </a:cxn>
                  <a:cxn ang="0">
                    <a:pos x="10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2"/>
                  </a:cxn>
                  <a:cxn ang="0">
                    <a:pos x="24" y="4"/>
                  </a:cxn>
                  <a:cxn ang="0">
                    <a:pos x="26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3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97" name="Freeform 545"/>
              <p:cNvSpPr>
                <a:spLocks/>
              </p:cNvSpPr>
              <p:nvPr/>
            </p:nvSpPr>
            <p:spPr bwMode="auto">
              <a:xfrm>
                <a:off x="3018" y="2652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4"/>
                  </a:cxn>
                  <a:cxn ang="0">
                    <a:pos x="51" y="9"/>
                  </a:cxn>
                  <a:cxn ang="0">
                    <a:pos x="46" y="6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9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3" y="41"/>
                  </a:cxn>
                  <a:cxn ang="0">
                    <a:pos x="6" y="46"/>
                  </a:cxn>
                  <a:cxn ang="0">
                    <a:pos x="9" y="51"/>
                  </a:cxn>
                  <a:cxn ang="0">
                    <a:pos x="14" y="54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4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1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98" name="Freeform 546"/>
              <p:cNvSpPr>
                <a:spLocks/>
              </p:cNvSpPr>
              <p:nvPr/>
            </p:nvSpPr>
            <p:spPr bwMode="auto">
              <a:xfrm>
                <a:off x="3025" y="2660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9" y="29"/>
                  </a:cxn>
                  <a:cxn ang="0">
                    <a:pos x="7" y="26"/>
                  </a:cxn>
                  <a:cxn ang="0">
                    <a:pos x="5" y="25"/>
                  </a:cxn>
                  <a:cxn ang="0">
                    <a:pos x="4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4" y="7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4"/>
                  </a:cxn>
                  <a:cxn ang="0">
                    <a:pos x="28" y="7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6" y="25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99" name="Freeform 547"/>
              <p:cNvSpPr>
                <a:spLocks/>
              </p:cNvSpPr>
              <p:nvPr/>
            </p:nvSpPr>
            <p:spPr bwMode="auto">
              <a:xfrm>
                <a:off x="3124" y="2731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6" y="13"/>
                  </a:cxn>
                  <a:cxn ang="0">
                    <a:pos x="52" y="9"/>
                  </a:cxn>
                  <a:cxn ang="0">
                    <a:pos x="48" y="5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10" y="9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3" y="41"/>
                  </a:cxn>
                  <a:cxn ang="0">
                    <a:pos x="6" y="47"/>
                  </a:cxn>
                  <a:cxn ang="0">
                    <a:pos x="10" y="51"/>
                  </a:cxn>
                  <a:cxn ang="0">
                    <a:pos x="14" y="55"/>
                  </a:cxn>
                  <a:cxn ang="0">
                    <a:pos x="19" y="57"/>
                  </a:cxn>
                  <a:cxn ang="0">
                    <a:pos x="25" y="58"/>
                  </a:cxn>
                  <a:cxn ang="0">
                    <a:pos x="30" y="59"/>
                  </a:cxn>
                  <a:cxn ang="0">
                    <a:pos x="36" y="58"/>
                  </a:cxn>
                  <a:cxn ang="0">
                    <a:pos x="42" y="57"/>
                  </a:cxn>
                  <a:cxn ang="0">
                    <a:pos x="48" y="55"/>
                  </a:cxn>
                  <a:cxn ang="0">
                    <a:pos x="52" y="51"/>
                  </a:cxn>
                  <a:cxn ang="0">
                    <a:pos x="56" y="47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00" name="Freeform 548"/>
              <p:cNvSpPr>
                <a:spLocks/>
              </p:cNvSpPr>
              <p:nvPr/>
            </p:nvSpPr>
            <p:spPr bwMode="auto">
              <a:xfrm>
                <a:off x="3132" y="2738"/>
                <a:ext cx="15" cy="15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3" y="29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5" y="25"/>
                  </a:cxn>
                  <a:cxn ang="0">
                    <a:pos x="4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7" y="3"/>
                  </a:cxn>
                  <a:cxn ang="0">
                    <a:pos x="11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6" y="25"/>
                  </a:cxn>
                  <a:cxn ang="0">
                    <a:pos x="21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01" name="Freeform 549"/>
              <p:cNvSpPr>
                <a:spLocks/>
              </p:cNvSpPr>
              <p:nvPr/>
            </p:nvSpPr>
            <p:spPr bwMode="auto">
              <a:xfrm>
                <a:off x="3079" y="2462"/>
                <a:ext cx="30" cy="30"/>
              </a:xfrm>
              <a:custGeom>
                <a:avLst/>
                <a:gdLst/>
                <a:ahLst/>
                <a:cxnLst>
                  <a:cxn ang="0">
                    <a:pos x="59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5" y="12"/>
                  </a:cxn>
                  <a:cxn ang="0">
                    <a:pos x="51" y="8"/>
                  </a:cxn>
                  <a:cxn ang="0">
                    <a:pos x="47" y="4"/>
                  </a:cxn>
                  <a:cxn ang="0">
                    <a:pos x="41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8"/>
                  </a:cxn>
                  <a:cxn ang="0">
                    <a:pos x="3" y="18"/>
                  </a:cxn>
                  <a:cxn ang="0">
                    <a:pos x="0" y="30"/>
                  </a:cxn>
                  <a:cxn ang="0">
                    <a:pos x="0" y="35"/>
                  </a:cxn>
                  <a:cxn ang="0">
                    <a:pos x="3" y="41"/>
                  </a:cxn>
                  <a:cxn ang="0">
                    <a:pos x="5" y="46"/>
                  </a:cxn>
                  <a:cxn ang="0">
                    <a:pos x="9" y="50"/>
                  </a:cxn>
                  <a:cxn ang="0">
                    <a:pos x="13" y="54"/>
                  </a:cxn>
                  <a:cxn ang="0">
                    <a:pos x="19" y="57"/>
                  </a:cxn>
                  <a:cxn ang="0">
                    <a:pos x="25" y="58"/>
                  </a:cxn>
                  <a:cxn ang="0">
                    <a:pos x="30" y="60"/>
                  </a:cxn>
                  <a:cxn ang="0">
                    <a:pos x="36" y="58"/>
                  </a:cxn>
                  <a:cxn ang="0">
                    <a:pos x="41" y="57"/>
                  </a:cxn>
                  <a:cxn ang="0">
                    <a:pos x="47" y="54"/>
                  </a:cxn>
                  <a:cxn ang="0">
                    <a:pos x="51" y="50"/>
                  </a:cxn>
                  <a:cxn ang="0">
                    <a:pos x="55" y="46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59" y="30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02" name="Freeform 550"/>
              <p:cNvSpPr>
                <a:spLocks/>
              </p:cNvSpPr>
              <p:nvPr/>
            </p:nvSpPr>
            <p:spPr bwMode="auto">
              <a:xfrm>
                <a:off x="3087" y="2469"/>
                <a:ext cx="14" cy="15"/>
              </a:xfrm>
              <a:custGeom>
                <a:avLst/>
                <a:gdLst/>
                <a:ahLst/>
                <a:cxnLst>
                  <a:cxn ang="0">
                    <a:pos x="15" y="28"/>
                  </a:cxn>
                  <a:cxn ang="0">
                    <a:pos x="12" y="28"/>
                  </a:cxn>
                  <a:cxn ang="0">
                    <a:pos x="10" y="27"/>
                  </a:cxn>
                  <a:cxn ang="0">
                    <a:pos x="6" y="26"/>
                  </a:cxn>
                  <a:cxn ang="0">
                    <a:pos x="4" y="25"/>
                  </a:cxn>
                  <a:cxn ang="0">
                    <a:pos x="3" y="23"/>
                  </a:cxn>
                  <a:cxn ang="0">
                    <a:pos x="2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2" y="9"/>
                  </a:cxn>
                  <a:cxn ang="0">
                    <a:pos x="3" y="7"/>
                  </a:cxn>
                  <a:cxn ang="0">
                    <a:pos x="4" y="4"/>
                  </a:cxn>
                  <a:cxn ang="0">
                    <a:pos x="6" y="2"/>
                  </a:cxn>
                  <a:cxn ang="0">
                    <a:pos x="10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6" y="4"/>
                  </a:cxn>
                  <a:cxn ang="0">
                    <a:pos x="27" y="7"/>
                  </a:cxn>
                  <a:cxn ang="0">
                    <a:pos x="28" y="9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8" y="20"/>
                  </a:cxn>
                  <a:cxn ang="0">
                    <a:pos x="26" y="25"/>
                  </a:cxn>
                  <a:cxn ang="0">
                    <a:pos x="21" y="27"/>
                  </a:cxn>
                  <a:cxn ang="0">
                    <a:pos x="15" y="28"/>
                  </a:cxn>
                </a:cxnLst>
                <a:rect l="0" t="0" r="r" b="b"/>
                <a:pathLst>
                  <a:path w="29" h="28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03" name="Freeform 551"/>
              <p:cNvSpPr>
                <a:spLocks/>
              </p:cNvSpPr>
              <p:nvPr/>
            </p:nvSpPr>
            <p:spPr bwMode="auto">
              <a:xfrm>
                <a:off x="3234" y="2443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8" y="18"/>
                  </a:cxn>
                  <a:cxn ang="0">
                    <a:pos x="54" y="13"/>
                  </a:cxn>
                  <a:cxn ang="0">
                    <a:pos x="51" y="9"/>
                  </a:cxn>
                  <a:cxn ang="0">
                    <a:pos x="46" y="5"/>
                  </a:cxn>
                  <a:cxn ang="0">
                    <a:pos x="42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9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2"/>
                  </a:cxn>
                  <a:cxn ang="0">
                    <a:pos x="14" y="55"/>
                  </a:cxn>
                  <a:cxn ang="0">
                    <a:pos x="19" y="57"/>
                  </a:cxn>
                  <a:cxn ang="0">
                    <a:pos x="24" y="58"/>
                  </a:cxn>
                  <a:cxn ang="0">
                    <a:pos x="30" y="60"/>
                  </a:cxn>
                  <a:cxn ang="0">
                    <a:pos x="36" y="58"/>
                  </a:cxn>
                  <a:cxn ang="0">
                    <a:pos x="42" y="57"/>
                  </a:cxn>
                  <a:cxn ang="0">
                    <a:pos x="46" y="55"/>
                  </a:cxn>
                  <a:cxn ang="0">
                    <a:pos x="51" y="52"/>
                  </a:cxn>
                  <a:cxn ang="0">
                    <a:pos x="54" y="47"/>
                  </a:cxn>
                  <a:cxn ang="0">
                    <a:pos x="58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04" name="Freeform 552"/>
              <p:cNvSpPr>
                <a:spLocks/>
              </p:cNvSpPr>
              <p:nvPr/>
            </p:nvSpPr>
            <p:spPr bwMode="auto">
              <a:xfrm>
                <a:off x="3241" y="2450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5" y="25"/>
                  </a:cxn>
                  <a:cxn ang="0">
                    <a:pos x="4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4" y="7"/>
                  </a:cxn>
                  <a:cxn ang="0">
                    <a:pos x="5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8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8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05" name="Freeform 553"/>
              <p:cNvSpPr>
                <a:spLocks/>
              </p:cNvSpPr>
              <p:nvPr/>
            </p:nvSpPr>
            <p:spPr bwMode="auto">
              <a:xfrm>
                <a:off x="3207" y="2590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5"/>
                  </a:cxn>
                  <a:cxn ang="0">
                    <a:pos x="58" y="19"/>
                  </a:cxn>
                  <a:cxn ang="0">
                    <a:pos x="54" y="14"/>
                  </a:cxn>
                  <a:cxn ang="0">
                    <a:pos x="51" y="10"/>
                  </a:cxn>
                  <a:cxn ang="0">
                    <a:pos x="46" y="6"/>
                  </a:cxn>
                  <a:cxn ang="0">
                    <a:pos x="42" y="3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9" y="10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5" y="46"/>
                  </a:cxn>
                  <a:cxn ang="0">
                    <a:pos x="8" y="51"/>
                  </a:cxn>
                  <a:cxn ang="0">
                    <a:pos x="13" y="55"/>
                  </a:cxn>
                  <a:cxn ang="0">
                    <a:pos x="19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2" y="58"/>
                  </a:cxn>
                  <a:cxn ang="0">
                    <a:pos x="46" y="55"/>
                  </a:cxn>
                  <a:cxn ang="0">
                    <a:pos x="51" y="51"/>
                  </a:cxn>
                  <a:cxn ang="0">
                    <a:pos x="54" y="46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06" name="Freeform 554"/>
              <p:cNvSpPr>
                <a:spLocks/>
              </p:cNvSpPr>
              <p:nvPr/>
            </p:nvSpPr>
            <p:spPr bwMode="auto">
              <a:xfrm>
                <a:off x="3215" y="259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2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2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7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07" name="Freeform 555"/>
              <p:cNvSpPr>
                <a:spLocks/>
              </p:cNvSpPr>
              <p:nvPr/>
            </p:nvSpPr>
            <p:spPr bwMode="auto">
              <a:xfrm>
                <a:off x="3231" y="2715"/>
                <a:ext cx="30" cy="30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58" y="23"/>
                  </a:cxn>
                  <a:cxn ang="0">
                    <a:pos x="56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0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17" y="3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41"/>
                  </a:cxn>
                  <a:cxn ang="0">
                    <a:pos x="4" y="47"/>
                  </a:cxn>
                  <a:cxn ang="0">
                    <a:pos x="8" y="51"/>
                  </a:cxn>
                  <a:cxn ang="0">
                    <a:pos x="12" y="55"/>
                  </a:cxn>
                  <a:cxn ang="0">
                    <a:pos x="18" y="57"/>
                  </a:cxn>
                  <a:cxn ang="0">
                    <a:pos x="23" y="59"/>
                  </a:cxn>
                  <a:cxn ang="0">
                    <a:pos x="28" y="59"/>
                  </a:cxn>
                  <a:cxn ang="0">
                    <a:pos x="34" y="59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6" y="41"/>
                  </a:cxn>
                  <a:cxn ang="0">
                    <a:pos x="58" y="35"/>
                  </a:cxn>
                  <a:cxn ang="0">
                    <a:pos x="58" y="29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08" name="Freeform 556"/>
              <p:cNvSpPr>
                <a:spLocks/>
              </p:cNvSpPr>
              <p:nvPr/>
            </p:nvSpPr>
            <p:spPr bwMode="auto">
              <a:xfrm>
                <a:off x="3239" y="2723"/>
                <a:ext cx="14" cy="14"/>
              </a:xfrm>
              <a:custGeom>
                <a:avLst/>
                <a:gdLst/>
                <a:ahLst/>
                <a:cxnLst>
                  <a:cxn ang="0">
                    <a:pos x="13" y="29"/>
                  </a:cxn>
                  <a:cxn ang="0">
                    <a:pos x="11" y="29"/>
                  </a:cxn>
                  <a:cxn ang="0">
                    <a:pos x="9" y="28"/>
                  </a:cxn>
                  <a:cxn ang="0">
                    <a:pos x="5" y="27"/>
                  </a:cxn>
                  <a:cxn ang="0">
                    <a:pos x="3" y="25"/>
                  </a:cxn>
                  <a:cxn ang="0">
                    <a:pos x="2" y="22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2" y="6"/>
                  </a:cxn>
                  <a:cxn ang="0">
                    <a:pos x="3" y="4"/>
                  </a:cxn>
                  <a:cxn ang="0">
                    <a:pos x="5" y="3"/>
                  </a:cxn>
                  <a:cxn ang="0">
                    <a:pos x="9" y="2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7" y="8"/>
                  </a:cxn>
                  <a:cxn ang="0">
                    <a:pos x="28" y="12"/>
                  </a:cxn>
                  <a:cxn ang="0">
                    <a:pos x="28" y="14"/>
                  </a:cxn>
                  <a:cxn ang="0">
                    <a:pos x="27" y="20"/>
                  </a:cxn>
                  <a:cxn ang="0">
                    <a:pos x="25" y="25"/>
                  </a:cxn>
                  <a:cxn ang="0">
                    <a:pos x="19" y="28"/>
                  </a:cxn>
                  <a:cxn ang="0">
                    <a:pos x="13" y="29"/>
                  </a:cxn>
                </a:cxnLst>
                <a:rect l="0" t="0" r="r" b="b"/>
                <a:pathLst>
                  <a:path w="28" h="29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09" name="Freeform 557"/>
              <p:cNvSpPr>
                <a:spLocks/>
              </p:cNvSpPr>
              <p:nvPr/>
            </p:nvSpPr>
            <p:spPr bwMode="auto">
              <a:xfrm>
                <a:off x="3380" y="2742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2"/>
                  </a:cxn>
                  <a:cxn ang="0">
                    <a:pos x="51" y="8"/>
                  </a:cxn>
                  <a:cxn ang="0">
                    <a:pos x="46" y="4"/>
                  </a:cxn>
                  <a:cxn ang="0">
                    <a:pos x="41" y="2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8" y="8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0"/>
                  </a:cxn>
                  <a:cxn ang="0">
                    <a:pos x="4" y="46"/>
                  </a:cxn>
                  <a:cxn ang="0">
                    <a:pos x="8" y="50"/>
                  </a:cxn>
                  <a:cxn ang="0">
                    <a:pos x="12" y="54"/>
                  </a:cxn>
                  <a:cxn ang="0">
                    <a:pos x="18" y="56"/>
                  </a:cxn>
                  <a:cxn ang="0">
                    <a:pos x="24" y="58"/>
                  </a:cxn>
                  <a:cxn ang="0">
                    <a:pos x="30" y="58"/>
                  </a:cxn>
                  <a:cxn ang="0">
                    <a:pos x="36" y="58"/>
                  </a:cxn>
                  <a:cxn ang="0">
                    <a:pos x="41" y="56"/>
                  </a:cxn>
                  <a:cxn ang="0">
                    <a:pos x="46" y="54"/>
                  </a:cxn>
                  <a:cxn ang="0">
                    <a:pos x="51" y="50"/>
                  </a:cxn>
                  <a:cxn ang="0">
                    <a:pos x="54" y="46"/>
                  </a:cxn>
                  <a:cxn ang="0">
                    <a:pos x="57" y="40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58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10" name="Freeform 558"/>
              <p:cNvSpPr>
                <a:spLocks/>
              </p:cNvSpPr>
              <p:nvPr/>
            </p:nvSpPr>
            <p:spPr bwMode="auto">
              <a:xfrm>
                <a:off x="3388" y="2750"/>
                <a:ext cx="15" cy="14"/>
              </a:xfrm>
              <a:custGeom>
                <a:avLst/>
                <a:gdLst/>
                <a:ahLst/>
                <a:cxnLst>
                  <a:cxn ang="0">
                    <a:pos x="15" y="28"/>
                  </a:cxn>
                  <a:cxn ang="0">
                    <a:pos x="11" y="28"/>
                  </a:cxn>
                  <a:cxn ang="0">
                    <a:pos x="9" y="27"/>
                  </a:cxn>
                  <a:cxn ang="0">
                    <a:pos x="7" y="26"/>
                  </a:cxn>
                  <a:cxn ang="0">
                    <a:pos x="4" y="25"/>
                  </a:cxn>
                  <a:cxn ang="0">
                    <a:pos x="2" y="23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1" y="9"/>
                  </a:cxn>
                  <a:cxn ang="0">
                    <a:pos x="2" y="5"/>
                  </a:cxn>
                  <a:cxn ang="0">
                    <a:pos x="4" y="3"/>
                  </a:cxn>
                  <a:cxn ang="0">
                    <a:pos x="7" y="2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2"/>
                  </a:cxn>
                  <a:cxn ang="0">
                    <a:pos x="25" y="3"/>
                  </a:cxn>
                  <a:cxn ang="0">
                    <a:pos x="26" y="5"/>
                  </a:cxn>
                  <a:cxn ang="0">
                    <a:pos x="29" y="9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7"/>
                  </a:cxn>
                  <a:cxn ang="0">
                    <a:pos x="15" y="28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11" name="Freeform 559"/>
              <p:cNvSpPr>
                <a:spLocks/>
              </p:cNvSpPr>
              <p:nvPr/>
            </p:nvSpPr>
            <p:spPr bwMode="auto">
              <a:xfrm>
                <a:off x="3407" y="2643"/>
                <a:ext cx="30" cy="30"/>
              </a:xfrm>
              <a:custGeom>
                <a:avLst/>
                <a:gdLst/>
                <a:ahLst/>
                <a:cxnLst>
                  <a:cxn ang="0">
                    <a:pos x="60" y="29"/>
                  </a:cxn>
                  <a:cxn ang="0">
                    <a:pos x="59" y="24"/>
                  </a:cxn>
                  <a:cxn ang="0">
                    <a:pos x="57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1"/>
                  </a:cxn>
                  <a:cxn ang="0">
                    <a:pos x="14" y="55"/>
                  </a:cxn>
                  <a:cxn ang="0">
                    <a:pos x="18" y="57"/>
                  </a:cxn>
                  <a:cxn ang="0">
                    <a:pos x="24" y="59"/>
                  </a:cxn>
                  <a:cxn ang="0">
                    <a:pos x="30" y="59"/>
                  </a:cxn>
                  <a:cxn ang="0">
                    <a:pos x="36" y="59"/>
                  </a:cxn>
                  <a:cxn ang="0">
                    <a:pos x="41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60" y="29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12" name="Freeform 560"/>
              <p:cNvSpPr>
                <a:spLocks/>
              </p:cNvSpPr>
              <p:nvPr/>
            </p:nvSpPr>
            <p:spPr bwMode="auto">
              <a:xfrm>
                <a:off x="3414" y="2651"/>
                <a:ext cx="15" cy="14"/>
              </a:xfrm>
              <a:custGeom>
                <a:avLst/>
                <a:gdLst/>
                <a:ahLst/>
                <a:cxnLst>
                  <a:cxn ang="0">
                    <a:pos x="15" y="29"/>
                  </a:cxn>
                  <a:cxn ang="0">
                    <a:pos x="12" y="29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5"/>
                  </a:cxn>
                  <a:cxn ang="0">
                    <a:pos x="3" y="22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3" y="6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6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4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8"/>
                  </a:cxn>
                  <a:cxn ang="0">
                    <a:pos x="15" y="29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13" name="Freeform 561"/>
              <p:cNvSpPr>
                <a:spLocks/>
              </p:cNvSpPr>
              <p:nvPr/>
            </p:nvSpPr>
            <p:spPr bwMode="auto">
              <a:xfrm>
                <a:off x="3407" y="2515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4"/>
                  </a:cxn>
                  <a:cxn ang="0">
                    <a:pos x="57" y="18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0" y="0"/>
                  </a:cxn>
                  <a:cxn ang="0">
                    <a:pos x="18" y="2"/>
                  </a:cxn>
                  <a:cxn ang="0">
                    <a:pos x="9" y="9"/>
                  </a:cxn>
                  <a:cxn ang="0">
                    <a:pos x="2" y="18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2" y="41"/>
                  </a:cxn>
                  <a:cxn ang="0">
                    <a:pos x="6" y="47"/>
                  </a:cxn>
                  <a:cxn ang="0">
                    <a:pos x="9" y="51"/>
                  </a:cxn>
                  <a:cxn ang="0">
                    <a:pos x="14" y="55"/>
                  </a:cxn>
                  <a:cxn ang="0">
                    <a:pos x="18" y="57"/>
                  </a:cxn>
                  <a:cxn ang="0">
                    <a:pos x="24" y="58"/>
                  </a:cxn>
                  <a:cxn ang="0">
                    <a:pos x="30" y="60"/>
                  </a:cxn>
                  <a:cxn ang="0">
                    <a:pos x="36" y="58"/>
                  </a:cxn>
                  <a:cxn ang="0">
                    <a:pos x="41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7" y="41"/>
                  </a:cxn>
                  <a:cxn ang="0">
                    <a:pos x="59" y="35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14" name="Freeform 562"/>
              <p:cNvSpPr>
                <a:spLocks/>
              </p:cNvSpPr>
              <p:nvPr/>
            </p:nvSpPr>
            <p:spPr bwMode="auto">
              <a:xfrm>
                <a:off x="3414" y="2522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2" y="30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5"/>
                  </a:cxn>
                  <a:cxn ang="0">
                    <a:pos x="3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3" y="7"/>
                  </a:cxn>
                  <a:cxn ang="0">
                    <a:pos x="4" y="4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21" y="1"/>
                  </a:cxn>
                  <a:cxn ang="0">
                    <a:pos x="23" y="3"/>
                  </a:cxn>
                  <a:cxn ang="0">
                    <a:pos x="25" y="4"/>
                  </a:cxn>
                  <a:cxn ang="0">
                    <a:pos x="26" y="7"/>
                  </a:cxn>
                  <a:cxn ang="0">
                    <a:pos x="29" y="9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0"/>
                  </a:cxn>
                  <a:cxn ang="0">
                    <a:pos x="25" y="25"/>
                  </a:cxn>
                  <a:cxn ang="0">
                    <a:pos x="21" y="28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15" name="Freeform 563"/>
              <p:cNvSpPr>
                <a:spLocks/>
              </p:cNvSpPr>
              <p:nvPr/>
            </p:nvSpPr>
            <p:spPr bwMode="auto">
              <a:xfrm>
                <a:off x="2347" y="2643"/>
                <a:ext cx="29" cy="30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58" y="24"/>
                  </a:cxn>
                  <a:cxn ang="0">
                    <a:pos x="56" y="19"/>
                  </a:cxn>
                  <a:cxn ang="0">
                    <a:pos x="54" y="13"/>
                  </a:cxn>
                  <a:cxn ang="0">
                    <a:pos x="50" y="9"/>
                  </a:cxn>
                  <a:cxn ang="0">
                    <a:pos x="46" y="5"/>
                  </a:cxn>
                  <a:cxn ang="0">
                    <a:pos x="40" y="3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17" y="3"/>
                  </a:cxn>
                  <a:cxn ang="0">
                    <a:pos x="8" y="9"/>
                  </a:cxn>
                  <a:cxn ang="0">
                    <a:pos x="2" y="18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41"/>
                  </a:cxn>
                  <a:cxn ang="0">
                    <a:pos x="4" y="47"/>
                  </a:cxn>
                  <a:cxn ang="0">
                    <a:pos x="8" y="51"/>
                  </a:cxn>
                  <a:cxn ang="0">
                    <a:pos x="12" y="55"/>
                  </a:cxn>
                  <a:cxn ang="0">
                    <a:pos x="17" y="57"/>
                  </a:cxn>
                  <a:cxn ang="0">
                    <a:pos x="23" y="59"/>
                  </a:cxn>
                  <a:cxn ang="0">
                    <a:pos x="28" y="59"/>
                  </a:cxn>
                  <a:cxn ang="0">
                    <a:pos x="34" y="59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0" y="51"/>
                  </a:cxn>
                  <a:cxn ang="0">
                    <a:pos x="54" y="47"/>
                  </a:cxn>
                  <a:cxn ang="0">
                    <a:pos x="56" y="41"/>
                  </a:cxn>
                  <a:cxn ang="0">
                    <a:pos x="58" y="35"/>
                  </a:cxn>
                  <a:cxn ang="0">
                    <a:pos x="58" y="29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16" name="Freeform 564"/>
              <p:cNvSpPr>
                <a:spLocks/>
              </p:cNvSpPr>
              <p:nvPr/>
            </p:nvSpPr>
            <p:spPr bwMode="auto">
              <a:xfrm>
                <a:off x="2354" y="2651"/>
                <a:ext cx="15" cy="14"/>
              </a:xfrm>
              <a:custGeom>
                <a:avLst/>
                <a:gdLst/>
                <a:ahLst/>
                <a:cxnLst>
                  <a:cxn ang="0">
                    <a:pos x="14" y="29"/>
                  </a:cxn>
                  <a:cxn ang="0">
                    <a:pos x="12" y="29"/>
                  </a:cxn>
                  <a:cxn ang="0">
                    <a:pos x="10" y="28"/>
                  </a:cxn>
                  <a:cxn ang="0">
                    <a:pos x="6" y="27"/>
                  </a:cxn>
                  <a:cxn ang="0">
                    <a:pos x="4" y="25"/>
                  </a:cxn>
                  <a:cxn ang="0">
                    <a:pos x="3" y="22"/>
                  </a:cxn>
                  <a:cxn ang="0">
                    <a:pos x="2" y="20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0" y="12"/>
                  </a:cxn>
                  <a:cxn ang="0">
                    <a:pos x="2" y="9"/>
                  </a:cxn>
                  <a:cxn ang="0">
                    <a:pos x="3" y="6"/>
                  </a:cxn>
                  <a:cxn ang="0">
                    <a:pos x="4" y="4"/>
                  </a:cxn>
                  <a:cxn ang="0">
                    <a:pos x="6" y="3"/>
                  </a:cxn>
                  <a:cxn ang="0">
                    <a:pos x="10" y="2"/>
                  </a:cxn>
                  <a:cxn ang="0">
                    <a:pos x="12" y="0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0" y="2"/>
                  </a:cxn>
                  <a:cxn ang="0">
                    <a:pos x="22" y="3"/>
                  </a:cxn>
                  <a:cxn ang="0">
                    <a:pos x="25" y="4"/>
                  </a:cxn>
                  <a:cxn ang="0">
                    <a:pos x="27" y="6"/>
                  </a:cxn>
                  <a:cxn ang="0">
                    <a:pos x="28" y="9"/>
                  </a:cxn>
                  <a:cxn ang="0">
                    <a:pos x="29" y="12"/>
                  </a:cxn>
                  <a:cxn ang="0">
                    <a:pos x="29" y="14"/>
                  </a:cxn>
                  <a:cxn ang="0">
                    <a:pos x="28" y="20"/>
                  </a:cxn>
                  <a:cxn ang="0">
                    <a:pos x="25" y="25"/>
                  </a:cxn>
                  <a:cxn ang="0">
                    <a:pos x="20" y="28"/>
                  </a:cxn>
                  <a:cxn ang="0">
                    <a:pos x="14" y="29"/>
                  </a:cxn>
                </a:cxnLst>
                <a:rect l="0" t="0" r="r" b="b"/>
                <a:pathLst>
                  <a:path w="29" h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17" name="Freeform 565"/>
              <p:cNvSpPr>
                <a:spLocks/>
              </p:cNvSpPr>
              <p:nvPr/>
            </p:nvSpPr>
            <p:spPr bwMode="auto">
              <a:xfrm>
                <a:off x="2485" y="1569"/>
                <a:ext cx="30" cy="30"/>
              </a:xfrm>
              <a:custGeom>
                <a:avLst/>
                <a:gdLst/>
                <a:ahLst/>
                <a:cxnLst>
                  <a:cxn ang="0">
                    <a:pos x="60" y="30"/>
                  </a:cxn>
                  <a:cxn ang="0">
                    <a:pos x="59" y="25"/>
                  </a:cxn>
                  <a:cxn ang="0">
                    <a:pos x="58" y="19"/>
                  </a:cxn>
                  <a:cxn ang="0">
                    <a:pos x="54" y="13"/>
                  </a:cxn>
                  <a:cxn ang="0">
                    <a:pos x="51" y="8"/>
                  </a:cxn>
                  <a:cxn ang="0">
                    <a:pos x="46" y="5"/>
                  </a:cxn>
                  <a:cxn ang="0">
                    <a:pos x="41" y="3"/>
                  </a:cxn>
                  <a:cxn ang="0">
                    <a:pos x="36" y="0"/>
                  </a:cxn>
                  <a:cxn ang="0">
                    <a:pos x="30" y="0"/>
                  </a:cxn>
                  <a:cxn ang="0">
                    <a:pos x="18" y="3"/>
                  </a:cxn>
                  <a:cxn ang="0">
                    <a:pos x="9" y="8"/>
                  </a:cxn>
                  <a:cxn ang="0">
                    <a:pos x="2" y="19"/>
                  </a:cxn>
                  <a:cxn ang="0">
                    <a:pos x="0" y="30"/>
                  </a:cxn>
                  <a:cxn ang="0">
                    <a:pos x="1" y="36"/>
                  </a:cxn>
                  <a:cxn ang="0">
                    <a:pos x="2" y="42"/>
                  </a:cxn>
                  <a:cxn ang="0">
                    <a:pos x="6" y="47"/>
                  </a:cxn>
                  <a:cxn ang="0">
                    <a:pos x="9" y="51"/>
                  </a:cxn>
                  <a:cxn ang="0">
                    <a:pos x="14" y="55"/>
                  </a:cxn>
                  <a:cxn ang="0">
                    <a:pos x="18" y="58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6" y="59"/>
                  </a:cxn>
                  <a:cxn ang="0">
                    <a:pos x="41" y="58"/>
                  </a:cxn>
                  <a:cxn ang="0">
                    <a:pos x="46" y="55"/>
                  </a:cxn>
                  <a:cxn ang="0">
                    <a:pos x="51" y="51"/>
                  </a:cxn>
                  <a:cxn ang="0">
                    <a:pos x="54" y="47"/>
                  </a:cxn>
                  <a:cxn ang="0">
                    <a:pos x="58" y="42"/>
                  </a:cxn>
                  <a:cxn ang="0">
                    <a:pos x="59" y="36"/>
                  </a:cxn>
                  <a:cxn ang="0">
                    <a:pos x="60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18" name="Freeform 566"/>
              <p:cNvSpPr>
                <a:spLocks/>
              </p:cNvSpPr>
              <p:nvPr/>
            </p:nvSpPr>
            <p:spPr bwMode="auto">
              <a:xfrm>
                <a:off x="2492" y="1577"/>
                <a:ext cx="15" cy="15"/>
              </a:xfrm>
              <a:custGeom>
                <a:avLst/>
                <a:gdLst/>
                <a:ahLst/>
                <a:cxnLst>
                  <a:cxn ang="0">
                    <a:pos x="15" y="30"/>
                  </a:cxn>
                  <a:cxn ang="0">
                    <a:pos x="13" y="30"/>
                  </a:cxn>
                  <a:cxn ang="0">
                    <a:pos x="10" y="29"/>
                  </a:cxn>
                  <a:cxn ang="0">
                    <a:pos x="7" y="27"/>
                  </a:cxn>
                  <a:cxn ang="0">
                    <a:pos x="5" y="26"/>
                  </a:cxn>
                  <a:cxn ang="0">
                    <a:pos x="3" y="23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0" y="2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1" y="2"/>
                  </a:cxn>
                  <a:cxn ang="0">
                    <a:pos x="23" y="3"/>
                  </a:cxn>
                  <a:cxn ang="0">
                    <a:pos x="25" y="5"/>
                  </a:cxn>
                  <a:cxn ang="0">
                    <a:pos x="28" y="7"/>
                  </a:cxn>
                  <a:cxn ang="0">
                    <a:pos x="29" y="10"/>
                  </a:cxn>
                  <a:cxn ang="0">
                    <a:pos x="30" y="12"/>
                  </a:cxn>
                  <a:cxn ang="0">
                    <a:pos x="30" y="15"/>
                  </a:cxn>
                  <a:cxn ang="0">
                    <a:pos x="29" y="21"/>
                  </a:cxn>
                  <a:cxn ang="0">
                    <a:pos x="25" y="26"/>
                  </a:cxn>
                  <a:cxn ang="0">
                    <a:pos x="21" y="29"/>
                  </a:cxn>
                  <a:cxn ang="0">
                    <a:pos x="15" y="30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4119" name="Text Box 567"/>
          <p:cNvSpPr txBox="1">
            <a:spLocks noChangeArrowheads="1"/>
          </p:cNvSpPr>
          <p:nvPr/>
        </p:nvSpPr>
        <p:spPr bwMode="auto">
          <a:xfrm>
            <a:off x="1950720" y="4572000"/>
            <a:ext cx="12679680" cy="260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Nhắc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lại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quy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tắc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nhân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hai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lũy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thừa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cùng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cơ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 </a:t>
            </a:r>
            <a:r>
              <a:rPr lang="en-US" sz="4600" dirty="0" err="1">
                <a:solidFill>
                  <a:srgbClr val="FFFFCC"/>
                </a:solidFill>
                <a:latin typeface="Times New Roman" pitchFamily="18" charset="0"/>
              </a:rPr>
              <a:t>số</a:t>
            </a:r>
            <a:r>
              <a:rPr lang="en-US" sz="4600" dirty="0">
                <a:solidFill>
                  <a:srgbClr val="FFFFCC"/>
                </a:solidFill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4600" i="1" dirty="0" err="1">
                <a:solidFill>
                  <a:srgbClr val="FFFF00"/>
                </a:solidFill>
                <a:latin typeface="Times New Roman" pitchFamily="18" charset="0"/>
              </a:rPr>
              <a:t>Hãy</a:t>
            </a:r>
            <a:r>
              <a:rPr lang="en-US" sz="4600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600" i="1" dirty="0" err="1">
                <a:solidFill>
                  <a:srgbClr val="FFFF00"/>
                </a:solidFill>
                <a:latin typeface="Times New Roman" pitchFamily="18" charset="0"/>
              </a:rPr>
              <a:t>phát</a:t>
            </a:r>
            <a:r>
              <a:rPr lang="en-US" sz="4600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600" i="1" dirty="0" err="1">
                <a:solidFill>
                  <a:srgbClr val="FFFF00"/>
                </a:solidFill>
                <a:latin typeface="Times New Roman" pitchFamily="18" charset="0"/>
              </a:rPr>
              <a:t>biểu</a:t>
            </a:r>
            <a:r>
              <a:rPr lang="en-US" sz="4600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600" i="1" dirty="0" err="1" smtClean="0">
                <a:solidFill>
                  <a:srgbClr val="FFFF00"/>
                </a:solidFill>
                <a:latin typeface="Times New Roman" pitchFamily="18" charset="0"/>
              </a:rPr>
              <a:t>tính</a:t>
            </a:r>
            <a:r>
              <a:rPr lang="en-US" sz="4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600" i="1" dirty="0" err="1" smtClean="0">
                <a:solidFill>
                  <a:srgbClr val="FFFF00"/>
                </a:solidFill>
                <a:latin typeface="Times New Roman" pitchFamily="18" charset="0"/>
              </a:rPr>
              <a:t>chất</a:t>
            </a:r>
            <a:r>
              <a:rPr lang="en-US" sz="4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600" i="1" dirty="0" err="1" smtClean="0">
                <a:solidFill>
                  <a:srgbClr val="FFFF00"/>
                </a:solidFill>
                <a:latin typeface="Times New Roman" pitchFamily="18" charset="0"/>
              </a:rPr>
              <a:t>phân</a:t>
            </a:r>
            <a:r>
              <a:rPr lang="en-US" sz="4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600" i="1" dirty="0" err="1" smtClean="0">
                <a:solidFill>
                  <a:srgbClr val="FFFF00"/>
                </a:solidFill>
                <a:latin typeface="Times New Roman" pitchFamily="18" charset="0"/>
              </a:rPr>
              <a:t>phối</a:t>
            </a:r>
            <a:r>
              <a:rPr lang="en-US" sz="4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600" i="1" dirty="0" err="1" smtClean="0">
                <a:solidFill>
                  <a:srgbClr val="FFFF00"/>
                </a:solidFill>
                <a:latin typeface="Times New Roman" pitchFamily="18" charset="0"/>
              </a:rPr>
              <a:t>giữa</a:t>
            </a:r>
            <a:r>
              <a:rPr lang="en-US" sz="4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600" i="1" dirty="0" err="1" smtClean="0">
                <a:solidFill>
                  <a:srgbClr val="FFFF00"/>
                </a:solidFill>
                <a:latin typeface="Times New Roman" pitchFamily="18" charset="0"/>
              </a:rPr>
              <a:t>phép</a:t>
            </a:r>
            <a:r>
              <a:rPr lang="en-US" sz="4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600" i="1" dirty="0" err="1" smtClean="0">
                <a:solidFill>
                  <a:srgbClr val="FFFF00"/>
                </a:solidFill>
                <a:latin typeface="Times New Roman" pitchFamily="18" charset="0"/>
              </a:rPr>
              <a:t>nhân</a:t>
            </a:r>
            <a:r>
              <a:rPr lang="en-US" sz="4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600" i="1" dirty="0" err="1" smtClean="0">
                <a:solidFill>
                  <a:srgbClr val="FFFF00"/>
                </a:solidFill>
                <a:latin typeface="Times New Roman" pitchFamily="18" charset="0"/>
              </a:rPr>
              <a:t>và</a:t>
            </a:r>
            <a:r>
              <a:rPr lang="en-US" sz="4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600" i="1" dirty="0" err="1" smtClean="0">
                <a:solidFill>
                  <a:srgbClr val="FFFF00"/>
                </a:solidFill>
                <a:latin typeface="Times New Roman" pitchFamily="18" charset="0"/>
              </a:rPr>
              <a:t>phép</a:t>
            </a:r>
            <a:r>
              <a:rPr lang="en-US" sz="46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600" i="1" dirty="0" err="1" smtClean="0">
                <a:solidFill>
                  <a:srgbClr val="FFFF00"/>
                </a:solidFill>
                <a:latin typeface="Times New Roman" pitchFamily="18" charset="0"/>
              </a:rPr>
              <a:t>cộng</a:t>
            </a:r>
            <a:r>
              <a:rPr lang="en-US" sz="4600" i="1" dirty="0" smtClean="0">
                <a:solidFill>
                  <a:srgbClr val="FFFF00"/>
                </a:solidFill>
                <a:latin typeface="Times New Roman" pitchFamily="18" charset="0"/>
              </a:rPr>
              <a:t>?</a:t>
            </a:r>
            <a:endParaRPr lang="en-US" sz="4600" b="0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24120" name="Picture 18" descr="Cau hoi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12081"/>
            <a:ext cx="1950720" cy="116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22" name="Picture 570" descr="j02991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0"/>
            <a:ext cx="1760221" cy="26517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24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1"/>
      <p:bldP spid="241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194560" y="2560321"/>
            <a:ext cx="10607040" cy="2594110"/>
          </a:xfrm>
          <a:prstGeom prst="rect">
            <a:avLst/>
          </a:prstGeom>
          <a:solidFill>
            <a:srgbClr val="FFFFCC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30622" tIns="65311" rIns="130622" bIns="65311">
            <a:spAutoFit/>
          </a:bodyPr>
          <a:lstStyle/>
          <a:p>
            <a:pPr algn="l">
              <a:spcBef>
                <a:spcPct val="50000"/>
              </a:spcBef>
              <a:buFontTx/>
              <a:buChar char="-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Xem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Nắm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vững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quy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tắc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; 2;3;4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(SGK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</a:rPr>
              <a:t>5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).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Xem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trước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“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đa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thức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đa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thức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”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2" name="Group 138"/>
          <p:cNvGrpSpPr>
            <a:grpSpLocks/>
          </p:cNvGrpSpPr>
          <p:nvPr/>
        </p:nvGrpSpPr>
        <p:grpSpPr bwMode="auto">
          <a:xfrm rot="5400000">
            <a:off x="134303" y="5890578"/>
            <a:ext cx="2398396" cy="1986280"/>
            <a:chOff x="4560" y="3538"/>
            <a:chExt cx="1259" cy="782"/>
          </a:xfrm>
        </p:grpSpPr>
        <p:sp>
          <p:nvSpPr>
            <p:cNvPr id="21647" name="Freeform 139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71"/>
                <a:gd name="T53" fmla="*/ 58 w 58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8" name="Freeform 140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51"/>
                <a:gd name="T29" fmla="*/ 22 w 22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9" name="Freeform 141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1"/>
                <a:gd name="T53" fmla="*/ 45 w 45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0" name="Freeform 142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1"/>
                <a:gd name="T53" fmla="*/ 54 w 5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1" name="Freeform 143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44"/>
                <a:gd name="T53" fmla="*/ 51 w 51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2" name="Freeform 144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3" name="Freeform 145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64"/>
                <a:gd name="T41" fmla="*/ 30 w 30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4" name="Freeform 146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4"/>
                <a:gd name="T29" fmla="*/ 15 w 15"/>
                <a:gd name="T30" fmla="*/ 64 h 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5" name="Freeform 147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70"/>
                <a:gd name="T29" fmla="*/ 12 w 1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6" name="Freeform 148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7" name="Freeform 149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76"/>
                <a:gd name="T29" fmla="*/ 18 w 18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8" name="Freeform 150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85"/>
                <a:gd name="T41" fmla="*/ 27 w 27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9" name="Freeform 151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91"/>
                <a:gd name="T41" fmla="*/ 35 w 35"/>
                <a:gd name="T42" fmla="*/ 91 h 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0" name="Freeform 152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86"/>
                <a:gd name="T53" fmla="*/ 56 w 56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1" name="Freeform 153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71"/>
                <a:gd name="T53" fmla="*/ 71 w 7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2" name="Freeform 154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4"/>
                <a:gd name="T53" fmla="*/ 64 w 64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3" name="Freeform 155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2"/>
                <a:gd name="T112" fmla="*/ 0 h 76"/>
                <a:gd name="T113" fmla="*/ 312 w 312"/>
                <a:gd name="T114" fmla="*/ 76 h 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4" name="Freeform 156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8"/>
                <a:gd name="T53" fmla="*/ 38 w 38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5" name="Freeform 157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4"/>
                <a:gd name="T53" fmla="*/ 45 w 45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6" name="Freeform 158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97"/>
                <a:gd name="T53" fmla="*/ 60 w 60"/>
                <a:gd name="T54" fmla="*/ 97 h 9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7" name="Freeform 159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05"/>
                <a:gd name="T53" fmla="*/ 65 w 65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8" name="Freeform 160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86"/>
                <a:gd name="T53" fmla="*/ 71 w 71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9" name="Freeform 161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71"/>
                <a:gd name="T53" fmla="*/ 61 w 6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0" name="Freeform 162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0"/>
                <a:gd name="T53" fmla="*/ 53 w 53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1" name="Freeform 163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5"/>
                <a:gd name="T53" fmla="*/ 34 w 3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2" name="Freeform 164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4"/>
                <a:gd name="T53" fmla="*/ 40 w 40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3" name="Freeform 165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22"/>
                <a:gd name="T53" fmla="*/ 47 w 47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4" name="Freeform 166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13"/>
                <a:gd name="T53" fmla="*/ 53 w 5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5" name="Freeform 167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0"/>
                <a:gd name="T53" fmla="*/ 48 w 48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6" name="Freeform 168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8"/>
                <a:gd name="T29" fmla="*/ 14 w 1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7" name="Freeform 169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65"/>
                <a:gd name="T29" fmla="*/ 23 w 23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8" name="Freeform 170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3"/>
                <a:gd name="T29" fmla="*/ 14 w 14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9" name="Freeform 171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75"/>
                <a:gd name="T29" fmla="*/ 21 w 21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0" name="Freeform 172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81"/>
                <a:gd name="T41" fmla="*/ 25 w 25"/>
                <a:gd name="T42" fmla="*/ 81 h 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1" name="Freeform 173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87"/>
                <a:gd name="T53" fmla="*/ 44 w 44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2" name="Freeform 174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0"/>
                <a:gd name="T53" fmla="*/ 52 w 52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3" name="Freeform 175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2"/>
                <a:gd name="T53" fmla="*/ 45 w 45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4" name="Freeform 176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06"/>
                <a:gd name="T53" fmla="*/ 67 w 67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5" name="Freeform 177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83"/>
                <a:gd name="T53" fmla="*/ 57 w 57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6" name="Freeform 178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0"/>
                <a:gd name="T53" fmla="*/ 52 w 52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7" name="Freeform 179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5"/>
                <a:gd name="T112" fmla="*/ 0 h 65"/>
                <a:gd name="T113" fmla="*/ 265 w 265"/>
                <a:gd name="T114" fmla="*/ 65 h 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8" name="Freeform 180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58"/>
                <a:gd name="T41" fmla="*/ 33 w 3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9" name="Freeform 181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3"/>
                <a:gd name="T53" fmla="*/ 38 w 38"/>
                <a:gd name="T54" fmla="*/ 63 h 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0" name="Freeform 182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3"/>
                <a:gd name="T53" fmla="*/ 52 w 52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1" name="Freeform 183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90"/>
                <a:gd name="T53" fmla="*/ 57 w 57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2" name="Freeform 184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74"/>
                <a:gd name="T53" fmla="*/ 60 w 60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3" name="Freeform 185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61"/>
                <a:gd name="T53" fmla="*/ 52 w 52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4" name="Freeform 186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3"/>
                <a:gd name="T53" fmla="*/ 45 w 4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5" name="Freeform 187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7"/>
                <a:gd name="T29" fmla="*/ 30 w 30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6" name="Freeform 188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35"/>
                <a:gd name="T41" fmla="*/ 35 w 35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7" name="Freeform 189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17"/>
                <a:gd name="T53" fmla="*/ 40 w 40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8" name="Freeform 190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0"/>
                <a:gd name="T53" fmla="*/ 45 w 45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9" name="Freeform 191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4"/>
                <a:gd name="T53" fmla="*/ 42 w 42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0" name="Freeform 192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7"/>
                <a:gd name="T29" fmla="*/ 13 w 13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1" name="Freeform 193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55"/>
                <a:gd name="T29" fmla="*/ 18 w 18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2" name="Freeform 194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54"/>
                <a:gd name="T29" fmla="*/ 12 w 1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3" name="Freeform 195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62"/>
                <a:gd name="T29" fmla="*/ 19 w 1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4" name="Freeform 196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69"/>
                <a:gd name="T29" fmla="*/ 21 w 21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5" name="Freeform 197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73"/>
                <a:gd name="T53" fmla="*/ 37 w 37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6" name="Freeform 198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7" name="Freeform 199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62"/>
                <a:gd name="T53" fmla="*/ 37 w 37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8" name="Freeform 200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90"/>
                <a:gd name="T53" fmla="*/ 58 w 58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09" name="Freeform 201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70"/>
                <a:gd name="T53" fmla="*/ 48 w 48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0" name="Freeform 202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1" name="Freeform 203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3"/>
                <a:gd name="T160" fmla="*/ 0 h 178"/>
                <a:gd name="T161" fmla="*/ 173 w 173"/>
                <a:gd name="T162" fmla="*/ 178 h 1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2" name="Freeform 204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9"/>
                <a:gd name="T163" fmla="*/ 0 h 309"/>
                <a:gd name="T164" fmla="*/ 179 w 179"/>
                <a:gd name="T165" fmla="*/ 309 h 3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3" name="Freeform 205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4"/>
                <a:gd name="T184" fmla="*/ 0 h 255"/>
                <a:gd name="T185" fmla="*/ 334 w 334"/>
                <a:gd name="T186" fmla="*/ 255 h 2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4" name="Freeform 206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3"/>
                <a:gd name="T109" fmla="*/ 0 h 360"/>
                <a:gd name="T110" fmla="*/ 293 w 293"/>
                <a:gd name="T111" fmla="*/ 360 h 3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5" name="Freeform 207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51"/>
                <a:gd name="T152" fmla="*/ 173 w 17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6" name="Freeform 208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44"/>
                <a:gd name="T178" fmla="*/ 0 h 591"/>
                <a:gd name="T179" fmla="*/ 844 w 844"/>
                <a:gd name="T180" fmla="*/ 591 h 59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7" name="Freeform 209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258"/>
                <a:gd name="T104" fmla="*/ 253 w 253"/>
                <a:gd name="T105" fmla="*/ 258 h 25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8" name="Freeform 210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9" name="Freeform 211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0" name="Freeform 212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9"/>
                <a:gd name="T53" fmla="*/ 27 w 27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1" name="Freeform 213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2" name="Freeform 214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3" name="Freeform 215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9"/>
                <a:gd name="T53" fmla="*/ 22 w 2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4" name="Freeform 216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3"/>
                <a:gd name="T53" fmla="*/ 26 w 2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5" name="Freeform 217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7"/>
                <a:gd name="T53" fmla="*/ 26 w 26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6" name="Freeform 218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6"/>
                <a:gd name="T157" fmla="*/ 0 h 148"/>
                <a:gd name="T158" fmla="*/ 216 w 216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7" name="Freeform 219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"/>
                <a:gd name="T187" fmla="*/ 0 h 164"/>
                <a:gd name="T188" fmla="*/ 173 w 173"/>
                <a:gd name="T189" fmla="*/ 164 h 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8" name="Freeform 220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7"/>
                <a:gd name="T145" fmla="*/ 0 h 250"/>
                <a:gd name="T146" fmla="*/ 107 w 107"/>
                <a:gd name="T147" fmla="*/ 250 h 2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29" name="Freeform 221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2"/>
                <a:gd name="T53" fmla="*/ 20 w 20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0" name="Freeform 222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1"/>
                <a:gd name="T166" fmla="*/ 0 h 207"/>
                <a:gd name="T167" fmla="*/ 341 w 341"/>
                <a:gd name="T168" fmla="*/ 207 h 20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1" name="Freeform 223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6"/>
                <a:gd name="T178" fmla="*/ 0 h 205"/>
                <a:gd name="T179" fmla="*/ 246 w 246"/>
                <a:gd name="T180" fmla="*/ 205 h 20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2" name="Freeform 224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0"/>
                <a:gd name="T181" fmla="*/ 0 h 282"/>
                <a:gd name="T182" fmla="*/ 170 w 170"/>
                <a:gd name="T183" fmla="*/ 282 h 2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3" name="Freeform 225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6"/>
                <a:gd name="T169" fmla="*/ 0 h 292"/>
                <a:gd name="T170" fmla="*/ 206 w 206"/>
                <a:gd name="T171" fmla="*/ 292 h 2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4" name="Freeform 226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"/>
                <a:gd name="T175" fmla="*/ 0 h 227"/>
                <a:gd name="T176" fmla="*/ 132 w 132"/>
                <a:gd name="T177" fmla="*/ 227 h 2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5" name="Freeform 227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3"/>
                <a:gd name="T130" fmla="*/ 0 h 207"/>
                <a:gd name="T131" fmla="*/ 263 w 263"/>
                <a:gd name="T132" fmla="*/ 207 h 20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6" name="Freeform 228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662"/>
                <a:gd name="T170" fmla="*/ 667 w 667"/>
                <a:gd name="T171" fmla="*/ 662 h 6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7" name="Freeform 229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287"/>
                <a:gd name="T173" fmla="*/ 204 w 204"/>
                <a:gd name="T174" fmla="*/ 287 h 2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8" name="Freeform 230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8"/>
                <a:gd name="T109" fmla="*/ 0 h 267"/>
                <a:gd name="T110" fmla="*/ 228 w 228"/>
                <a:gd name="T111" fmla="*/ 267 h 2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39" name="Freeform 231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2"/>
                <a:gd name="T169" fmla="*/ 0 h 201"/>
                <a:gd name="T170" fmla="*/ 142 w 142"/>
                <a:gd name="T171" fmla="*/ 201 h 20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0" name="Freeform 232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0"/>
                <a:gd name="T148" fmla="*/ 0 h 180"/>
                <a:gd name="T149" fmla="*/ 140 w 140"/>
                <a:gd name="T150" fmla="*/ 180 h 1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1" name="Freeform 233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9"/>
                <a:gd name="T151" fmla="*/ 0 h 155"/>
                <a:gd name="T152" fmla="*/ 199 w 199"/>
                <a:gd name="T153" fmla="*/ 155 h 15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2" name="Freeform 234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6"/>
                <a:gd name="T145" fmla="*/ 0 h 180"/>
                <a:gd name="T146" fmla="*/ 186 w 186"/>
                <a:gd name="T147" fmla="*/ 180 h 18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3" name="Freeform 235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0"/>
                <a:gd name="T181" fmla="*/ 0 h 200"/>
                <a:gd name="T182" fmla="*/ 150 w 150"/>
                <a:gd name="T183" fmla="*/ 200 h 2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4" name="Freeform 236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7"/>
                <a:gd name="T187" fmla="*/ 0 h 109"/>
                <a:gd name="T188" fmla="*/ 237 w 237"/>
                <a:gd name="T189" fmla="*/ 109 h 1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5" name="Freeform 237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4"/>
                <a:gd name="T157" fmla="*/ 0 h 222"/>
                <a:gd name="T158" fmla="*/ 194 w 194"/>
                <a:gd name="T159" fmla="*/ 222 h 2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6" name="Freeform 238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"/>
                <a:gd name="T160" fmla="*/ 0 h 255"/>
                <a:gd name="T161" fmla="*/ 147 w 147"/>
                <a:gd name="T162" fmla="*/ 255 h 2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7" name="Freeform 239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34"/>
                <a:gd name="T169" fmla="*/ 0 h 131"/>
                <a:gd name="T170" fmla="*/ 234 w 234"/>
                <a:gd name="T171" fmla="*/ 131 h 1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8" name="Freeform 240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3"/>
                <a:gd name="T53" fmla="*/ 22 w 22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49" name="Freeform 241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5"/>
                <a:gd name="T53" fmla="*/ 19 w 19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0" name="Freeform 242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1" name="Freeform 243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2" name="Freeform 244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5"/>
                <a:gd name="T53" fmla="*/ 27 w 27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3" name="Freeform 245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4" name="Freeform 246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5" name="Freeform 247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90"/>
                <a:gd name="T170" fmla="*/ 195 w 195"/>
                <a:gd name="T171" fmla="*/ 190 h 19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6" name="Freeform 248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1"/>
                <a:gd name="T163" fmla="*/ 0 h 329"/>
                <a:gd name="T164" fmla="*/ 211 w 211"/>
                <a:gd name="T165" fmla="*/ 329 h 32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7" name="Freeform 249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1"/>
                <a:gd name="T184" fmla="*/ 0 h 291"/>
                <a:gd name="T185" fmla="*/ 341 w 341"/>
                <a:gd name="T186" fmla="*/ 291 h 2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8" name="Freeform 250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49"/>
                <a:gd name="T121" fmla="*/ 0 h 367"/>
                <a:gd name="T122" fmla="*/ 349 w 349"/>
                <a:gd name="T123" fmla="*/ 367 h 3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59" name="Freeform 251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3"/>
                <a:gd name="T181" fmla="*/ 0 h 373"/>
                <a:gd name="T182" fmla="*/ 213 w 213"/>
                <a:gd name="T183" fmla="*/ 373 h 3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0" name="Freeform 252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57"/>
                <a:gd name="T184" fmla="*/ 0 h 619"/>
                <a:gd name="T185" fmla="*/ 957 w 957"/>
                <a:gd name="T186" fmla="*/ 619 h 6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1" name="Freeform 253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305"/>
                <a:gd name="T104" fmla="*/ 248 w 248"/>
                <a:gd name="T105" fmla="*/ 305 h 30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2" name="Freeform 254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1"/>
                <a:gd name="T53" fmla="*/ 29 w 29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3" name="Freeform 255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4" name="Freeform 256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5" name="Freeform 257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6" name="Freeform 258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7" name="Freeform 259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8" name="Freeform 260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4"/>
                <a:gd name="T53" fmla="*/ 30 w 3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69" name="Freeform 261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8"/>
                <a:gd name="T53" fmla="*/ 29 w 2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0" name="Freeform 262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7"/>
                <a:gd name="T166" fmla="*/ 0 h 159"/>
                <a:gd name="T167" fmla="*/ 247 w 247"/>
                <a:gd name="T168" fmla="*/ 159 h 1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1" name="Freeform 263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1"/>
                <a:gd name="T187" fmla="*/ 0 h 200"/>
                <a:gd name="T188" fmla="*/ 171 w 171"/>
                <a:gd name="T189" fmla="*/ 200 h 2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2" name="Freeform 264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5"/>
                <a:gd name="T157" fmla="*/ 0 h 263"/>
                <a:gd name="T158" fmla="*/ 125 w 125"/>
                <a:gd name="T159" fmla="*/ 263 h 26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3" name="Freeform 265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4"/>
                <a:gd name="T53" fmla="*/ 20 w 2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4" name="Freeform 266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6"/>
                <a:gd name="T169" fmla="*/ 0 h 231"/>
                <a:gd name="T170" fmla="*/ 386 w 386"/>
                <a:gd name="T171" fmla="*/ 231 h 2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5" name="Freeform 267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"/>
                <a:gd name="T178" fmla="*/ 0 h 255"/>
                <a:gd name="T179" fmla="*/ 254 w 254"/>
                <a:gd name="T180" fmla="*/ 255 h 25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6" name="Freeform 268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6"/>
                <a:gd name="T181" fmla="*/ 0 h 312"/>
                <a:gd name="T182" fmla="*/ 186 w 186"/>
                <a:gd name="T183" fmla="*/ 312 h 31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7" name="Freeform 269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3"/>
                <a:gd name="T187" fmla="*/ 0 h 300"/>
                <a:gd name="T188" fmla="*/ 253 w 253"/>
                <a:gd name="T189" fmla="*/ 300 h 3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8" name="Freeform 270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244"/>
                <a:gd name="T170" fmla="*/ 146 w 146"/>
                <a:gd name="T171" fmla="*/ 244 h 2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79" name="Freeform 271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"/>
                <a:gd name="T130" fmla="*/ 0 h 227"/>
                <a:gd name="T131" fmla="*/ 279 w 279"/>
                <a:gd name="T132" fmla="*/ 227 h 22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406"/>
          <p:cNvGrpSpPr>
            <a:grpSpLocks/>
          </p:cNvGrpSpPr>
          <p:nvPr/>
        </p:nvGrpSpPr>
        <p:grpSpPr bwMode="auto">
          <a:xfrm rot="16200000">
            <a:off x="12438063" y="206058"/>
            <a:ext cx="2398396" cy="1986280"/>
            <a:chOff x="4560" y="3538"/>
            <a:chExt cx="1259" cy="782"/>
          </a:xfrm>
        </p:grpSpPr>
        <p:sp>
          <p:nvSpPr>
            <p:cNvPr id="21514" name="Freeform 407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71"/>
                <a:gd name="T53" fmla="*/ 58 w 58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Freeform 408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51"/>
                <a:gd name="T29" fmla="*/ 22 w 22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Freeform 409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1"/>
                <a:gd name="T53" fmla="*/ 45 w 45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Freeform 410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1"/>
                <a:gd name="T53" fmla="*/ 54 w 5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Freeform 411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44"/>
                <a:gd name="T53" fmla="*/ 51 w 51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Freeform 412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Freeform 413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64"/>
                <a:gd name="T41" fmla="*/ 30 w 30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Freeform 414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4"/>
                <a:gd name="T29" fmla="*/ 15 w 15"/>
                <a:gd name="T30" fmla="*/ 64 h 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Freeform 415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70"/>
                <a:gd name="T29" fmla="*/ 12 w 1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Freeform 416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Freeform 417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76"/>
                <a:gd name="T29" fmla="*/ 18 w 18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Freeform 418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85"/>
                <a:gd name="T41" fmla="*/ 27 w 27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Freeform 419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91"/>
                <a:gd name="T41" fmla="*/ 35 w 35"/>
                <a:gd name="T42" fmla="*/ 91 h 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Freeform 420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86"/>
                <a:gd name="T53" fmla="*/ 56 w 56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Freeform 421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71"/>
                <a:gd name="T53" fmla="*/ 71 w 7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Freeform 422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4"/>
                <a:gd name="T53" fmla="*/ 64 w 64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Freeform 423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2"/>
                <a:gd name="T112" fmla="*/ 0 h 76"/>
                <a:gd name="T113" fmla="*/ 312 w 312"/>
                <a:gd name="T114" fmla="*/ 76 h 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Freeform 424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8"/>
                <a:gd name="T53" fmla="*/ 38 w 38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Freeform 425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4"/>
                <a:gd name="T53" fmla="*/ 45 w 45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3" name="Freeform 426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97"/>
                <a:gd name="T53" fmla="*/ 60 w 60"/>
                <a:gd name="T54" fmla="*/ 97 h 9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4" name="Freeform 427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05"/>
                <a:gd name="T53" fmla="*/ 65 w 65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Freeform 428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86"/>
                <a:gd name="T53" fmla="*/ 71 w 71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6" name="Freeform 429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71"/>
                <a:gd name="T53" fmla="*/ 61 w 6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Freeform 430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0"/>
                <a:gd name="T53" fmla="*/ 53 w 53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8" name="Freeform 431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5"/>
                <a:gd name="T53" fmla="*/ 34 w 3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9" name="Freeform 432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4"/>
                <a:gd name="T53" fmla="*/ 40 w 40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0" name="Freeform 433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22"/>
                <a:gd name="T53" fmla="*/ 47 w 47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1" name="Freeform 434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13"/>
                <a:gd name="T53" fmla="*/ 53 w 5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Freeform 435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0"/>
                <a:gd name="T53" fmla="*/ 48 w 48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Freeform 436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8"/>
                <a:gd name="T29" fmla="*/ 14 w 1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Freeform 437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65"/>
                <a:gd name="T29" fmla="*/ 23 w 23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5" name="Freeform 438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3"/>
                <a:gd name="T29" fmla="*/ 14 w 14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6" name="Freeform 439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75"/>
                <a:gd name="T29" fmla="*/ 21 w 21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7" name="Freeform 440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81"/>
                <a:gd name="T41" fmla="*/ 25 w 25"/>
                <a:gd name="T42" fmla="*/ 81 h 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Freeform 441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87"/>
                <a:gd name="T53" fmla="*/ 44 w 44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Freeform 442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0"/>
                <a:gd name="T53" fmla="*/ 52 w 52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Freeform 443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2"/>
                <a:gd name="T53" fmla="*/ 45 w 45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Freeform 444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06"/>
                <a:gd name="T53" fmla="*/ 67 w 67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Freeform 445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83"/>
                <a:gd name="T53" fmla="*/ 57 w 57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3" name="Freeform 446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0"/>
                <a:gd name="T53" fmla="*/ 52 w 52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4" name="Freeform 447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5"/>
                <a:gd name="T112" fmla="*/ 0 h 65"/>
                <a:gd name="T113" fmla="*/ 265 w 265"/>
                <a:gd name="T114" fmla="*/ 65 h 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5" name="Freeform 448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58"/>
                <a:gd name="T41" fmla="*/ 33 w 3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6" name="Freeform 449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3"/>
                <a:gd name="T53" fmla="*/ 38 w 38"/>
                <a:gd name="T54" fmla="*/ 63 h 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7" name="Freeform 450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3"/>
                <a:gd name="T53" fmla="*/ 52 w 52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8" name="Freeform 451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90"/>
                <a:gd name="T53" fmla="*/ 57 w 57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9" name="Freeform 452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74"/>
                <a:gd name="T53" fmla="*/ 60 w 60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0" name="Freeform 453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61"/>
                <a:gd name="T53" fmla="*/ 52 w 52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1" name="Freeform 454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3"/>
                <a:gd name="T53" fmla="*/ 45 w 4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2" name="Freeform 455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7"/>
                <a:gd name="T29" fmla="*/ 30 w 30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3" name="Freeform 456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35"/>
                <a:gd name="T41" fmla="*/ 35 w 35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4" name="Freeform 457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17"/>
                <a:gd name="T53" fmla="*/ 40 w 40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5" name="Freeform 458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0"/>
                <a:gd name="T53" fmla="*/ 45 w 45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6" name="Freeform 459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4"/>
                <a:gd name="T53" fmla="*/ 42 w 42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7" name="Freeform 460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7"/>
                <a:gd name="T29" fmla="*/ 13 w 13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8" name="Freeform 461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55"/>
                <a:gd name="T29" fmla="*/ 18 w 18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9" name="Freeform 462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54"/>
                <a:gd name="T29" fmla="*/ 12 w 1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0" name="Freeform 463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62"/>
                <a:gd name="T29" fmla="*/ 19 w 1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1" name="Freeform 464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69"/>
                <a:gd name="T29" fmla="*/ 21 w 21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2" name="Freeform 465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73"/>
                <a:gd name="T53" fmla="*/ 37 w 37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3" name="Freeform 466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4" name="Freeform 467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62"/>
                <a:gd name="T53" fmla="*/ 37 w 37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5" name="Freeform 468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90"/>
                <a:gd name="T53" fmla="*/ 58 w 58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6" name="Freeform 469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70"/>
                <a:gd name="T53" fmla="*/ 48 w 48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7" name="Freeform 470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8" name="Freeform 471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3"/>
                <a:gd name="T160" fmla="*/ 0 h 178"/>
                <a:gd name="T161" fmla="*/ 173 w 173"/>
                <a:gd name="T162" fmla="*/ 178 h 1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9" name="Freeform 472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9"/>
                <a:gd name="T163" fmla="*/ 0 h 309"/>
                <a:gd name="T164" fmla="*/ 179 w 179"/>
                <a:gd name="T165" fmla="*/ 309 h 3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0" name="Freeform 473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4"/>
                <a:gd name="T184" fmla="*/ 0 h 255"/>
                <a:gd name="T185" fmla="*/ 334 w 334"/>
                <a:gd name="T186" fmla="*/ 255 h 2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1" name="Freeform 474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3"/>
                <a:gd name="T109" fmla="*/ 0 h 360"/>
                <a:gd name="T110" fmla="*/ 293 w 293"/>
                <a:gd name="T111" fmla="*/ 360 h 3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2" name="Freeform 475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51"/>
                <a:gd name="T152" fmla="*/ 173 w 17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3" name="Freeform 476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44"/>
                <a:gd name="T178" fmla="*/ 0 h 591"/>
                <a:gd name="T179" fmla="*/ 844 w 844"/>
                <a:gd name="T180" fmla="*/ 591 h 59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4" name="Freeform 477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258"/>
                <a:gd name="T104" fmla="*/ 253 w 253"/>
                <a:gd name="T105" fmla="*/ 258 h 25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5" name="Freeform 478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6" name="Freeform 479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7" name="Freeform 480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9"/>
                <a:gd name="T53" fmla="*/ 27 w 27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8" name="Freeform 481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9" name="Freeform 482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0" name="Freeform 483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9"/>
                <a:gd name="T53" fmla="*/ 22 w 2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1" name="Freeform 484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3"/>
                <a:gd name="T53" fmla="*/ 26 w 2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2" name="Freeform 485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7"/>
                <a:gd name="T53" fmla="*/ 26 w 26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3" name="Freeform 486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6"/>
                <a:gd name="T157" fmla="*/ 0 h 148"/>
                <a:gd name="T158" fmla="*/ 216 w 216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4" name="Freeform 487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"/>
                <a:gd name="T187" fmla="*/ 0 h 164"/>
                <a:gd name="T188" fmla="*/ 173 w 173"/>
                <a:gd name="T189" fmla="*/ 164 h 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5" name="Freeform 488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7"/>
                <a:gd name="T145" fmla="*/ 0 h 250"/>
                <a:gd name="T146" fmla="*/ 107 w 107"/>
                <a:gd name="T147" fmla="*/ 250 h 2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6" name="Freeform 489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2"/>
                <a:gd name="T53" fmla="*/ 20 w 20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7" name="Freeform 490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1"/>
                <a:gd name="T166" fmla="*/ 0 h 207"/>
                <a:gd name="T167" fmla="*/ 341 w 341"/>
                <a:gd name="T168" fmla="*/ 207 h 20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8" name="Freeform 491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6"/>
                <a:gd name="T178" fmla="*/ 0 h 205"/>
                <a:gd name="T179" fmla="*/ 246 w 246"/>
                <a:gd name="T180" fmla="*/ 205 h 20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9" name="Freeform 492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0"/>
                <a:gd name="T181" fmla="*/ 0 h 282"/>
                <a:gd name="T182" fmla="*/ 170 w 170"/>
                <a:gd name="T183" fmla="*/ 282 h 2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0" name="Freeform 493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6"/>
                <a:gd name="T169" fmla="*/ 0 h 292"/>
                <a:gd name="T170" fmla="*/ 206 w 206"/>
                <a:gd name="T171" fmla="*/ 292 h 2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1" name="Freeform 494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"/>
                <a:gd name="T175" fmla="*/ 0 h 227"/>
                <a:gd name="T176" fmla="*/ 132 w 132"/>
                <a:gd name="T177" fmla="*/ 227 h 2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2" name="Freeform 495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3"/>
                <a:gd name="T130" fmla="*/ 0 h 207"/>
                <a:gd name="T131" fmla="*/ 263 w 263"/>
                <a:gd name="T132" fmla="*/ 207 h 20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3" name="Freeform 496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662"/>
                <a:gd name="T170" fmla="*/ 667 w 667"/>
                <a:gd name="T171" fmla="*/ 662 h 6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4" name="Freeform 497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287"/>
                <a:gd name="T173" fmla="*/ 204 w 204"/>
                <a:gd name="T174" fmla="*/ 287 h 2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5" name="Freeform 498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8"/>
                <a:gd name="T109" fmla="*/ 0 h 267"/>
                <a:gd name="T110" fmla="*/ 228 w 228"/>
                <a:gd name="T111" fmla="*/ 267 h 2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6" name="Freeform 499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2"/>
                <a:gd name="T169" fmla="*/ 0 h 201"/>
                <a:gd name="T170" fmla="*/ 142 w 142"/>
                <a:gd name="T171" fmla="*/ 201 h 20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7" name="Freeform 500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0"/>
                <a:gd name="T148" fmla="*/ 0 h 180"/>
                <a:gd name="T149" fmla="*/ 140 w 140"/>
                <a:gd name="T150" fmla="*/ 180 h 1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8" name="Freeform 501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9"/>
                <a:gd name="T151" fmla="*/ 0 h 155"/>
                <a:gd name="T152" fmla="*/ 199 w 199"/>
                <a:gd name="T153" fmla="*/ 155 h 15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9" name="Freeform 502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6"/>
                <a:gd name="T145" fmla="*/ 0 h 180"/>
                <a:gd name="T146" fmla="*/ 186 w 186"/>
                <a:gd name="T147" fmla="*/ 180 h 18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0" name="Freeform 503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0"/>
                <a:gd name="T181" fmla="*/ 0 h 200"/>
                <a:gd name="T182" fmla="*/ 150 w 150"/>
                <a:gd name="T183" fmla="*/ 200 h 2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1" name="Freeform 504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7"/>
                <a:gd name="T187" fmla="*/ 0 h 109"/>
                <a:gd name="T188" fmla="*/ 237 w 237"/>
                <a:gd name="T189" fmla="*/ 109 h 1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2" name="Freeform 505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4"/>
                <a:gd name="T157" fmla="*/ 0 h 222"/>
                <a:gd name="T158" fmla="*/ 194 w 194"/>
                <a:gd name="T159" fmla="*/ 222 h 2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3" name="Freeform 506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"/>
                <a:gd name="T160" fmla="*/ 0 h 255"/>
                <a:gd name="T161" fmla="*/ 147 w 147"/>
                <a:gd name="T162" fmla="*/ 255 h 2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4" name="Freeform 507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34"/>
                <a:gd name="T169" fmla="*/ 0 h 131"/>
                <a:gd name="T170" fmla="*/ 234 w 234"/>
                <a:gd name="T171" fmla="*/ 131 h 1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5" name="Freeform 508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3"/>
                <a:gd name="T53" fmla="*/ 22 w 22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6" name="Freeform 509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5"/>
                <a:gd name="T53" fmla="*/ 19 w 19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7" name="Freeform 510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8" name="Freeform 511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9" name="Freeform 512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5"/>
                <a:gd name="T53" fmla="*/ 27 w 27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0" name="Freeform 513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1" name="Freeform 514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2" name="Freeform 515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90"/>
                <a:gd name="T170" fmla="*/ 195 w 195"/>
                <a:gd name="T171" fmla="*/ 190 h 19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3" name="Freeform 516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1"/>
                <a:gd name="T163" fmla="*/ 0 h 329"/>
                <a:gd name="T164" fmla="*/ 211 w 211"/>
                <a:gd name="T165" fmla="*/ 329 h 32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4" name="Freeform 517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1"/>
                <a:gd name="T184" fmla="*/ 0 h 291"/>
                <a:gd name="T185" fmla="*/ 341 w 341"/>
                <a:gd name="T186" fmla="*/ 291 h 2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5" name="Freeform 518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49"/>
                <a:gd name="T121" fmla="*/ 0 h 367"/>
                <a:gd name="T122" fmla="*/ 349 w 349"/>
                <a:gd name="T123" fmla="*/ 367 h 3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6" name="Freeform 519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3"/>
                <a:gd name="T181" fmla="*/ 0 h 373"/>
                <a:gd name="T182" fmla="*/ 213 w 213"/>
                <a:gd name="T183" fmla="*/ 373 h 3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7" name="Freeform 520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57"/>
                <a:gd name="T184" fmla="*/ 0 h 619"/>
                <a:gd name="T185" fmla="*/ 957 w 957"/>
                <a:gd name="T186" fmla="*/ 619 h 6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8" name="Freeform 521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305"/>
                <a:gd name="T104" fmla="*/ 248 w 248"/>
                <a:gd name="T105" fmla="*/ 305 h 30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9" name="Freeform 522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1"/>
                <a:gd name="T53" fmla="*/ 29 w 29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0" name="Freeform 523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1" name="Freeform 524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2" name="Freeform 525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3" name="Freeform 526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4" name="Freeform 527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5" name="Freeform 528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4"/>
                <a:gd name="T53" fmla="*/ 30 w 3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6" name="Freeform 529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8"/>
                <a:gd name="T53" fmla="*/ 29 w 2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7" name="Freeform 530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7"/>
                <a:gd name="T166" fmla="*/ 0 h 159"/>
                <a:gd name="T167" fmla="*/ 247 w 247"/>
                <a:gd name="T168" fmla="*/ 159 h 1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8" name="Freeform 531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1"/>
                <a:gd name="T187" fmla="*/ 0 h 200"/>
                <a:gd name="T188" fmla="*/ 171 w 171"/>
                <a:gd name="T189" fmla="*/ 200 h 2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9" name="Freeform 532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5"/>
                <a:gd name="T157" fmla="*/ 0 h 263"/>
                <a:gd name="T158" fmla="*/ 125 w 125"/>
                <a:gd name="T159" fmla="*/ 263 h 26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0" name="Freeform 533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4"/>
                <a:gd name="T53" fmla="*/ 20 w 2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1" name="Freeform 534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6"/>
                <a:gd name="T169" fmla="*/ 0 h 231"/>
                <a:gd name="T170" fmla="*/ 386 w 386"/>
                <a:gd name="T171" fmla="*/ 231 h 2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2" name="Freeform 535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"/>
                <a:gd name="T178" fmla="*/ 0 h 255"/>
                <a:gd name="T179" fmla="*/ 254 w 254"/>
                <a:gd name="T180" fmla="*/ 255 h 25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3" name="Freeform 536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6"/>
                <a:gd name="T181" fmla="*/ 0 h 312"/>
                <a:gd name="T182" fmla="*/ 186 w 186"/>
                <a:gd name="T183" fmla="*/ 312 h 31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4" name="Freeform 537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3"/>
                <a:gd name="T187" fmla="*/ 0 h 300"/>
                <a:gd name="T188" fmla="*/ 253 w 253"/>
                <a:gd name="T189" fmla="*/ 300 h 3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5" name="Freeform 538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244"/>
                <a:gd name="T170" fmla="*/ 146 w 146"/>
                <a:gd name="T171" fmla="*/ 244 h 2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6" name="Freeform 539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"/>
                <a:gd name="T130" fmla="*/ 0 h 227"/>
                <a:gd name="T131" fmla="*/ 279 w 279"/>
                <a:gd name="T132" fmla="*/ 227 h 22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09" name="TextBox 539"/>
          <p:cNvSpPr txBox="1">
            <a:spLocks noChangeArrowheads="1"/>
          </p:cNvSpPr>
          <p:nvPr/>
        </p:nvSpPr>
        <p:spPr bwMode="auto">
          <a:xfrm>
            <a:off x="3657600" y="1188721"/>
            <a:ext cx="7924800" cy="96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>
            <a:spAutoFit/>
          </a:bodyPr>
          <a:lstStyle/>
          <a:p>
            <a:pPr algn="ctr"/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9753601" y="5394960"/>
            <a:ext cx="4213861" cy="2834640"/>
            <a:chOff x="1008" y="1536"/>
            <a:chExt cx="3229" cy="2370"/>
          </a:xfrm>
        </p:grpSpPr>
        <p:sp>
          <p:nvSpPr>
            <p:cNvPr id="21512" name="Oval 35"/>
            <p:cNvSpPr>
              <a:spLocks noChangeArrowheads="1"/>
            </p:cNvSpPr>
            <p:nvPr/>
          </p:nvSpPr>
          <p:spPr bwMode="auto">
            <a:xfrm>
              <a:off x="1008" y="1728"/>
              <a:ext cx="3229" cy="217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VNI-Lithos" pitchFamily="2" charset="0"/>
              </a:endParaRPr>
            </a:p>
          </p:txBody>
        </p:sp>
        <p:pic>
          <p:nvPicPr>
            <p:cNvPr id="21513" name="Picture 36" descr="0036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08" y="1536"/>
              <a:ext cx="2928" cy="2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1" name="Picture 22" descr="CROPS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8773">
            <a:off x="13121640" y="4524376"/>
            <a:ext cx="175768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WordArt 2"/>
          <p:cNvSpPr>
            <a:spLocks noChangeArrowheads="1" noChangeShapeType="1" noTextEdit="1"/>
          </p:cNvSpPr>
          <p:nvPr/>
        </p:nvSpPr>
        <p:spPr bwMode="auto">
          <a:xfrm>
            <a:off x="487680" y="329566"/>
            <a:ext cx="13898880" cy="1371600"/>
          </a:xfrm>
          <a:prstGeom prst="rect">
            <a:avLst/>
          </a:prstGeom>
        </p:spPr>
        <p:txBody>
          <a:bodyPr wrap="none" lIns="130622" tIns="65311" rIns="130622" bIns="653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4000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CỐ GẮN LÀ THÀNH CÔNG</a:t>
            </a:r>
            <a:r>
              <a:rPr lang="pt-BR" sz="4000" b="1" kern="10" dirty="0" smtClean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0000"/>
                    </a:gs>
                    <a:gs pos="100000">
                      <a:srgbClr val="FFFF00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5000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 descr="camhoa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2560" y="2651760"/>
            <a:ext cx="4318000" cy="40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0" name="Music"/>
          <p:cNvSpPr>
            <a:spLocks noEditPoints="1" noChangeArrowheads="1"/>
          </p:cNvSpPr>
          <p:nvPr/>
        </p:nvSpPr>
        <p:spPr bwMode="auto">
          <a:xfrm rot="11236284">
            <a:off x="5974081" y="6309360"/>
            <a:ext cx="990600" cy="100584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98822"/>
            </a:srgbClr>
          </a:soli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30622" tIns="65311" rIns="130622" bIns="65311"/>
          <a:lstStyle/>
          <a:p>
            <a:endParaRPr lang="en-US"/>
          </a:p>
        </p:txBody>
      </p:sp>
      <p:sp>
        <p:nvSpPr>
          <p:cNvPr id="167941" name="Music"/>
          <p:cNvSpPr>
            <a:spLocks noEditPoints="1" noChangeArrowheads="1"/>
          </p:cNvSpPr>
          <p:nvPr/>
        </p:nvSpPr>
        <p:spPr bwMode="auto">
          <a:xfrm rot="11236284">
            <a:off x="2194561" y="4297680"/>
            <a:ext cx="990600" cy="100584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30F6A1">
              <a:alpha val="98822"/>
            </a:srgbClr>
          </a:soli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30622" tIns="65311" rIns="130622" bIns="65311"/>
          <a:lstStyle/>
          <a:p>
            <a:endParaRPr lang="en-US"/>
          </a:p>
        </p:txBody>
      </p:sp>
      <p:sp>
        <p:nvSpPr>
          <p:cNvPr id="167942" name="Music"/>
          <p:cNvSpPr>
            <a:spLocks noEditPoints="1" noChangeArrowheads="1"/>
          </p:cNvSpPr>
          <p:nvPr/>
        </p:nvSpPr>
        <p:spPr bwMode="auto">
          <a:xfrm rot="11236284">
            <a:off x="9997441" y="5669280"/>
            <a:ext cx="990600" cy="100584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chemeClr val="hlink">
              <a:alpha val="98822"/>
            </a:schemeClr>
          </a:soli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30622" tIns="65311" rIns="130622" bIns="65311"/>
          <a:lstStyle/>
          <a:p>
            <a:endParaRPr lang="en-US"/>
          </a:p>
        </p:txBody>
      </p:sp>
      <p:sp>
        <p:nvSpPr>
          <p:cNvPr id="167943" name="Music"/>
          <p:cNvSpPr>
            <a:spLocks noEditPoints="1" noChangeArrowheads="1"/>
          </p:cNvSpPr>
          <p:nvPr/>
        </p:nvSpPr>
        <p:spPr bwMode="auto">
          <a:xfrm rot="11236284">
            <a:off x="10972801" y="4023360"/>
            <a:ext cx="990600" cy="100584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30622" tIns="65311" rIns="130622" bIns="65311"/>
          <a:lstStyle/>
          <a:p>
            <a:endParaRPr lang="en-US"/>
          </a:p>
        </p:txBody>
      </p:sp>
      <p:sp>
        <p:nvSpPr>
          <p:cNvPr id="167944" name="Music"/>
          <p:cNvSpPr>
            <a:spLocks noEditPoints="1" noChangeArrowheads="1"/>
          </p:cNvSpPr>
          <p:nvPr/>
        </p:nvSpPr>
        <p:spPr bwMode="auto">
          <a:xfrm rot="11236284">
            <a:off x="12679681" y="2743200"/>
            <a:ext cx="990600" cy="100584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chemeClr val="accent1">
              <a:alpha val="98822"/>
            </a:schemeClr>
          </a:soli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30622" tIns="65311" rIns="130622" bIns="65311"/>
          <a:lstStyle/>
          <a:p>
            <a:endParaRPr lang="en-US"/>
          </a:p>
        </p:txBody>
      </p:sp>
      <p:sp>
        <p:nvSpPr>
          <p:cNvPr id="167945" name="Music"/>
          <p:cNvSpPr>
            <a:spLocks noEditPoints="1" noChangeArrowheads="1"/>
          </p:cNvSpPr>
          <p:nvPr/>
        </p:nvSpPr>
        <p:spPr bwMode="auto">
          <a:xfrm rot="11236284">
            <a:off x="1097281" y="2377440"/>
            <a:ext cx="990600" cy="100584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30622" tIns="65311" rIns="130622" bIns="65311"/>
          <a:lstStyle/>
          <a:p>
            <a:endParaRPr lang="en-US"/>
          </a:p>
        </p:txBody>
      </p:sp>
      <p:sp>
        <p:nvSpPr>
          <p:cNvPr id="167946" name="Music"/>
          <p:cNvSpPr>
            <a:spLocks noEditPoints="1" noChangeArrowheads="1"/>
          </p:cNvSpPr>
          <p:nvPr/>
        </p:nvSpPr>
        <p:spPr bwMode="auto">
          <a:xfrm rot="11236284">
            <a:off x="4023361" y="5669280"/>
            <a:ext cx="990600" cy="100584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30622" tIns="65311" rIns="130622" bIns="65311"/>
          <a:lstStyle/>
          <a:p>
            <a:endParaRPr lang="en-US"/>
          </a:p>
        </p:txBody>
      </p:sp>
      <p:sp>
        <p:nvSpPr>
          <p:cNvPr id="167947" name="Music"/>
          <p:cNvSpPr>
            <a:spLocks noEditPoints="1" noChangeArrowheads="1"/>
          </p:cNvSpPr>
          <p:nvPr/>
        </p:nvSpPr>
        <p:spPr bwMode="auto">
          <a:xfrm rot="11236284">
            <a:off x="7680961" y="6309360"/>
            <a:ext cx="990600" cy="100584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3300">
                  <a:alpha val="99001"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130622" tIns="65311" rIns="130622" bIns="65311"/>
          <a:lstStyle/>
          <a:p>
            <a:endParaRPr lang="en-US"/>
          </a:p>
        </p:txBody>
      </p:sp>
      <p:graphicFrame>
        <p:nvGraphicFramePr>
          <p:cNvPr id="167948" name="Object 12"/>
          <p:cNvGraphicFramePr>
            <a:graphicFrameLocks noGrp="1" noChangeAspect="1"/>
          </p:cNvGraphicFramePr>
          <p:nvPr>
            <p:ph sz="half" idx="2"/>
          </p:nvPr>
        </p:nvGraphicFramePr>
        <p:xfrm>
          <a:off x="4772661" y="2032636"/>
          <a:ext cx="5087619" cy="1341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CorelDRAW" r:id="rId6" imgW="4691160" imgH="3524400" progId="">
                  <p:embed/>
                </p:oleObj>
              </mc:Choice>
              <mc:Fallback>
                <p:oleObj name="CorelDRAW" r:id="rId6" imgW="4691160" imgH="3524400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2661" y="2032636"/>
                        <a:ext cx="5087619" cy="1341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 DAU 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67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79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79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8" grpId="0" animBg="1"/>
      <p:bldP spid="167940" grpId="0" animBg="1"/>
      <p:bldP spid="167941" grpId="0" animBg="1"/>
      <p:bldP spid="167942" grpId="0" animBg="1"/>
      <p:bldP spid="167943" grpId="0" animBg="1"/>
      <p:bldP spid="167944" grpId="0" animBg="1"/>
      <p:bldP spid="167945" grpId="0" animBg="1"/>
      <p:bldP spid="167946" grpId="0" animBg="1"/>
      <p:bldP spid="1679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828800" cy="1466850"/>
          </a:xfrm>
          <a:prstGeom prst="rect">
            <a:avLst/>
          </a:prstGeom>
          <a:noFill/>
        </p:spPr>
      </p:pic>
      <p:pic>
        <p:nvPicPr>
          <p:cNvPr id="28681" name="Picture 9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2842240" y="-266700"/>
            <a:ext cx="1485900" cy="2019299"/>
          </a:xfrm>
          <a:prstGeom prst="rect">
            <a:avLst/>
          </a:prstGeom>
          <a:noFill/>
        </p:spPr>
      </p:pic>
      <p:pic>
        <p:nvPicPr>
          <p:cNvPr id="28682" name="Picture 10" descr="J01240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34633" y="6389052"/>
            <a:ext cx="1605914" cy="207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1" descr="J01240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57101" y="6534151"/>
            <a:ext cx="2334259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914400" y="1295400"/>
            <a:ext cx="13411200" cy="9936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30622" tIns="65311" rIns="130622" bIns="65311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838200" y="2743200"/>
            <a:ext cx="12435840" cy="6243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>
            <a:off x="1706880" y="2194560"/>
            <a:ext cx="10119360" cy="5627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2xyz , x³ y²z</a:t>
            </a:r>
          </a:p>
        </p:txBody>
      </p:sp>
      <p:sp>
        <p:nvSpPr>
          <p:cNvPr id="28691" name="Text Box 19"/>
          <p:cNvSpPr txBox="1">
            <a:spLocks noChangeArrowheads="1"/>
          </p:cNvSpPr>
          <p:nvPr/>
        </p:nvSpPr>
        <p:spPr bwMode="auto">
          <a:xfrm>
            <a:off x="1066800" y="3323415"/>
            <a:ext cx="11704320" cy="5627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xyz + 3xy - x²y³</a:t>
            </a:r>
          </a:p>
        </p:txBody>
      </p:sp>
      <p:sp>
        <p:nvSpPr>
          <p:cNvPr id="28692" name="Text Box 20"/>
          <p:cNvSpPr txBox="1">
            <a:spLocks noChangeArrowheads="1"/>
          </p:cNvSpPr>
          <p:nvPr/>
        </p:nvSpPr>
        <p:spPr bwMode="auto">
          <a:xfrm>
            <a:off x="914400" y="3962400"/>
            <a:ext cx="13106400" cy="5627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30622" tIns="65311" rIns="130622" bIns="65311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3" name="Text Box 21"/>
          <p:cNvSpPr txBox="1">
            <a:spLocks noChangeArrowheads="1"/>
          </p:cNvSpPr>
          <p:nvPr/>
        </p:nvSpPr>
        <p:spPr bwMode="auto">
          <a:xfrm>
            <a:off x="960120" y="5334000"/>
            <a:ext cx="12070080" cy="16400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a(b + c)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+ ac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428240" y="457200"/>
            <a:ext cx="9230360" cy="74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u="sng" dirty="0" err="1">
                <a:solidFill>
                  <a:srgbClr val="FFFF00"/>
                </a:solidFill>
                <a:latin typeface="Times New Roman" pitchFamily="18" charset="0"/>
              </a:rPr>
              <a:t>Kiểm</a:t>
            </a:r>
            <a:r>
              <a:rPr lang="en-US" sz="4000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u="sng" dirty="0" err="1">
                <a:solidFill>
                  <a:srgbClr val="FFFF00"/>
                </a:solidFill>
                <a:latin typeface="Times New Roman" pitchFamily="18" charset="0"/>
              </a:rPr>
              <a:t>tra</a:t>
            </a:r>
            <a:r>
              <a:rPr lang="en-US" sz="4000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u="sng" dirty="0" err="1">
                <a:solidFill>
                  <a:srgbClr val="FFFF00"/>
                </a:solidFill>
                <a:latin typeface="Times New Roman" pitchFamily="18" charset="0"/>
              </a:rPr>
              <a:t>bài</a:t>
            </a:r>
            <a:r>
              <a:rPr lang="en-US" sz="4000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u="sng" dirty="0" err="1">
                <a:solidFill>
                  <a:srgbClr val="FFFF00"/>
                </a:solidFill>
                <a:latin typeface="Times New Roman" pitchFamily="18" charset="0"/>
              </a:rPr>
              <a:t>cũ</a:t>
            </a:r>
            <a:r>
              <a:rPr lang="en-US" sz="4000" u="sng" dirty="0">
                <a:solidFill>
                  <a:srgbClr val="FFFF00"/>
                </a:solidFill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28694" name="Object 22"/>
          <p:cNvGraphicFramePr>
            <a:graphicFrameLocks noChangeAspect="1"/>
          </p:cNvGraphicFramePr>
          <p:nvPr/>
        </p:nvGraphicFramePr>
        <p:xfrm>
          <a:off x="5092700" y="4583471"/>
          <a:ext cx="2908300" cy="750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5" name="Equation" r:id="rId5" imgW="787320" imgH="203040" progId="Equation.DSMT4">
                  <p:embed/>
                </p:oleObj>
              </mc:Choice>
              <mc:Fallback>
                <p:oleObj name="Equation" r:id="rId5" imgW="787320" imgH="203040" progId="Equation.DSMT4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700" y="4583471"/>
                        <a:ext cx="2908300" cy="7505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0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286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8" grpId="0"/>
      <p:bldP spid="28689" grpId="0"/>
      <p:bldP spid="28690" grpId="0"/>
      <p:bldP spid="28691" grpId="0"/>
      <p:bldP spid="28692" grpId="0"/>
      <p:bldP spid="286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58" name="Straight Arrow Connector 8"/>
          <p:cNvCxnSpPr>
            <a:cxnSpLocks noChangeShapeType="1"/>
          </p:cNvCxnSpPr>
          <p:nvPr/>
        </p:nvCxnSpPr>
        <p:spPr bwMode="auto">
          <a:xfrm flipH="1">
            <a:off x="1676400" y="2514600"/>
            <a:ext cx="6248400" cy="1447800"/>
          </a:xfrm>
          <a:prstGeom prst="straightConnector1">
            <a:avLst/>
          </a:prstGeom>
          <a:noFill/>
          <a:ln w="38100" cap="sq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863600" y="4114800"/>
            <a:ext cx="1524000" cy="3197225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30622" tIns="65311" rIns="130622" bIns="65311"/>
          <a:lstStyle/>
          <a:p>
            <a:pPr defTabSz="1306513" eaLnBrk="1" hangingPunct="1"/>
            <a:r>
              <a:rPr lang="en-US" sz="3600" dirty="0" err="1" smtClean="0">
                <a:latin typeface="Times New Roman" pitchFamily="18" charset="0"/>
              </a:rPr>
              <a:t>Nhân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đơn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thức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đa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thức</a:t>
            </a:r>
            <a:endParaRPr lang="en-US" sz="3600" dirty="0">
              <a:latin typeface="Times New Roman" pitchFamily="18" charset="0"/>
              <a:cs typeface="Arial" charset="0"/>
            </a:endParaRPr>
          </a:p>
        </p:txBody>
      </p:sp>
      <p:cxnSp>
        <p:nvCxnSpPr>
          <p:cNvPr id="19460" name="Straight Arrow Connector 11"/>
          <p:cNvCxnSpPr>
            <a:cxnSpLocks noChangeShapeType="1"/>
          </p:cNvCxnSpPr>
          <p:nvPr/>
        </p:nvCxnSpPr>
        <p:spPr bwMode="auto">
          <a:xfrm flipH="1">
            <a:off x="3810000" y="2514600"/>
            <a:ext cx="4114800" cy="1447800"/>
          </a:xfrm>
          <a:prstGeom prst="straightConnector1">
            <a:avLst/>
          </a:prstGeom>
          <a:noFill/>
          <a:ln w="38100" cap="sq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19461" name="Rectangle 12"/>
          <p:cNvSpPr>
            <a:spLocks noChangeArrowheads="1"/>
          </p:cNvSpPr>
          <p:nvPr/>
        </p:nvSpPr>
        <p:spPr bwMode="auto">
          <a:xfrm>
            <a:off x="2992438" y="4114800"/>
            <a:ext cx="1498600" cy="31115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30622" tIns="65311" rIns="130622" bIns="65311"/>
          <a:lstStyle/>
          <a:p>
            <a:pPr defTabSz="1306513" eaLnBrk="1" hangingPunct="1"/>
            <a:r>
              <a:rPr lang="en-US" sz="3600" dirty="0" err="1" smtClean="0">
                <a:latin typeface="Times New Roman" pitchFamily="18" charset="0"/>
              </a:rPr>
              <a:t>Nhân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đa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thức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đa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thức</a:t>
            </a:r>
            <a:endParaRPr lang="en-US" sz="3600" dirty="0">
              <a:latin typeface="Times New Roman" pitchFamily="18" charset="0"/>
            </a:endParaRPr>
          </a:p>
        </p:txBody>
      </p:sp>
      <p:sp>
        <p:nvSpPr>
          <p:cNvPr id="19462" name="Rectangle 16"/>
          <p:cNvSpPr>
            <a:spLocks noChangeArrowheads="1"/>
          </p:cNvSpPr>
          <p:nvPr/>
        </p:nvSpPr>
        <p:spPr bwMode="auto">
          <a:xfrm>
            <a:off x="5122863" y="4114800"/>
            <a:ext cx="1498600" cy="31115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30622" tIns="65311" rIns="130622" bIns="65311"/>
          <a:lstStyle/>
          <a:p>
            <a:pPr defTabSz="1306513" eaLnBrk="1" hangingPunct="1"/>
            <a:r>
              <a:rPr lang="en-US" sz="4000" dirty="0" err="1" smtClean="0">
                <a:latin typeface="Times New Roman" pitchFamily="18" charset="0"/>
              </a:rPr>
              <a:t>Hằng</a:t>
            </a:r>
            <a:r>
              <a:rPr lang="en-US" sz="4000" dirty="0" smtClean="0">
                <a:latin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</a:rPr>
              <a:t>đẳng</a:t>
            </a:r>
            <a:r>
              <a:rPr lang="en-US" sz="4000" dirty="0" smtClean="0">
                <a:latin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</a:rPr>
              <a:t>thức</a:t>
            </a:r>
            <a:r>
              <a:rPr lang="en-US" sz="4000" dirty="0" smtClean="0">
                <a:latin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</a:rPr>
              <a:t>đáng</a:t>
            </a:r>
            <a:r>
              <a:rPr lang="en-US" sz="4000" dirty="0" smtClean="0">
                <a:latin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</a:rPr>
              <a:t>nhớ</a:t>
            </a:r>
            <a:endParaRPr lang="en-US" sz="40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19463" name="Rectangle 17"/>
          <p:cNvSpPr>
            <a:spLocks noChangeArrowheads="1"/>
          </p:cNvSpPr>
          <p:nvPr/>
        </p:nvSpPr>
        <p:spPr bwMode="auto">
          <a:xfrm>
            <a:off x="7140575" y="4159250"/>
            <a:ext cx="1727200" cy="3109913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30622" tIns="65311" rIns="130622" bIns="65311"/>
          <a:lstStyle/>
          <a:p>
            <a:pPr defTabSz="1306513" eaLnBrk="1" hangingPunct="1"/>
            <a:r>
              <a:rPr lang="en-US" sz="3200" dirty="0" err="1" smtClean="0">
                <a:latin typeface="Times New Roman" pitchFamily="18" charset="0"/>
                <a:cs typeface="Arial" charset="0"/>
              </a:rPr>
              <a:t>Phân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Arial" charset="0"/>
              </a:rPr>
              <a:t>tích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Arial" charset="0"/>
              </a:rPr>
              <a:t>đa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Arial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Arial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Arial" charset="0"/>
              </a:rPr>
              <a:t>nhân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Arial" charset="0"/>
              </a:rPr>
              <a:t>tử</a:t>
            </a:r>
            <a:endParaRPr lang="en-US" sz="32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19464" name="Rectangle 18"/>
          <p:cNvSpPr>
            <a:spLocks noChangeArrowheads="1"/>
          </p:cNvSpPr>
          <p:nvPr/>
        </p:nvSpPr>
        <p:spPr bwMode="auto">
          <a:xfrm>
            <a:off x="9558338" y="4114800"/>
            <a:ext cx="1498600" cy="31115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30622" tIns="65311" rIns="130622" bIns="65311"/>
          <a:lstStyle/>
          <a:p>
            <a:pPr defTabSz="1306513" eaLnBrk="1" hangingPunct="1"/>
            <a:r>
              <a:rPr lang="en-US" sz="3200" dirty="0" err="1" smtClean="0">
                <a:latin typeface="Times New Roman" pitchFamily="18" charset="0"/>
                <a:cs typeface="Arial" charset="0"/>
              </a:rPr>
              <a:t>Chia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Arial" charset="0"/>
              </a:rPr>
              <a:t>đơn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Arial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Arial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Arial" charset="0"/>
              </a:rPr>
              <a:t>đơn</a:t>
            </a:r>
            <a:r>
              <a:rPr lang="en-US" sz="3200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Arial" charset="0"/>
              </a:rPr>
              <a:t>thức</a:t>
            </a:r>
            <a:endParaRPr lang="en-US" sz="32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19465" name="Rectangle 19"/>
          <p:cNvSpPr>
            <a:spLocks noChangeArrowheads="1"/>
          </p:cNvSpPr>
          <p:nvPr/>
        </p:nvSpPr>
        <p:spPr bwMode="auto">
          <a:xfrm>
            <a:off x="12093575" y="4111625"/>
            <a:ext cx="1498600" cy="3109913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30622" tIns="65311" rIns="130622" bIns="65311"/>
          <a:lstStyle/>
          <a:p>
            <a:pPr defTabSz="1306513" eaLnBrk="1" hangingPunct="1"/>
            <a:r>
              <a:rPr lang="en-US" sz="3200" dirty="0" err="1">
                <a:latin typeface="Times New Roman" pitchFamily="18" charset="0"/>
              </a:rPr>
              <a:t>Chia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đa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thức</a:t>
            </a:r>
            <a:endParaRPr lang="en-US" sz="3200" dirty="0">
              <a:latin typeface="Times New Roman" pitchFamily="18" charset="0"/>
            </a:endParaRPr>
          </a:p>
        </p:txBody>
      </p:sp>
      <p:cxnSp>
        <p:nvCxnSpPr>
          <p:cNvPr id="19466" name="Straight Arrow Connector 27"/>
          <p:cNvCxnSpPr>
            <a:cxnSpLocks noChangeShapeType="1"/>
          </p:cNvCxnSpPr>
          <p:nvPr/>
        </p:nvCxnSpPr>
        <p:spPr bwMode="auto">
          <a:xfrm flipH="1">
            <a:off x="6172200" y="2514600"/>
            <a:ext cx="1752600" cy="1524000"/>
          </a:xfrm>
          <a:prstGeom prst="straightConnector1">
            <a:avLst/>
          </a:prstGeom>
          <a:noFill/>
          <a:ln w="38100" cap="sq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19467" name="Straight Arrow Connector 29"/>
          <p:cNvCxnSpPr>
            <a:cxnSpLocks noChangeShapeType="1"/>
          </p:cNvCxnSpPr>
          <p:nvPr/>
        </p:nvCxnSpPr>
        <p:spPr bwMode="auto">
          <a:xfrm>
            <a:off x="7924800" y="2514600"/>
            <a:ext cx="0" cy="1354138"/>
          </a:xfrm>
          <a:prstGeom prst="straightConnector1">
            <a:avLst/>
          </a:prstGeom>
          <a:noFill/>
          <a:ln w="38100" cap="sq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19468" name="Straight Arrow Connector 167935"/>
          <p:cNvCxnSpPr>
            <a:cxnSpLocks noChangeShapeType="1"/>
          </p:cNvCxnSpPr>
          <p:nvPr/>
        </p:nvCxnSpPr>
        <p:spPr bwMode="auto">
          <a:xfrm>
            <a:off x="7924800" y="2514600"/>
            <a:ext cx="1905000" cy="1371600"/>
          </a:xfrm>
          <a:prstGeom prst="straightConnector1">
            <a:avLst/>
          </a:prstGeom>
          <a:noFill/>
          <a:ln w="38100" cap="sq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19469" name="Straight Arrow Connector 167938"/>
          <p:cNvCxnSpPr>
            <a:cxnSpLocks noChangeShapeType="1"/>
          </p:cNvCxnSpPr>
          <p:nvPr/>
        </p:nvCxnSpPr>
        <p:spPr bwMode="auto">
          <a:xfrm>
            <a:off x="7924800" y="2514600"/>
            <a:ext cx="4876800" cy="1447800"/>
          </a:xfrm>
          <a:prstGeom prst="straightConnector1">
            <a:avLst/>
          </a:prstGeom>
          <a:noFill/>
          <a:ln w="38100" cap="sq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167943" name="Rectangle 167942"/>
          <p:cNvSpPr>
            <a:spLocks noChangeArrowheads="1"/>
          </p:cNvSpPr>
          <p:nvPr/>
        </p:nvSpPr>
        <p:spPr bwMode="auto">
          <a:xfrm>
            <a:off x="2438400" y="571500"/>
            <a:ext cx="10375900" cy="1962150"/>
          </a:xfrm>
          <a:prstGeom prst="rect">
            <a:avLst/>
          </a:prstGeom>
          <a:solidFill>
            <a:srgbClr val="CECEEF"/>
          </a:solidFill>
          <a:ln w="38100" cap="sq" algn="ctr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lIns="130622" tIns="65311" rIns="130622" bIns="65311"/>
          <a:lstStyle/>
          <a:p>
            <a:pPr algn="ctr" defTabSz="1306513" eaLnBrk="1" hangingPunct="1"/>
            <a:r>
              <a:rPr lang="en-US" sz="4000" b="1" dirty="0">
                <a:solidFill>
                  <a:srgbClr val="1103C3"/>
                </a:solidFill>
                <a:latin typeface="Times New Roman" pitchFamily="18" charset="0"/>
                <a:cs typeface="Arial" charset="0"/>
              </a:rPr>
              <a:t>CHƯƠNG </a:t>
            </a:r>
            <a:r>
              <a:rPr lang="en-US" sz="4000" b="1" dirty="0" smtClean="0">
                <a:solidFill>
                  <a:srgbClr val="1103C3"/>
                </a:solidFill>
                <a:latin typeface="Times New Roman" pitchFamily="18" charset="0"/>
                <a:cs typeface="Arial" charset="0"/>
              </a:rPr>
              <a:t>I:</a:t>
            </a:r>
            <a:endParaRPr lang="en-US" sz="4000" b="1" dirty="0">
              <a:solidFill>
                <a:srgbClr val="1103C3"/>
              </a:solidFill>
              <a:latin typeface="Times New Roman" pitchFamily="18" charset="0"/>
              <a:cs typeface="Arial" charset="0"/>
            </a:endParaRPr>
          </a:p>
          <a:p>
            <a:pPr algn="ctr" defTabSz="1306513" eaLnBrk="1" hangingPunct="1"/>
            <a:r>
              <a:rPr lang="en-US" sz="4000" dirty="0" smtClean="0">
                <a:solidFill>
                  <a:srgbClr val="1103C3"/>
                </a:solidFill>
                <a:latin typeface="Times New Roman" pitchFamily="18" charset="0"/>
              </a:rPr>
              <a:t>PHÉP NHÂN VÀ PHÉP CHIA CÁC ĐA THỨC</a:t>
            </a:r>
            <a:r>
              <a:rPr lang="en-US" sz="4000" b="1" dirty="0" smtClean="0">
                <a:solidFill>
                  <a:srgbClr val="1103C3"/>
                </a:solidFill>
                <a:latin typeface="Times New Roman" pitchFamily="18" charset="0"/>
                <a:cs typeface="Arial" charset="0"/>
              </a:rPr>
              <a:t> </a:t>
            </a:r>
            <a:endParaRPr lang="en-US" sz="4000" b="1" dirty="0">
              <a:solidFill>
                <a:srgbClr val="1103C3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7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61" grpId="0" animBg="1"/>
      <p:bldP spid="19462" grpId="0" animBg="1"/>
      <p:bldP spid="19463" grpId="0" animBg="1"/>
      <p:bldP spid="19464" grpId="0" animBg="1"/>
      <p:bldP spid="19465" grpId="0" animBg="1"/>
      <p:bldP spid="1679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0" y="1752600"/>
            <a:ext cx="14630400" cy="219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622" tIns="65311" rIns="130622" bIns="65311">
            <a:spAutoFit/>
          </a:bodyPr>
          <a:lstStyle/>
          <a:p>
            <a:pPr algn="l" eaLnBrk="0" hangingPunct="0"/>
            <a:endParaRPr lang="en-US" sz="3400" b="0" dirty="0">
              <a:latin typeface="Arial" charset="0"/>
            </a:endParaRPr>
          </a:p>
          <a:p>
            <a:pPr eaLnBrk="0" hangingPunct="0"/>
            <a:r>
              <a:rPr lang="en-US" sz="5400" b="0" dirty="0" smtClean="0">
                <a:latin typeface="Times New Roman" pitchFamily="18" charset="0"/>
                <a:cs typeface="Times New Roman" pitchFamily="18" charset="0"/>
              </a:rPr>
              <a:t>? 1</a:t>
            </a:r>
            <a:r>
              <a:rPr lang="en-US" sz="5400" b="0" dirty="0" smtClean="0">
                <a:latin typeface="Arial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Hãy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viết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một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đơn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thức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và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một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đa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thức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</a:rPr>
              <a:t>tùy</a:t>
            </a:r>
            <a:r>
              <a:rPr lang="en-US" sz="5400" dirty="0">
                <a:latin typeface="Times New Roman" pitchFamily="18" charset="0"/>
              </a:rPr>
              <a:t> ý</a:t>
            </a:r>
            <a:r>
              <a:rPr lang="en-US" sz="4600" dirty="0">
                <a:latin typeface="Times New Roman" pitchFamily="18" charset="0"/>
              </a:rPr>
              <a:t>.</a:t>
            </a:r>
          </a:p>
          <a:p>
            <a:pPr algn="l" eaLnBrk="0" hangingPunct="0"/>
            <a:endParaRPr lang="en-US" sz="4600" dirty="0">
              <a:latin typeface="Times New Roman" pitchFamily="18" charset="0"/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-30480" y="1219200"/>
            <a:ext cx="3916680" cy="91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1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51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endParaRPr lang="en-US" sz="5100" b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2560320" y="3581400"/>
            <a:ext cx="2316480" cy="100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700" b="0" dirty="0">
                <a:latin typeface="Times New Roman" pitchFamily="18" charset="0"/>
                <a:cs typeface="Times New Roman" pitchFamily="18" charset="0"/>
              </a:rPr>
              <a:t>5x</a:t>
            </a: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4617720" y="3657600"/>
            <a:ext cx="4754880" cy="100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700" b="0" dirty="0">
                <a:latin typeface="Times New Roman" pitchFamily="18" charset="0"/>
                <a:cs typeface="Times New Roman" pitchFamily="18" charset="0"/>
              </a:rPr>
              <a:t>3x² – 4x + 1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4191000" y="3361396"/>
            <a:ext cx="782320" cy="136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 algn="l"/>
            <a:r>
              <a:rPr lang="en-US" sz="8000" b="0" dirty="0" smtClean="0">
                <a:latin typeface="Arial" charset="0"/>
              </a:rPr>
              <a:t>.</a:t>
            </a:r>
            <a:endParaRPr lang="en-US" sz="8000" b="0" dirty="0">
              <a:latin typeface="Arial" charset="0"/>
            </a:endParaRPr>
          </a:p>
        </p:txBody>
      </p:sp>
      <p:sp>
        <p:nvSpPr>
          <p:cNvPr id="24609" name="Text Box 33"/>
          <p:cNvSpPr txBox="1">
            <a:spLocks noChangeArrowheads="1"/>
          </p:cNvSpPr>
          <p:nvPr/>
        </p:nvSpPr>
        <p:spPr bwMode="auto">
          <a:xfrm>
            <a:off x="9677400" y="3581400"/>
            <a:ext cx="1463040" cy="114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0" dirty="0">
                <a:latin typeface="Arial" charset="0"/>
              </a:rPr>
              <a:t>?</a:t>
            </a:r>
          </a:p>
        </p:txBody>
      </p:sp>
      <p:sp>
        <p:nvSpPr>
          <p:cNvPr id="24628" name="Text Box 52"/>
          <p:cNvSpPr txBox="1">
            <a:spLocks noChangeArrowheads="1"/>
          </p:cNvSpPr>
          <p:nvPr/>
        </p:nvSpPr>
        <p:spPr bwMode="auto">
          <a:xfrm>
            <a:off x="4724400" y="3657600"/>
            <a:ext cx="609600" cy="8397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600" b="0" dirty="0"/>
              <a:t>(</a:t>
            </a:r>
          </a:p>
        </p:txBody>
      </p:sp>
      <p:sp>
        <p:nvSpPr>
          <p:cNvPr id="24629" name="Text Box 53"/>
          <p:cNvSpPr txBox="1">
            <a:spLocks noChangeArrowheads="1"/>
          </p:cNvSpPr>
          <p:nvPr/>
        </p:nvSpPr>
        <p:spPr bwMode="auto">
          <a:xfrm>
            <a:off x="8610600" y="3657600"/>
            <a:ext cx="609600" cy="8397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600" b="0" dirty="0"/>
              <a:t>)</a:t>
            </a:r>
          </a:p>
        </p:txBody>
      </p:sp>
      <p:sp>
        <p:nvSpPr>
          <p:cNvPr id="20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" y="0"/>
            <a:ext cx="14630400" cy="773113"/>
          </a:xfrm>
          <a:prstGeom prst="rect">
            <a:avLst/>
          </a:prstGeom>
          <a:solidFill>
            <a:srgbClr val="FFFF66"/>
          </a:solidFill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§1. 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 ĐƠN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 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 ĐA THỨC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245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"/>
                            </p:stCondLst>
                            <p:childTnLst>
                              <p:par>
                                <p:cTn id="3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00"/>
                            </p:stCondLst>
                            <p:childTnLst>
                              <p:par>
                                <p:cTn id="53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8" grpId="0"/>
      <p:bldP spid="24591" grpId="0"/>
      <p:bldP spid="24593" grpId="0"/>
      <p:bldP spid="24595" grpId="0"/>
      <p:bldP spid="24609" grpId="0"/>
      <p:bldP spid="24628" grpId="0"/>
      <p:bldP spid="246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579120" y="2286000"/>
            <a:ext cx="10241280" cy="74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 algn="l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228600" y="762000"/>
            <a:ext cx="5486400" cy="74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u="sng" dirty="0" err="1">
                <a:solidFill>
                  <a:srgbClr val="FFFF66"/>
                </a:solidFill>
                <a:latin typeface="Times New Roman" pitchFamily="18" charset="0"/>
              </a:rPr>
              <a:t>Cách</a:t>
            </a:r>
            <a:r>
              <a:rPr lang="en-US" sz="4000" u="sng" dirty="0">
                <a:solidFill>
                  <a:srgbClr val="FFFF66"/>
                </a:solidFill>
                <a:latin typeface="Times New Roman" pitchFamily="18" charset="0"/>
              </a:rPr>
              <a:t> </a:t>
            </a:r>
            <a:r>
              <a:rPr lang="en-US" sz="4000" u="sng" dirty="0" err="1">
                <a:solidFill>
                  <a:srgbClr val="FFFF66"/>
                </a:solidFill>
                <a:latin typeface="Times New Roman" pitchFamily="18" charset="0"/>
              </a:rPr>
              <a:t>làm</a:t>
            </a:r>
            <a:r>
              <a:rPr lang="en-US" sz="4000" u="sng" dirty="0">
                <a:solidFill>
                  <a:srgbClr val="FFFF66"/>
                </a:solidFill>
                <a:latin typeface="Times New Roman" pitchFamily="18" charset="0"/>
              </a:rPr>
              <a:t> </a:t>
            </a:r>
            <a:r>
              <a:rPr lang="en-US" sz="4000" u="sng" dirty="0" err="1">
                <a:solidFill>
                  <a:srgbClr val="FFFF66"/>
                </a:solidFill>
                <a:latin typeface="Times New Roman" pitchFamily="18" charset="0"/>
              </a:rPr>
              <a:t>như</a:t>
            </a:r>
            <a:r>
              <a:rPr lang="en-US" sz="4000" u="sng" dirty="0">
                <a:solidFill>
                  <a:srgbClr val="FFFF66"/>
                </a:solidFill>
                <a:latin typeface="Times New Roman" pitchFamily="18" charset="0"/>
              </a:rPr>
              <a:t> </a:t>
            </a:r>
            <a:r>
              <a:rPr lang="en-US" sz="4000" u="sng" dirty="0" err="1">
                <a:solidFill>
                  <a:srgbClr val="FFFF66"/>
                </a:solidFill>
                <a:latin typeface="Times New Roman" pitchFamily="18" charset="0"/>
              </a:rPr>
              <a:t>sau</a:t>
            </a:r>
            <a:r>
              <a:rPr lang="en-US" sz="4000" u="sng" dirty="0">
                <a:solidFill>
                  <a:srgbClr val="FFFF66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0" y="1524000"/>
            <a:ext cx="14630400" cy="74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685800" y="3048000"/>
            <a:ext cx="9997440" cy="80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5x </a:t>
            </a:r>
            <a:r>
              <a:rPr lang="en-US" sz="4400" b="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3x² + 5x </a:t>
            </a:r>
            <a:r>
              <a:rPr lang="en-US" sz="4400" b="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(-4x) + 5x </a:t>
            </a:r>
            <a:r>
              <a:rPr lang="en-US" sz="4400" b="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1 =</a:t>
            </a: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7620000" y="3077194"/>
            <a:ext cx="4145280" cy="80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0" dirty="0">
                <a:latin typeface="Times New Roman" pitchFamily="18" charset="0"/>
                <a:cs typeface="Times New Roman" pitchFamily="18" charset="0"/>
              </a:rPr>
              <a:t>15x³ -20x² +5x</a:t>
            </a: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533400" y="3886105"/>
            <a:ext cx="13655040" cy="685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15x³ -20x² +5x</a:t>
            </a:r>
            <a:r>
              <a:rPr lang="en-US" sz="3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b="0" i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0" dirty="0">
                <a:latin typeface="Times New Roman" pitchFamily="18" charset="0"/>
                <a:cs typeface="Times New Roman" pitchFamily="18" charset="0"/>
              </a:rPr>
              <a:t> 5x </a:t>
            </a:r>
            <a:r>
              <a:rPr lang="en-US" sz="3600" b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0" i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0" dirty="0">
                <a:latin typeface="Times New Roman" pitchFamily="18" charset="0"/>
                <a:cs typeface="Times New Roman" pitchFamily="18" charset="0"/>
              </a:rPr>
              <a:t> 3x² – 4x + 1.</a:t>
            </a:r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3886200" y="4463439"/>
            <a:ext cx="6096000" cy="87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0" u="sng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800" b="0" u="sng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0" u="sng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4800" b="0" u="sng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325582" y="5334000"/>
            <a:ext cx="13944600" cy="1486114"/>
          </a:xfrm>
          <a:prstGeom prst="rect">
            <a:avLst/>
          </a:prstGeom>
          <a:noFill/>
          <a:ln w="38100" cmpd="dbl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square"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0" dirty="0" err="1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b="0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6658" name="Picture 34" descr="mat tro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04320" y="-182880"/>
            <a:ext cx="2225040" cy="1251586"/>
          </a:xfrm>
          <a:prstGeom prst="rect">
            <a:avLst/>
          </a:prstGeom>
          <a:noFill/>
        </p:spPr>
      </p:pic>
      <p:pic>
        <p:nvPicPr>
          <p:cNvPr id="26665" name="Picture 41" descr="AN14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07440" y="7589520"/>
            <a:ext cx="822960" cy="411480"/>
          </a:xfrm>
          <a:prstGeom prst="rect">
            <a:avLst/>
          </a:prstGeom>
          <a:noFill/>
        </p:spPr>
      </p:pic>
      <p:pic>
        <p:nvPicPr>
          <p:cNvPr id="26666" name="Picture 42" descr="AN14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69647">
            <a:off x="12923520" y="7818120"/>
            <a:ext cx="822960" cy="411480"/>
          </a:xfrm>
          <a:prstGeom prst="rect">
            <a:avLst/>
          </a:prstGeom>
          <a:noFill/>
        </p:spPr>
      </p:pic>
      <p:pic>
        <p:nvPicPr>
          <p:cNvPr id="26667" name="Picture 43" descr="AN14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26240" y="7650481"/>
            <a:ext cx="853440" cy="217170"/>
          </a:xfrm>
          <a:prstGeom prst="rect">
            <a:avLst/>
          </a:prstGeom>
          <a:noFill/>
        </p:spPr>
      </p:pic>
      <p:pic>
        <p:nvPicPr>
          <p:cNvPr id="26668" name="Picture 44" descr="AN14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84579">
            <a:off x="12801600" y="7589520"/>
            <a:ext cx="457200" cy="228600"/>
          </a:xfrm>
          <a:prstGeom prst="rect">
            <a:avLst/>
          </a:prstGeom>
          <a:noFill/>
        </p:spPr>
      </p:pic>
      <p:sp>
        <p:nvSpPr>
          <p:cNvPr id="18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" y="0"/>
            <a:ext cx="14630400" cy="773113"/>
          </a:xfrm>
          <a:prstGeom prst="rect">
            <a:avLst/>
          </a:prstGeom>
          <a:solidFill>
            <a:srgbClr val="FFFF66"/>
          </a:solidFill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§1. 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 ĐƠN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 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 ĐA THỨC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6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9" grpId="0"/>
      <p:bldP spid="26640" grpId="0"/>
      <p:bldP spid="26642" grpId="0"/>
      <p:bldP spid="26643" grpId="0"/>
      <p:bldP spid="26645" grpId="0"/>
      <p:bldP spid="26646" grpId="0"/>
      <p:bldP spid="26648" grpId="0"/>
      <p:bldP spid="266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" y="0"/>
            <a:ext cx="14630400" cy="773113"/>
          </a:xfrm>
          <a:prstGeom prst="rect">
            <a:avLst/>
          </a:prstGeom>
          <a:solidFill>
            <a:srgbClr val="FFFF66"/>
          </a:solidFill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§1. 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 ĐƠN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 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 ĐA THỨC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-76200" y="912072"/>
            <a:ext cx="3916680" cy="91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100" b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1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51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5100" b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05:00</a:t>
            </a:r>
            <a:endParaRPr lang="en-US" sz="8600" dirty="0"/>
          </a:p>
        </p:txBody>
      </p:sp>
      <p:sp>
        <p:nvSpPr>
          <p:cNvPr id="6" name="Hình Chữ nhật 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04:59</a:t>
            </a:r>
            <a:endParaRPr lang="en-US" sz="8600" dirty="0"/>
          </a:p>
        </p:txBody>
      </p:sp>
      <p:sp>
        <p:nvSpPr>
          <p:cNvPr id="7" name="Hình Chữ nhật 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04:58</a:t>
            </a:r>
            <a:endParaRPr lang="en-US" sz="8600" dirty="0"/>
          </a:p>
        </p:txBody>
      </p:sp>
      <p:sp>
        <p:nvSpPr>
          <p:cNvPr id="8" name="Hình Chữ nhật 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04:57</a:t>
            </a:r>
            <a:endParaRPr lang="en-US" sz="8600" dirty="0"/>
          </a:p>
        </p:txBody>
      </p:sp>
      <p:sp>
        <p:nvSpPr>
          <p:cNvPr id="9" name="Hình Chữ nhật 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04:56</a:t>
            </a:r>
            <a:endParaRPr lang="en-US" sz="8600" dirty="0"/>
          </a:p>
        </p:txBody>
      </p:sp>
      <p:sp>
        <p:nvSpPr>
          <p:cNvPr id="10" name="Hình Chữ nhật 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04:55</a:t>
            </a:r>
            <a:endParaRPr lang="en-US" sz="8600" dirty="0"/>
          </a:p>
        </p:txBody>
      </p:sp>
      <p:sp>
        <p:nvSpPr>
          <p:cNvPr id="11" name="Hình Chữ nhật 1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04:54</a:t>
            </a:r>
            <a:endParaRPr lang="en-US" sz="8600" dirty="0"/>
          </a:p>
        </p:txBody>
      </p:sp>
      <p:sp>
        <p:nvSpPr>
          <p:cNvPr id="12" name="Hình Chữ nhật 1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04:53</a:t>
            </a:r>
            <a:endParaRPr lang="en-US" sz="8600" dirty="0"/>
          </a:p>
        </p:txBody>
      </p:sp>
      <p:sp>
        <p:nvSpPr>
          <p:cNvPr id="13" name="Hình Chữ nhật 1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04:52</a:t>
            </a:r>
            <a:endParaRPr lang="en-US" sz="8600" dirty="0"/>
          </a:p>
        </p:txBody>
      </p:sp>
      <p:sp>
        <p:nvSpPr>
          <p:cNvPr id="14" name="Hình Chữ nhật 1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04:51</a:t>
            </a:r>
            <a:endParaRPr lang="en-US" sz="8600" dirty="0"/>
          </a:p>
        </p:txBody>
      </p:sp>
      <p:sp>
        <p:nvSpPr>
          <p:cNvPr id="15" name="Hình Chữ nhật 1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04:50</a:t>
            </a:r>
            <a:endParaRPr lang="en-US" sz="8600" dirty="0"/>
          </a:p>
        </p:txBody>
      </p:sp>
      <p:sp>
        <p:nvSpPr>
          <p:cNvPr id="16" name="Hình Chữ nhật 1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04:49</a:t>
            </a:r>
            <a:endParaRPr lang="en-US" sz="8600" dirty="0"/>
          </a:p>
        </p:txBody>
      </p:sp>
      <p:sp>
        <p:nvSpPr>
          <p:cNvPr id="17" name="Hình Chữ nhật 1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04:48</a:t>
            </a:r>
            <a:endParaRPr lang="en-US" sz="8600" dirty="0"/>
          </a:p>
        </p:txBody>
      </p:sp>
      <p:sp>
        <p:nvSpPr>
          <p:cNvPr id="18" name="Hình Chữ nhật 1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04:47</a:t>
            </a:r>
            <a:endParaRPr lang="en-US" sz="8600" dirty="0"/>
          </a:p>
        </p:txBody>
      </p:sp>
      <p:sp>
        <p:nvSpPr>
          <p:cNvPr id="19" name="Hình Chữ nhật 1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04:46</a:t>
            </a:r>
            <a:endParaRPr lang="en-US" sz="8600" dirty="0"/>
          </a:p>
        </p:txBody>
      </p:sp>
      <p:sp>
        <p:nvSpPr>
          <p:cNvPr id="20" name="Hình Chữ nhật 1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04:45</a:t>
            </a:r>
            <a:endParaRPr lang="en-US" sz="8600" dirty="0"/>
          </a:p>
        </p:txBody>
      </p:sp>
      <p:sp>
        <p:nvSpPr>
          <p:cNvPr id="21" name="Hình Chữ nhật 2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04:44</a:t>
            </a:r>
            <a:endParaRPr lang="en-US" sz="8600" dirty="0"/>
          </a:p>
        </p:txBody>
      </p:sp>
      <p:sp>
        <p:nvSpPr>
          <p:cNvPr id="22" name="Hình Chữ nhật 2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04:43</a:t>
            </a:r>
            <a:endParaRPr lang="en-US" sz="8600" dirty="0"/>
          </a:p>
        </p:txBody>
      </p:sp>
      <p:sp>
        <p:nvSpPr>
          <p:cNvPr id="23" name="Hình Chữ nhật 2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04:42</a:t>
            </a:r>
            <a:endParaRPr lang="en-US" sz="8600" dirty="0"/>
          </a:p>
        </p:txBody>
      </p:sp>
      <p:sp>
        <p:nvSpPr>
          <p:cNvPr id="24" name="Hình Chữ nhật 2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04:41</a:t>
            </a:r>
            <a:endParaRPr lang="en-US" sz="8600" dirty="0"/>
          </a:p>
        </p:txBody>
      </p:sp>
      <p:sp>
        <p:nvSpPr>
          <p:cNvPr id="25" name="Hình Chữ nhật 2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04:40</a:t>
            </a:r>
            <a:endParaRPr lang="en-US" sz="8600" dirty="0"/>
          </a:p>
        </p:txBody>
      </p:sp>
      <p:sp>
        <p:nvSpPr>
          <p:cNvPr id="26" name="Hình Chữ nhật 2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04:39</a:t>
            </a:r>
            <a:endParaRPr lang="en-US" sz="8600" dirty="0"/>
          </a:p>
        </p:txBody>
      </p:sp>
      <p:sp>
        <p:nvSpPr>
          <p:cNvPr id="27" name="Hình Chữ nhật 2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04:38</a:t>
            </a:r>
            <a:endParaRPr lang="en-US" sz="8600" dirty="0"/>
          </a:p>
        </p:txBody>
      </p:sp>
      <p:sp>
        <p:nvSpPr>
          <p:cNvPr id="28" name="Hình Chữ nhật 2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04:37</a:t>
            </a:r>
            <a:endParaRPr lang="en-US" sz="8600" dirty="0"/>
          </a:p>
        </p:txBody>
      </p:sp>
      <p:sp>
        <p:nvSpPr>
          <p:cNvPr id="29" name="Hình Chữ nhật 2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04:36</a:t>
            </a:r>
            <a:endParaRPr lang="en-US" sz="8600" dirty="0"/>
          </a:p>
        </p:txBody>
      </p:sp>
      <p:sp>
        <p:nvSpPr>
          <p:cNvPr id="30" name="Hình Chữ nhật 2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04:35</a:t>
            </a:r>
            <a:endParaRPr lang="en-US" sz="8600" dirty="0"/>
          </a:p>
        </p:txBody>
      </p:sp>
      <p:sp>
        <p:nvSpPr>
          <p:cNvPr id="31" name="Hình Chữ nhật 3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04:34</a:t>
            </a:r>
            <a:endParaRPr lang="en-US" sz="8600" dirty="0"/>
          </a:p>
        </p:txBody>
      </p:sp>
      <p:sp>
        <p:nvSpPr>
          <p:cNvPr id="32" name="Hình Chữ nhật 3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04:33</a:t>
            </a:r>
            <a:endParaRPr lang="en-US" sz="8600" dirty="0"/>
          </a:p>
        </p:txBody>
      </p:sp>
      <p:sp>
        <p:nvSpPr>
          <p:cNvPr id="33" name="Hình Chữ nhật 3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04:32</a:t>
            </a:r>
            <a:endParaRPr lang="en-US" sz="8600" dirty="0"/>
          </a:p>
        </p:txBody>
      </p:sp>
      <p:sp>
        <p:nvSpPr>
          <p:cNvPr id="34" name="Hình Chữ nhật 3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04:31</a:t>
            </a:r>
            <a:endParaRPr lang="en-US" sz="8600" dirty="0"/>
          </a:p>
        </p:txBody>
      </p:sp>
      <p:sp>
        <p:nvSpPr>
          <p:cNvPr id="35" name="Hình Chữ nhật 3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04:30</a:t>
            </a:r>
            <a:endParaRPr lang="en-US" sz="8600" dirty="0"/>
          </a:p>
        </p:txBody>
      </p:sp>
      <p:sp>
        <p:nvSpPr>
          <p:cNvPr id="36" name="Hình Chữ nhật 3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04:29</a:t>
            </a:r>
            <a:endParaRPr lang="en-US" sz="8600" dirty="0"/>
          </a:p>
        </p:txBody>
      </p:sp>
      <p:sp>
        <p:nvSpPr>
          <p:cNvPr id="37" name="Hình Chữ nhật 3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04:28</a:t>
            </a:r>
            <a:endParaRPr lang="en-US" sz="8600" dirty="0"/>
          </a:p>
        </p:txBody>
      </p:sp>
      <p:sp>
        <p:nvSpPr>
          <p:cNvPr id="38" name="Hình Chữ nhật 3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04:27</a:t>
            </a:r>
            <a:endParaRPr lang="en-US" sz="8600" dirty="0"/>
          </a:p>
        </p:txBody>
      </p:sp>
      <p:sp>
        <p:nvSpPr>
          <p:cNvPr id="39" name="Hình Chữ nhật 3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04:26</a:t>
            </a:r>
            <a:endParaRPr lang="en-US" sz="8600" dirty="0"/>
          </a:p>
        </p:txBody>
      </p:sp>
      <p:sp>
        <p:nvSpPr>
          <p:cNvPr id="40" name="Hình Chữ nhật 3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04:25</a:t>
            </a:r>
            <a:endParaRPr lang="en-US" sz="8600" dirty="0"/>
          </a:p>
        </p:txBody>
      </p:sp>
      <p:sp>
        <p:nvSpPr>
          <p:cNvPr id="41" name="Hình Chữ nhật 4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04:24</a:t>
            </a:r>
            <a:endParaRPr lang="en-US" sz="8600" dirty="0"/>
          </a:p>
        </p:txBody>
      </p:sp>
      <p:sp>
        <p:nvSpPr>
          <p:cNvPr id="42" name="Hình Chữ nhật 4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04:23</a:t>
            </a:r>
            <a:endParaRPr lang="en-US" sz="8600" dirty="0"/>
          </a:p>
        </p:txBody>
      </p:sp>
      <p:sp>
        <p:nvSpPr>
          <p:cNvPr id="43" name="Hình Chữ nhật 4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04:22</a:t>
            </a:r>
            <a:endParaRPr lang="en-US" sz="8600" dirty="0"/>
          </a:p>
        </p:txBody>
      </p:sp>
      <p:sp>
        <p:nvSpPr>
          <p:cNvPr id="44" name="Hình Chữ nhật 4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04:21</a:t>
            </a:r>
            <a:endParaRPr lang="en-US" sz="8600" dirty="0"/>
          </a:p>
        </p:txBody>
      </p:sp>
      <p:sp>
        <p:nvSpPr>
          <p:cNvPr id="45" name="Hình Chữ nhật 4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04:20</a:t>
            </a:r>
            <a:endParaRPr lang="en-US" sz="8600" dirty="0"/>
          </a:p>
        </p:txBody>
      </p:sp>
      <p:sp>
        <p:nvSpPr>
          <p:cNvPr id="46" name="Hình Chữ nhật 4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04:19</a:t>
            </a:r>
            <a:endParaRPr lang="en-US" sz="8600" dirty="0"/>
          </a:p>
        </p:txBody>
      </p:sp>
      <p:sp>
        <p:nvSpPr>
          <p:cNvPr id="47" name="Hình Chữ nhật 4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04:18</a:t>
            </a:r>
            <a:endParaRPr lang="en-US" sz="8600" dirty="0"/>
          </a:p>
        </p:txBody>
      </p:sp>
      <p:sp>
        <p:nvSpPr>
          <p:cNvPr id="48" name="Hình Chữ nhật 4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04:17</a:t>
            </a:r>
            <a:endParaRPr lang="en-US" sz="8600" dirty="0"/>
          </a:p>
        </p:txBody>
      </p:sp>
      <p:sp>
        <p:nvSpPr>
          <p:cNvPr id="49" name="Hình Chữ nhật 4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04:16</a:t>
            </a:r>
            <a:endParaRPr lang="en-US" sz="8600" dirty="0"/>
          </a:p>
        </p:txBody>
      </p:sp>
      <p:sp>
        <p:nvSpPr>
          <p:cNvPr id="50" name="Hình Chữ nhật 4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04:15</a:t>
            </a:r>
            <a:endParaRPr lang="en-US" sz="8600" dirty="0"/>
          </a:p>
        </p:txBody>
      </p:sp>
      <p:sp>
        <p:nvSpPr>
          <p:cNvPr id="51" name="Hình Chữ nhật 5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04:14</a:t>
            </a:r>
            <a:endParaRPr lang="en-US" sz="8600" dirty="0"/>
          </a:p>
        </p:txBody>
      </p:sp>
      <p:sp>
        <p:nvSpPr>
          <p:cNvPr id="52" name="Hình Chữ nhật 5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04:13</a:t>
            </a:r>
            <a:endParaRPr lang="en-US" sz="8600" dirty="0"/>
          </a:p>
        </p:txBody>
      </p:sp>
      <p:sp>
        <p:nvSpPr>
          <p:cNvPr id="53" name="Hình Chữ nhật 5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04:12</a:t>
            </a:r>
            <a:endParaRPr lang="en-US" sz="8600" dirty="0"/>
          </a:p>
        </p:txBody>
      </p:sp>
      <p:sp>
        <p:nvSpPr>
          <p:cNvPr id="54" name="Hình Chữ nhật 5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04:11</a:t>
            </a:r>
            <a:endParaRPr lang="en-US" sz="8600" dirty="0"/>
          </a:p>
        </p:txBody>
      </p:sp>
      <p:sp>
        <p:nvSpPr>
          <p:cNvPr id="55" name="Hình Chữ nhật 5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04:10</a:t>
            </a:r>
            <a:endParaRPr lang="en-US" sz="8600" dirty="0"/>
          </a:p>
        </p:txBody>
      </p:sp>
      <p:sp>
        <p:nvSpPr>
          <p:cNvPr id="56" name="Hình Chữ nhật 5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04:09</a:t>
            </a:r>
            <a:endParaRPr lang="en-US" sz="8600" dirty="0"/>
          </a:p>
        </p:txBody>
      </p:sp>
      <p:sp>
        <p:nvSpPr>
          <p:cNvPr id="57" name="Hình Chữ nhật 5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04:08</a:t>
            </a:r>
            <a:endParaRPr lang="en-US" sz="8600" dirty="0"/>
          </a:p>
        </p:txBody>
      </p:sp>
      <p:sp>
        <p:nvSpPr>
          <p:cNvPr id="58" name="Hình Chữ nhật 5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04:07</a:t>
            </a:r>
            <a:endParaRPr lang="en-US" sz="8600" dirty="0"/>
          </a:p>
        </p:txBody>
      </p:sp>
      <p:sp>
        <p:nvSpPr>
          <p:cNvPr id="59" name="Hình Chữ nhật 5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04:06</a:t>
            </a:r>
            <a:endParaRPr lang="en-US" sz="8600" dirty="0"/>
          </a:p>
        </p:txBody>
      </p:sp>
      <p:sp>
        <p:nvSpPr>
          <p:cNvPr id="60" name="Hình Chữ nhật 5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04:05</a:t>
            </a:r>
            <a:endParaRPr lang="en-US" sz="8600" dirty="0"/>
          </a:p>
        </p:txBody>
      </p:sp>
      <p:sp>
        <p:nvSpPr>
          <p:cNvPr id="61" name="Hình Chữ nhật 6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04:04</a:t>
            </a:r>
            <a:endParaRPr lang="en-US" sz="8600" dirty="0"/>
          </a:p>
        </p:txBody>
      </p:sp>
      <p:sp>
        <p:nvSpPr>
          <p:cNvPr id="62" name="Hình Chữ nhật 6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04:03</a:t>
            </a:r>
            <a:endParaRPr lang="en-US" sz="8600" dirty="0"/>
          </a:p>
        </p:txBody>
      </p:sp>
      <p:sp>
        <p:nvSpPr>
          <p:cNvPr id="63" name="Hình Chữ nhật 6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04:02</a:t>
            </a:r>
            <a:endParaRPr lang="en-US" sz="8600" dirty="0"/>
          </a:p>
        </p:txBody>
      </p:sp>
      <p:sp>
        <p:nvSpPr>
          <p:cNvPr id="64" name="Hình Chữ nhật 6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04:01</a:t>
            </a:r>
            <a:endParaRPr lang="en-US" sz="8600" dirty="0"/>
          </a:p>
        </p:txBody>
      </p:sp>
      <p:sp>
        <p:nvSpPr>
          <p:cNvPr id="65" name="Hình Chữ nhật 6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04:00</a:t>
            </a:r>
            <a:endParaRPr lang="en-US" sz="8600" dirty="0"/>
          </a:p>
        </p:txBody>
      </p:sp>
      <p:sp>
        <p:nvSpPr>
          <p:cNvPr id="66" name="Hình Chữ nhật 6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03:59</a:t>
            </a:r>
            <a:endParaRPr lang="en-US" sz="8600" dirty="0"/>
          </a:p>
        </p:txBody>
      </p:sp>
      <p:sp>
        <p:nvSpPr>
          <p:cNvPr id="67" name="Hình Chữ nhật 6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03:58</a:t>
            </a:r>
            <a:endParaRPr lang="en-US" sz="8600" dirty="0"/>
          </a:p>
        </p:txBody>
      </p:sp>
      <p:sp>
        <p:nvSpPr>
          <p:cNvPr id="68" name="Hình Chữ nhật 6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03:57</a:t>
            </a:r>
            <a:endParaRPr lang="en-US" sz="8600" dirty="0"/>
          </a:p>
        </p:txBody>
      </p:sp>
      <p:sp>
        <p:nvSpPr>
          <p:cNvPr id="69" name="Hình Chữ nhật 6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03:56</a:t>
            </a:r>
            <a:endParaRPr lang="en-US" sz="8600" dirty="0"/>
          </a:p>
        </p:txBody>
      </p:sp>
      <p:sp>
        <p:nvSpPr>
          <p:cNvPr id="70" name="Hình Chữ nhật 6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03:55</a:t>
            </a:r>
            <a:endParaRPr lang="en-US" sz="8600" dirty="0"/>
          </a:p>
        </p:txBody>
      </p:sp>
      <p:sp>
        <p:nvSpPr>
          <p:cNvPr id="71" name="Hình Chữ nhật 7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03:54</a:t>
            </a:r>
            <a:endParaRPr lang="en-US" sz="8600" dirty="0"/>
          </a:p>
        </p:txBody>
      </p:sp>
      <p:sp>
        <p:nvSpPr>
          <p:cNvPr id="72" name="Hình Chữ nhật 7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03:53</a:t>
            </a:r>
            <a:endParaRPr lang="en-US" sz="8600" dirty="0"/>
          </a:p>
        </p:txBody>
      </p:sp>
      <p:sp>
        <p:nvSpPr>
          <p:cNvPr id="73" name="Hình Chữ nhật 7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03:52</a:t>
            </a:r>
            <a:endParaRPr lang="en-US" sz="8600" dirty="0"/>
          </a:p>
        </p:txBody>
      </p:sp>
      <p:sp>
        <p:nvSpPr>
          <p:cNvPr id="74" name="Hình Chữ nhật 7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03:51</a:t>
            </a:r>
            <a:endParaRPr lang="en-US" sz="8600" dirty="0"/>
          </a:p>
        </p:txBody>
      </p:sp>
      <p:sp>
        <p:nvSpPr>
          <p:cNvPr id="75" name="Hình Chữ nhật 7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03:50</a:t>
            </a:r>
            <a:endParaRPr lang="en-US" sz="8600" dirty="0"/>
          </a:p>
        </p:txBody>
      </p:sp>
      <p:sp>
        <p:nvSpPr>
          <p:cNvPr id="76" name="Hình Chữ nhật 7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03:49</a:t>
            </a:r>
            <a:endParaRPr lang="en-US" sz="8600" dirty="0"/>
          </a:p>
        </p:txBody>
      </p:sp>
      <p:sp>
        <p:nvSpPr>
          <p:cNvPr id="77" name="Hình Chữ nhật 7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03:48</a:t>
            </a:r>
            <a:endParaRPr lang="en-US" sz="8600" dirty="0"/>
          </a:p>
        </p:txBody>
      </p:sp>
      <p:sp>
        <p:nvSpPr>
          <p:cNvPr id="78" name="Hình Chữ nhật 7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03:47</a:t>
            </a:r>
            <a:endParaRPr lang="en-US" sz="8600" dirty="0"/>
          </a:p>
        </p:txBody>
      </p:sp>
      <p:sp>
        <p:nvSpPr>
          <p:cNvPr id="79" name="Hình Chữ nhật 7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03:46</a:t>
            </a:r>
            <a:endParaRPr lang="en-US" sz="8600" dirty="0"/>
          </a:p>
        </p:txBody>
      </p:sp>
      <p:sp>
        <p:nvSpPr>
          <p:cNvPr id="80" name="Hình Chữ nhật 7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03:45</a:t>
            </a:r>
            <a:endParaRPr lang="en-US" sz="8600" dirty="0"/>
          </a:p>
        </p:txBody>
      </p:sp>
      <p:sp>
        <p:nvSpPr>
          <p:cNvPr id="81" name="Hình Chữ nhật 8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03:44</a:t>
            </a:r>
            <a:endParaRPr lang="en-US" sz="8600" dirty="0"/>
          </a:p>
        </p:txBody>
      </p:sp>
      <p:sp>
        <p:nvSpPr>
          <p:cNvPr id="82" name="Hình Chữ nhật 8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03:43</a:t>
            </a:r>
            <a:endParaRPr lang="en-US" sz="8600" dirty="0"/>
          </a:p>
        </p:txBody>
      </p:sp>
      <p:sp>
        <p:nvSpPr>
          <p:cNvPr id="83" name="Hình Chữ nhật 8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03:42</a:t>
            </a:r>
            <a:endParaRPr lang="en-US" sz="8600" dirty="0"/>
          </a:p>
        </p:txBody>
      </p:sp>
      <p:sp>
        <p:nvSpPr>
          <p:cNvPr id="84" name="Hình Chữ nhật 8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03:41</a:t>
            </a:r>
            <a:endParaRPr lang="en-US" sz="8600" dirty="0"/>
          </a:p>
        </p:txBody>
      </p:sp>
      <p:sp>
        <p:nvSpPr>
          <p:cNvPr id="85" name="Hình Chữ nhật 8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03:40</a:t>
            </a:r>
            <a:endParaRPr lang="en-US" sz="8600" dirty="0"/>
          </a:p>
        </p:txBody>
      </p:sp>
      <p:sp>
        <p:nvSpPr>
          <p:cNvPr id="86" name="Hình Chữ nhật 8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03:39</a:t>
            </a:r>
            <a:endParaRPr lang="en-US" sz="8600" dirty="0"/>
          </a:p>
        </p:txBody>
      </p:sp>
      <p:sp>
        <p:nvSpPr>
          <p:cNvPr id="87" name="Hình Chữ nhật 8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03:38</a:t>
            </a:r>
            <a:endParaRPr lang="en-US" sz="8600" dirty="0"/>
          </a:p>
        </p:txBody>
      </p:sp>
      <p:sp>
        <p:nvSpPr>
          <p:cNvPr id="88" name="Hình Chữ nhật 8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03:37</a:t>
            </a:r>
            <a:endParaRPr lang="en-US" sz="8600" dirty="0"/>
          </a:p>
        </p:txBody>
      </p:sp>
      <p:sp>
        <p:nvSpPr>
          <p:cNvPr id="89" name="Hình Chữ nhật 8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03:36</a:t>
            </a:r>
            <a:endParaRPr lang="en-US" sz="8600" dirty="0"/>
          </a:p>
        </p:txBody>
      </p:sp>
      <p:sp>
        <p:nvSpPr>
          <p:cNvPr id="90" name="Hình Chữ nhật 8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03:35</a:t>
            </a:r>
            <a:endParaRPr lang="en-US" sz="8600" dirty="0"/>
          </a:p>
        </p:txBody>
      </p:sp>
      <p:sp>
        <p:nvSpPr>
          <p:cNvPr id="91" name="Hình Chữ nhật 9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03:34</a:t>
            </a:r>
            <a:endParaRPr lang="en-US" sz="8600" dirty="0"/>
          </a:p>
        </p:txBody>
      </p:sp>
      <p:sp>
        <p:nvSpPr>
          <p:cNvPr id="92" name="Hình Chữ nhật 9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03:33</a:t>
            </a:r>
            <a:endParaRPr lang="en-US" sz="8600" dirty="0"/>
          </a:p>
        </p:txBody>
      </p:sp>
      <p:sp>
        <p:nvSpPr>
          <p:cNvPr id="93" name="Hình Chữ nhật 9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03:32</a:t>
            </a:r>
            <a:endParaRPr lang="en-US" sz="8600" dirty="0"/>
          </a:p>
        </p:txBody>
      </p:sp>
      <p:sp>
        <p:nvSpPr>
          <p:cNvPr id="94" name="Hình Chữ nhật 9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03:31</a:t>
            </a:r>
            <a:endParaRPr lang="en-US" sz="8600" dirty="0"/>
          </a:p>
        </p:txBody>
      </p:sp>
      <p:sp>
        <p:nvSpPr>
          <p:cNvPr id="95" name="Hình Chữ nhật 9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03:30</a:t>
            </a:r>
            <a:endParaRPr lang="en-US" sz="8600" dirty="0"/>
          </a:p>
        </p:txBody>
      </p:sp>
      <p:sp>
        <p:nvSpPr>
          <p:cNvPr id="96" name="Hình Chữ nhật 9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03:29</a:t>
            </a:r>
            <a:endParaRPr lang="en-US" sz="8600" dirty="0"/>
          </a:p>
        </p:txBody>
      </p:sp>
      <p:sp>
        <p:nvSpPr>
          <p:cNvPr id="97" name="Hình Chữ nhật 9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03:28</a:t>
            </a:r>
            <a:endParaRPr lang="en-US" sz="8600" dirty="0"/>
          </a:p>
        </p:txBody>
      </p:sp>
      <p:sp>
        <p:nvSpPr>
          <p:cNvPr id="98" name="Hình Chữ nhật 9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03:27</a:t>
            </a:r>
            <a:endParaRPr lang="en-US" sz="8600" dirty="0"/>
          </a:p>
        </p:txBody>
      </p:sp>
      <p:sp>
        <p:nvSpPr>
          <p:cNvPr id="99" name="Hình Chữ nhật 9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03:26</a:t>
            </a:r>
            <a:endParaRPr lang="en-US" sz="8600" dirty="0"/>
          </a:p>
        </p:txBody>
      </p:sp>
      <p:sp>
        <p:nvSpPr>
          <p:cNvPr id="100" name="Hình Chữ nhật 9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03:25</a:t>
            </a:r>
            <a:endParaRPr lang="en-US" sz="8600" dirty="0"/>
          </a:p>
        </p:txBody>
      </p:sp>
      <p:sp>
        <p:nvSpPr>
          <p:cNvPr id="101" name="Hình Chữ nhật 10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03:24</a:t>
            </a:r>
            <a:endParaRPr lang="en-US" sz="8600" dirty="0"/>
          </a:p>
        </p:txBody>
      </p:sp>
      <p:sp>
        <p:nvSpPr>
          <p:cNvPr id="102" name="Hình Chữ nhật 10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03:23</a:t>
            </a:r>
            <a:endParaRPr lang="en-US" sz="8600" dirty="0"/>
          </a:p>
        </p:txBody>
      </p:sp>
      <p:sp>
        <p:nvSpPr>
          <p:cNvPr id="103" name="Hình Chữ nhật 10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03:22</a:t>
            </a:r>
            <a:endParaRPr lang="en-US" sz="8600" dirty="0"/>
          </a:p>
        </p:txBody>
      </p:sp>
      <p:sp>
        <p:nvSpPr>
          <p:cNvPr id="104" name="Hình Chữ nhật 10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03:21</a:t>
            </a:r>
            <a:endParaRPr lang="en-US" sz="8600" dirty="0"/>
          </a:p>
        </p:txBody>
      </p:sp>
      <p:sp>
        <p:nvSpPr>
          <p:cNvPr id="105" name="Hình Chữ nhật 10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03:20</a:t>
            </a:r>
            <a:endParaRPr lang="en-US" sz="8600" dirty="0"/>
          </a:p>
        </p:txBody>
      </p:sp>
      <p:sp>
        <p:nvSpPr>
          <p:cNvPr id="106" name="Hình Chữ nhật 10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03:19</a:t>
            </a:r>
            <a:endParaRPr lang="en-US" sz="8600" dirty="0"/>
          </a:p>
        </p:txBody>
      </p:sp>
      <p:sp>
        <p:nvSpPr>
          <p:cNvPr id="107" name="Hình Chữ nhật 10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03:18</a:t>
            </a:r>
            <a:endParaRPr lang="en-US" sz="8600" dirty="0"/>
          </a:p>
        </p:txBody>
      </p:sp>
      <p:sp>
        <p:nvSpPr>
          <p:cNvPr id="108" name="Hình Chữ nhật 10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03:17</a:t>
            </a:r>
            <a:endParaRPr lang="en-US" sz="8600" dirty="0"/>
          </a:p>
        </p:txBody>
      </p:sp>
      <p:sp>
        <p:nvSpPr>
          <p:cNvPr id="109" name="Hình Chữ nhật 10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03:16</a:t>
            </a:r>
            <a:endParaRPr lang="en-US" sz="8600" dirty="0"/>
          </a:p>
        </p:txBody>
      </p:sp>
      <p:sp>
        <p:nvSpPr>
          <p:cNvPr id="110" name="Hình Chữ nhật 10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03:15</a:t>
            </a:r>
            <a:endParaRPr lang="en-US" sz="8600" dirty="0"/>
          </a:p>
        </p:txBody>
      </p:sp>
      <p:sp>
        <p:nvSpPr>
          <p:cNvPr id="111" name="Hình Chữ nhật 11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03:14</a:t>
            </a:r>
            <a:endParaRPr lang="en-US" sz="8600" dirty="0"/>
          </a:p>
        </p:txBody>
      </p:sp>
      <p:sp>
        <p:nvSpPr>
          <p:cNvPr id="112" name="Hình Chữ nhật 11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03:13</a:t>
            </a:r>
            <a:endParaRPr lang="en-US" sz="8600" dirty="0"/>
          </a:p>
        </p:txBody>
      </p:sp>
      <p:sp>
        <p:nvSpPr>
          <p:cNvPr id="113" name="Hình Chữ nhật 11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03:12</a:t>
            </a:r>
            <a:endParaRPr lang="en-US" sz="8600" dirty="0"/>
          </a:p>
        </p:txBody>
      </p:sp>
      <p:sp>
        <p:nvSpPr>
          <p:cNvPr id="114" name="Hình Chữ nhật 11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03:11</a:t>
            </a:r>
            <a:endParaRPr lang="en-US" sz="8600" dirty="0"/>
          </a:p>
        </p:txBody>
      </p:sp>
      <p:sp>
        <p:nvSpPr>
          <p:cNvPr id="115" name="Hình Chữ nhật 11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03:10</a:t>
            </a:r>
            <a:endParaRPr lang="en-US" sz="8600" dirty="0"/>
          </a:p>
        </p:txBody>
      </p:sp>
      <p:sp>
        <p:nvSpPr>
          <p:cNvPr id="116" name="Hình Chữ nhật 11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03:09</a:t>
            </a:r>
            <a:endParaRPr lang="en-US" sz="8600" dirty="0"/>
          </a:p>
        </p:txBody>
      </p:sp>
      <p:sp>
        <p:nvSpPr>
          <p:cNvPr id="117" name="Hình Chữ nhật 11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03:08</a:t>
            </a:r>
            <a:endParaRPr lang="en-US" sz="8600" dirty="0"/>
          </a:p>
        </p:txBody>
      </p:sp>
      <p:sp>
        <p:nvSpPr>
          <p:cNvPr id="118" name="Hình Chữ nhật 11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03:07</a:t>
            </a:r>
            <a:endParaRPr lang="en-US" sz="8600" dirty="0"/>
          </a:p>
        </p:txBody>
      </p:sp>
      <p:sp>
        <p:nvSpPr>
          <p:cNvPr id="119" name="Hình Chữ nhật 11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03:06</a:t>
            </a:r>
            <a:endParaRPr lang="en-US" sz="8600" dirty="0"/>
          </a:p>
        </p:txBody>
      </p:sp>
      <p:sp>
        <p:nvSpPr>
          <p:cNvPr id="120" name="Hình Chữ nhật 11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03:05</a:t>
            </a:r>
            <a:endParaRPr lang="en-US" sz="8600" dirty="0"/>
          </a:p>
        </p:txBody>
      </p:sp>
      <p:sp>
        <p:nvSpPr>
          <p:cNvPr id="121" name="Hình Chữ nhật 12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03:04</a:t>
            </a:r>
            <a:endParaRPr lang="en-US" sz="8600" dirty="0"/>
          </a:p>
        </p:txBody>
      </p:sp>
      <p:sp>
        <p:nvSpPr>
          <p:cNvPr id="122" name="Hình Chữ nhật 12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03:03</a:t>
            </a:r>
            <a:endParaRPr lang="en-US" sz="8600" dirty="0"/>
          </a:p>
        </p:txBody>
      </p:sp>
      <p:sp>
        <p:nvSpPr>
          <p:cNvPr id="123" name="Hình Chữ nhật 12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03:02</a:t>
            </a:r>
            <a:endParaRPr lang="en-US" sz="8600" dirty="0"/>
          </a:p>
        </p:txBody>
      </p:sp>
      <p:sp>
        <p:nvSpPr>
          <p:cNvPr id="124" name="Hình Chữ nhật 12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03:01</a:t>
            </a:r>
            <a:endParaRPr lang="en-US" sz="8600" dirty="0"/>
          </a:p>
        </p:txBody>
      </p:sp>
      <p:sp>
        <p:nvSpPr>
          <p:cNvPr id="125" name="Hình Chữ nhật 12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03:00</a:t>
            </a:r>
            <a:endParaRPr lang="en-US" sz="8600" dirty="0"/>
          </a:p>
        </p:txBody>
      </p:sp>
      <p:sp>
        <p:nvSpPr>
          <p:cNvPr id="126" name="Hình Chữ nhật 12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02:59</a:t>
            </a:r>
            <a:endParaRPr lang="en-US" sz="8600" dirty="0"/>
          </a:p>
        </p:txBody>
      </p:sp>
      <p:sp>
        <p:nvSpPr>
          <p:cNvPr id="127" name="Hình Chữ nhật 12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02:58</a:t>
            </a:r>
            <a:endParaRPr lang="en-US" sz="8600" dirty="0"/>
          </a:p>
        </p:txBody>
      </p:sp>
      <p:sp>
        <p:nvSpPr>
          <p:cNvPr id="128" name="Hình Chữ nhật 12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02:57</a:t>
            </a:r>
            <a:endParaRPr lang="en-US" sz="8600" dirty="0"/>
          </a:p>
        </p:txBody>
      </p:sp>
      <p:sp>
        <p:nvSpPr>
          <p:cNvPr id="129" name="Hình Chữ nhật 12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02:56</a:t>
            </a:r>
            <a:endParaRPr lang="en-US" sz="8600" dirty="0"/>
          </a:p>
        </p:txBody>
      </p:sp>
      <p:sp>
        <p:nvSpPr>
          <p:cNvPr id="130" name="Hình Chữ nhật 12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02:55</a:t>
            </a:r>
            <a:endParaRPr lang="en-US" sz="8600" dirty="0"/>
          </a:p>
        </p:txBody>
      </p:sp>
      <p:sp>
        <p:nvSpPr>
          <p:cNvPr id="131" name="Hình Chữ nhật 13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02:54</a:t>
            </a:r>
            <a:endParaRPr lang="en-US" sz="8600" dirty="0"/>
          </a:p>
        </p:txBody>
      </p:sp>
      <p:sp>
        <p:nvSpPr>
          <p:cNvPr id="132" name="Hình Chữ nhật 13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02:53</a:t>
            </a:r>
            <a:endParaRPr lang="en-US" sz="8600" dirty="0"/>
          </a:p>
        </p:txBody>
      </p:sp>
      <p:sp>
        <p:nvSpPr>
          <p:cNvPr id="133" name="Hình Chữ nhật 13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02:52</a:t>
            </a:r>
            <a:endParaRPr lang="en-US" sz="8600" dirty="0"/>
          </a:p>
        </p:txBody>
      </p:sp>
      <p:sp>
        <p:nvSpPr>
          <p:cNvPr id="134" name="Hình Chữ nhật 13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02:51</a:t>
            </a:r>
            <a:endParaRPr lang="en-US" sz="8600" dirty="0"/>
          </a:p>
        </p:txBody>
      </p:sp>
      <p:sp>
        <p:nvSpPr>
          <p:cNvPr id="135" name="Hình Chữ nhật 13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02:50</a:t>
            </a:r>
            <a:endParaRPr lang="en-US" sz="8600" dirty="0"/>
          </a:p>
        </p:txBody>
      </p:sp>
      <p:sp>
        <p:nvSpPr>
          <p:cNvPr id="136" name="Hình Chữ nhật 13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02:49</a:t>
            </a:r>
            <a:endParaRPr lang="en-US" sz="8600" dirty="0"/>
          </a:p>
        </p:txBody>
      </p:sp>
      <p:sp>
        <p:nvSpPr>
          <p:cNvPr id="137" name="Hình Chữ nhật 13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02:48</a:t>
            </a:r>
            <a:endParaRPr lang="en-US" sz="8600" dirty="0"/>
          </a:p>
        </p:txBody>
      </p:sp>
      <p:sp>
        <p:nvSpPr>
          <p:cNvPr id="138" name="Hình Chữ nhật 13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02:47</a:t>
            </a:r>
            <a:endParaRPr lang="en-US" sz="8600" dirty="0"/>
          </a:p>
        </p:txBody>
      </p:sp>
      <p:sp>
        <p:nvSpPr>
          <p:cNvPr id="139" name="Hình Chữ nhật 13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02:46</a:t>
            </a:r>
            <a:endParaRPr lang="en-US" sz="8600" dirty="0"/>
          </a:p>
        </p:txBody>
      </p:sp>
      <p:sp>
        <p:nvSpPr>
          <p:cNvPr id="140" name="Hình Chữ nhật 13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02:45</a:t>
            </a:r>
            <a:endParaRPr lang="en-US" sz="8600" dirty="0"/>
          </a:p>
        </p:txBody>
      </p:sp>
      <p:sp>
        <p:nvSpPr>
          <p:cNvPr id="141" name="Hình Chữ nhật 14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02:44</a:t>
            </a:r>
            <a:endParaRPr lang="en-US" sz="8600" dirty="0"/>
          </a:p>
        </p:txBody>
      </p:sp>
      <p:sp>
        <p:nvSpPr>
          <p:cNvPr id="142" name="Hình Chữ nhật 14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02:43</a:t>
            </a:r>
            <a:endParaRPr lang="en-US" sz="8600" dirty="0"/>
          </a:p>
        </p:txBody>
      </p:sp>
      <p:sp>
        <p:nvSpPr>
          <p:cNvPr id="143" name="Hình Chữ nhật 14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02:42</a:t>
            </a:r>
            <a:endParaRPr lang="en-US" sz="8600" dirty="0"/>
          </a:p>
        </p:txBody>
      </p:sp>
      <p:sp>
        <p:nvSpPr>
          <p:cNvPr id="144" name="Hình Chữ nhật 14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02:41</a:t>
            </a:r>
            <a:endParaRPr lang="en-US" sz="8600" dirty="0"/>
          </a:p>
        </p:txBody>
      </p:sp>
      <p:sp>
        <p:nvSpPr>
          <p:cNvPr id="145" name="Hình Chữ nhật 14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02:40</a:t>
            </a:r>
            <a:endParaRPr lang="en-US" sz="8600" dirty="0"/>
          </a:p>
        </p:txBody>
      </p:sp>
      <p:sp>
        <p:nvSpPr>
          <p:cNvPr id="146" name="Hình Chữ nhật 14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02:39</a:t>
            </a:r>
            <a:endParaRPr lang="en-US" sz="8600" dirty="0"/>
          </a:p>
        </p:txBody>
      </p:sp>
      <p:sp>
        <p:nvSpPr>
          <p:cNvPr id="147" name="Hình Chữ nhật 14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02:38</a:t>
            </a:r>
            <a:endParaRPr lang="en-US" sz="8600" dirty="0"/>
          </a:p>
        </p:txBody>
      </p:sp>
      <p:sp>
        <p:nvSpPr>
          <p:cNvPr id="148" name="Hình Chữ nhật 14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02:37</a:t>
            </a:r>
            <a:endParaRPr lang="en-US" sz="8600" dirty="0"/>
          </a:p>
        </p:txBody>
      </p:sp>
      <p:sp>
        <p:nvSpPr>
          <p:cNvPr id="149" name="Hình Chữ nhật 14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02:36</a:t>
            </a:r>
            <a:endParaRPr lang="en-US" sz="8600" dirty="0"/>
          </a:p>
        </p:txBody>
      </p:sp>
      <p:sp>
        <p:nvSpPr>
          <p:cNvPr id="150" name="Hình Chữ nhật 14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02:35</a:t>
            </a:r>
            <a:endParaRPr lang="en-US" sz="8600" dirty="0"/>
          </a:p>
        </p:txBody>
      </p:sp>
      <p:sp>
        <p:nvSpPr>
          <p:cNvPr id="151" name="Hình Chữ nhật 15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02:34</a:t>
            </a:r>
            <a:endParaRPr lang="en-US" sz="8600" dirty="0"/>
          </a:p>
        </p:txBody>
      </p:sp>
      <p:sp>
        <p:nvSpPr>
          <p:cNvPr id="152" name="Hình Chữ nhật 15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02:33</a:t>
            </a:r>
            <a:endParaRPr lang="en-US" sz="8600" dirty="0"/>
          </a:p>
        </p:txBody>
      </p:sp>
      <p:sp>
        <p:nvSpPr>
          <p:cNvPr id="153" name="Hình Chữ nhật 15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02:32</a:t>
            </a:r>
            <a:endParaRPr lang="en-US" sz="8600" dirty="0"/>
          </a:p>
        </p:txBody>
      </p:sp>
      <p:sp>
        <p:nvSpPr>
          <p:cNvPr id="154" name="Hình Chữ nhật 15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02:31</a:t>
            </a:r>
            <a:endParaRPr lang="en-US" sz="8600" dirty="0"/>
          </a:p>
        </p:txBody>
      </p:sp>
      <p:sp>
        <p:nvSpPr>
          <p:cNvPr id="155" name="Hình Chữ nhật 15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02:30</a:t>
            </a:r>
            <a:endParaRPr lang="en-US" sz="8600" dirty="0"/>
          </a:p>
        </p:txBody>
      </p:sp>
      <p:sp>
        <p:nvSpPr>
          <p:cNvPr id="156" name="Hình Chữ nhật 15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02:29</a:t>
            </a:r>
            <a:endParaRPr lang="en-US" sz="8600" dirty="0"/>
          </a:p>
        </p:txBody>
      </p:sp>
      <p:sp>
        <p:nvSpPr>
          <p:cNvPr id="157" name="Hình Chữ nhật 15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02:28</a:t>
            </a:r>
            <a:endParaRPr lang="en-US" sz="8600" dirty="0"/>
          </a:p>
        </p:txBody>
      </p:sp>
      <p:sp>
        <p:nvSpPr>
          <p:cNvPr id="158" name="Hình Chữ nhật 15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02:27</a:t>
            </a:r>
            <a:endParaRPr lang="en-US" sz="8600" dirty="0"/>
          </a:p>
        </p:txBody>
      </p:sp>
      <p:sp>
        <p:nvSpPr>
          <p:cNvPr id="159" name="Hình Chữ nhật 15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02:26</a:t>
            </a:r>
            <a:endParaRPr lang="en-US" sz="8600" dirty="0"/>
          </a:p>
        </p:txBody>
      </p:sp>
      <p:sp>
        <p:nvSpPr>
          <p:cNvPr id="160" name="Hình Chữ nhật 15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02:25</a:t>
            </a:r>
            <a:endParaRPr lang="en-US" sz="8600" dirty="0"/>
          </a:p>
        </p:txBody>
      </p:sp>
      <p:sp>
        <p:nvSpPr>
          <p:cNvPr id="161" name="Hình Chữ nhật 16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02:24</a:t>
            </a:r>
            <a:endParaRPr lang="en-US" sz="8600" dirty="0"/>
          </a:p>
        </p:txBody>
      </p:sp>
      <p:sp>
        <p:nvSpPr>
          <p:cNvPr id="162" name="Hình Chữ nhật 16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02:23</a:t>
            </a:r>
            <a:endParaRPr lang="en-US" sz="8600" dirty="0"/>
          </a:p>
        </p:txBody>
      </p:sp>
      <p:sp>
        <p:nvSpPr>
          <p:cNvPr id="163" name="Hình Chữ nhật 16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02:22</a:t>
            </a:r>
            <a:endParaRPr lang="en-US" sz="8600" dirty="0"/>
          </a:p>
        </p:txBody>
      </p:sp>
      <p:sp>
        <p:nvSpPr>
          <p:cNvPr id="164" name="Hình Chữ nhật 16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02:21</a:t>
            </a:r>
            <a:endParaRPr lang="en-US" sz="8600" dirty="0"/>
          </a:p>
        </p:txBody>
      </p:sp>
      <p:sp>
        <p:nvSpPr>
          <p:cNvPr id="165" name="Hình Chữ nhật 16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02:20</a:t>
            </a:r>
            <a:endParaRPr lang="en-US" sz="8600" dirty="0"/>
          </a:p>
        </p:txBody>
      </p:sp>
      <p:sp>
        <p:nvSpPr>
          <p:cNvPr id="166" name="Hình Chữ nhật 16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02:19</a:t>
            </a:r>
            <a:endParaRPr lang="en-US" sz="8600" dirty="0"/>
          </a:p>
        </p:txBody>
      </p:sp>
      <p:sp>
        <p:nvSpPr>
          <p:cNvPr id="167" name="Hình Chữ nhật 16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02:18</a:t>
            </a:r>
            <a:endParaRPr lang="en-US" sz="8600" dirty="0"/>
          </a:p>
        </p:txBody>
      </p:sp>
      <p:sp>
        <p:nvSpPr>
          <p:cNvPr id="168" name="Hình Chữ nhật 16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02:17</a:t>
            </a:r>
            <a:endParaRPr lang="en-US" sz="8600" dirty="0"/>
          </a:p>
        </p:txBody>
      </p:sp>
      <p:sp>
        <p:nvSpPr>
          <p:cNvPr id="169" name="Hình Chữ nhật 16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02:16</a:t>
            </a:r>
            <a:endParaRPr lang="en-US" sz="8600" dirty="0"/>
          </a:p>
        </p:txBody>
      </p:sp>
      <p:sp>
        <p:nvSpPr>
          <p:cNvPr id="170" name="Hình Chữ nhật 16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02:15</a:t>
            </a:r>
            <a:endParaRPr lang="en-US" sz="8600" dirty="0"/>
          </a:p>
        </p:txBody>
      </p:sp>
      <p:sp>
        <p:nvSpPr>
          <p:cNvPr id="171" name="Hình Chữ nhật 17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02:14</a:t>
            </a:r>
            <a:endParaRPr lang="en-US" sz="8600" dirty="0"/>
          </a:p>
        </p:txBody>
      </p:sp>
      <p:sp>
        <p:nvSpPr>
          <p:cNvPr id="172" name="Hình Chữ nhật 17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02:13</a:t>
            </a:r>
            <a:endParaRPr lang="en-US" sz="8600" dirty="0"/>
          </a:p>
        </p:txBody>
      </p:sp>
      <p:sp>
        <p:nvSpPr>
          <p:cNvPr id="173" name="Hình Chữ nhật 17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02:12</a:t>
            </a:r>
            <a:endParaRPr lang="en-US" sz="8600" dirty="0"/>
          </a:p>
        </p:txBody>
      </p:sp>
      <p:sp>
        <p:nvSpPr>
          <p:cNvPr id="174" name="Hình Chữ nhật 17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02:11</a:t>
            </a:r>
            <a:endParaRPr lang="en-US" sz="8600" dirty="0"/>
          </a:p>
        </p:txBody>
      </p:sp>
      <p:sp>
        <p:nvSpPr>
          <p:cNvPr id="175" name="Hình Chữ nhật 17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02:10</a:t>
            </a:r>
            <a:endParaRPr lang="en-US" sz="8600" dirty="0"/>
          </a:p>
        </p:txBody>
      </p:sp>
      <p:sp>
        <p:nvSpPr>
          <p:cNvPr id="176" name="Hình Chữ nhật 17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02:09</a:t>
            </a:r>
            <a:endParaRPr lang="en-US" sz="8600" dirty="0"/>
          </a:p>
        </p:txBody>
      </p:sp>
      <p:sp>
        <p:nvSpPr>
          <p:cNvPr id="177" name="Hình Chữ nhật 17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02:08</a:t>
            </a:r>
            <a:endParaRPr lang="en-US" sz="8600" dirty="0"/>
          </a:p>
        </p:txBody>
      </p:sp>
      <p:sp>
        <p:nvSpPr>
          <p:cNvPr id="178" name="Hình Chữ nhật 17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02:07</a:t>
            </a:r>
            <a:endParaRPr lang="en-US" sz="8600" dirty="0"/>
          </a:p>
        </p:txBody>
      </p:sp>
      <p:sp>
        <p:nvSpPr>
          <p:cNvPr id="179" name="Hình Chữ nhật 17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02:06</a:t>
            </a:r>
            <a:endParaRPr lang="en-US" sz="8600" dirty="0"/>
          </a:p>
        </p:txBody>
      </p:sp>
      <p:sp>
        <p:nvSpPr>
          <p:cNvPr id="180" name="Hình Chữ nhật 17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02:05</a:t>
            </a:r>
            <a:endParaRPr lang="en-US" sz="8600" dirty="0"/>
          </a:p>
        </p:txBody>
      </p:sp>
      <p:sp>
        <p:nvSpPr>
          <p:cNvPr id="181" name="Hình Chữ nhật 18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02:04</a:t>
            </a:r>
            <a:endParaRPr lang="en-US" sz="8600" dirty="0"/>
          </a:p>
        </p:txBody>
      </p:sp>
      <p:sp>
        <p:nvSpPr>
          <p:cNvPr id="182" name="Hình Chữ nhật 18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02:03</a:t>
            </a:r>
            <a:endParaRPr lang="en-US" sz="8600" dirty="0"/>
          </a:p>
        </p:txBody>
      </p:sp>
      <p:sp>
        <p:nvSpPr>
          <p:cNvPr id="183" name="Hình Chữ nhật 18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02:02</a:t>
            </a:r>
            <a:endParaRPr lang="en-US" sz="8600" dirty="0"/>
          </a:p>
        </p:txBody>
      </p:sp>
      <p:sp>
        <p:nvSpPr>
          <p:cNvPr id="184" name="Hình Chữ nhật 18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02:01</a:t>
            </a:r>
            <a:endParaRPr lang="en-US" sz="8600" dirty="0"/>
          </a:p>
        </p:txBody>
      </p:sp>
      <p:sp>
        <p:nvSpPr>
          <p:cNvPr id="185" name="Hình Chữ nhật 18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02:00</a:t>
            </a:r>
            <a:endParaRPr lang="en-US" sz="8600" dirty="0"/>
          </a:p>
        </p:txBody>
      </p:sp>
      <p:sp>
        <p:nvSpPr>
          <p:cNvPr id="186" name="Hình Chữ nhật 18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01:59</a:t>
            </a:r>
            <a:endParaRPr lang="en-US" sz="8600" dirty="0"/>
          </a:p>
        </p:txBody>
      </p:sp>
      <p:sp>
        <p:nvSpPr>
          <p:cNvPr id="187" name="Hình Chữ nhật 18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01:58</a:t>
            </a:r>
            <a:endParaRPr lang="en-US" sz="8600" dirty="0"/>
          </a:p>
        </p:txBody>
      </p:sp>
      <p:sp>
        <p:nvSpPr>
          <p:cNvPr id="188" name="Hình Chữ nhật 18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01:57</a:t>
            </a:r>
            <a:endParaRPr lang="en-US" sz="8600" dirty="0"/>
          </a:p>
        </p:txBody>
      </p:sp>
      <p:sp>
        <p:nvSpPr>
          <p:cNvPr id="189" name="Hình Chữ nhật 18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01:56</a:t>
            </a:r>
            <a:endParaRPr lang="en-US" sz="8600" dirty="0"/>
          </a:p>
        </p:txBody>
      </p:sp>
      <p:sp>
        <p:nvSpPr>
          <p:cNvPr id="190" name="Hình Chữ nhật 18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01:55</a:t>
            </a:r>
            <a:endParaRPr lang="en-US" sz="8600" dirty="0"/>
          </a:p>
        </p:txBody>
      </p:sp>
      <p:sp>
        <p:nvSpPr>
          <p:cNvPr id="191" name="Hình Chữ nhật 19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01:54</a:t>
            </a:r>
            <a:endParaRPr lang="en-US" sz="8600" dirty="0"/>
          </a:p>
        </p:txBody>
      </p:sp>
      <p:sp>
        <p:nvSpPr>
          <p:cNvPr id="192" name="Hình Chữ nhật 19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01:53</a:t>
            </a:r>
            <a:endParaRPr lang="en-US" sz="8600" dirty="0"/>
          </a:p>
        </p:txBody>
      </p:sp>
      <p:sp>
        <p:nvSpPr>
          <p:cNvPr id="193" name="Hình Chữ nhật 19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01:52</a:t>
            </a:r>
            <a:endParaRPr lang="en-US" sz="8600" dirty="0"/>
          </a:p>
        </p:txBody>
      </p:sp>
      <p:sp>
        <p:nvSpPr>
          <p:cNvPr id="194" name="Hình Chữ nhật 19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01:51</a:t>
            </a:r>
            <a:endParaRPr lang="en-US" sz="8600" dirty="0"/>
          </a:p>
        </p:txBody>
      </p:sp>
      <p:sp>
        <p:nvSpPr>
          <p:cNvPr id="195" name="Hình Chữ nhật 19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01:50</a:t>
            </a:r>
            <a:endParaRPr lang="en-US" sz="8600" dirty="0"/>
          </a:p>
        </p:txBody>
      </p:sp>
      <p:sp>
        <p:nvSpPr>
          <p:cNvPr id="196" name="Hình Chữ nhật 19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01:49</a:t>
            </a:r>
            <a:endParaRPr lang="en-US" sz="8600" dirty="0"/>
          </a:p>
        </p:txBody>
      </p:sp>
      <p:sp>
        <p:nvSpPr>
          <p:cNvPr id="197" name="Hình Chữ nhật 19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01:48</a:t>
            </a:r>
            <a:endParaRPr lang="en-US" sz="8600" dirty="0"/>
          </a:p>
        </p:txBody>
      </p:sp>
      <p:sp>
        <p:nvSpPr>
          <p:cNvPr id="198" name="Hình Chữ nhật 19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01:47</a:t>
            </a:r>
            <a:endParaRPr lang="en-US" sz="8600" dirty="0"/>
          </a:p>
        </p:txBody>
      </p:sp>
      <p:sp>
        <p:nvSpPr>
          <p:cNvPr id="199" name="Hình Chữ nhật 19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01:46</a:t>
            </a:r>
            <a:endParaRPr lang="en-US" sz="8600" dirty="0"/>
          </a:p>
        </p:txBody>
      </p:sp>
      <p:sp>
        <p:nvSpPr>
          <p:cNvPr id="200" name="Hình Chữ nhật 19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01:45</a:t>
            </a:r>
            <a:endParaRPr lang="en-US" sz="8600" dirty="0"/>
          </a:p>
        </p:txBody>
      </p:sp>
      <p:sp>
        <p:nvSpPr>
          <p:cNvPr id="201" name="Hình Chữ nhật 20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01:44</a:t>
            </a:r>
            <a:endParaRPr lang="en-US" sz="8600" dirty="0"/>
          </a:p>
        </p:txBody>
      </p:sp>
      <p:sp>
        <p:nvSpPr>
          <p:cNvPr id="202" name="Hình Chữ nhật 20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01:43</a:t>
            </a:r>
            <a:endParaRPr lang="en-US" sz="8600" dirty="0"/>
          </a:p>
        </p:txBody>
      </p:sp>
      <p:sp>
        <p:nvSpPr>
          <p:cNvPr id="203" name="Hình Chữ nhật 20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01:42</a:t>
            </a:r>
            <a:endParaRPr lang="en-US" sz="8600" dirty="0"/>
          </a:p>
        </p:txBody>
      </p:sp>
      <p:sp>
        <p:nvSpPr>
          <p:cNvPr id="204" name="Hình Chữ nhật 20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01:41</a:t>
            </a:r>
            <a:endParaRPr lang="en-US" sz="8600" dirty="0"/>
          </a:p>
        </p:txBody>
      </p:sp>
      <p:sp>
        <p:nvSpPr>
          <p:cNvPr id="205" name="Hình Chữ nhật 20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01:40</a:t>
            </a:r>
            <a:endParaRPr lang="en-US" sz="8600" dirty="0"/>
          </a:p>
        </p:txBody>
      </p:sp>
      <p:sp>
        <p:nvSpPr>
          <p:cNvPr id="206" name="Hình Chữ nhật 20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01:39</a:t>
            </a:r>
            <a:endParaRPr lang="en-US" sz="8600" dirty="0"/>
          </a:p>
        </p:txBody>
      </p:sp>
      <p:sp>
        <p:nvSpPr>
          <p:cNvPr id="207" name="Hình Chữ nhật 20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01:38</a:t>
            </a:r>
            <a:endParaRPr lang="en-US" sz="8600" dirty="0"/>
          </a:p>
        </p:txBody>
      </p:sp>
      <p:sp>
        <p:nvSpPr>
          <p:cNvPr id="208" name="Hình Chữ nhật 20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01:37</a:t>
            </a:r>
            <a:endParaRPr lang="en-US" sz="8600" dirty="0"/>
          </a:p>
        </p:txBody>
      </p:sp>
      <p:sp>
        <p:nvSpPr>
          <p:cNvPr id="209" name="Hình Chữ nhật 20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01:36</a:t>
            </a:r>
            <a:endParaRPr lang="en-US" sz="8600" dirty="0"/>
          </a:p>
        </p:txBody>
      </p:sp>
      <p:sp>
        <p:nvSpPr>
          <p:cNvPr id="210" name="Hình Chữ nhật 20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01:35</a:t>
            </a:r>
            <a:endParaRPr lang="en-US" sz="8600" dirty="0"/>
          </a:p>
        </p:txBody>
      </p:sp>
      <p:sp>
        <p:nvSpPr>
          <p:cNvPr id="211" name="Hình Chữ nhật 21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01:34</a:t>
            </a:r>
            <a:endParaRPr lang="en-US" sz="8600" dirty="0"/>
          </a:p>
        </p:txBody>
      </p:sp>
      <p:sp>
        <p:nvSpPr>
          <p:cNvPr id="212" name="Hình Chữ nhật 21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01:33</a:t>
            </a:r>
            <a:endParaRPr lang="en-US" sz="8600" dirty="0"/>
          </a:p>
        </p:txBody>
      </p:sp>
      <p:sp>
        <p:nvSpPr>
          <p:cNvPr id="213" name="Hình Chữ nhật 21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01:32</a:t>
            </a:r>
            <a:endParaRPr lang="en-US" sz="8600" dirty="0"/>
          </a:p>
        </p:txBody>
      </p:sp>
      <p:sp>
        <p:nvSpPr>
          <p:cNvPr id="214" name="Hình Chữ nhật 21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01:31</a:t>
            </a:r>
            <a:endParaRPr lang="en-US" sz="8600" dirty="0"/>
          </a:p>
        </p:txBody>
      </p:sp>
      <p:sp>
        <p:nvSpPr>
          <p:cNvPr id="215" name="Hình Chữ nhật 21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01:30</a:t>
            </a:r>
            <a:endParaRPr lang="en-US" sz="8600" dirty="0"/>
          </a:p>
        </p:txBody>
      </p:sp>
      <p:sp>
        <p:nvSpPr>
          <p:cNvPr id="216" name="Hình Chữ nhật 21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01:29</a:t>
            </a:r>
            <a:endParaRPr lang="en-US" sz="8600" dirty="0"/>
          </a:p>
        </p:txBody>
      </p:sp>
      <p:sp>
        <p:nvSpPr>
          <p:cNvPr id="217" name="Hình Chữ nhật 21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01:28</a:t>
            </a:r>
            <a:endParaRPr lang="en-US" sz="8600" dirty="0"/>
          </a:p>
        </p:txBody>
      </p:sp>
      <p:sp>
        <p:nvSpPr>
          <p:cNvPr id="218" name="Hình Chữ nhật 21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01:27</a:t>
            </a:r>
            <a:endParaRPr lang="en-US" sz="8600" dirty="0"/>
          </a:p>
        </p:txBody>
      </p:sp>
      <p:sp>
        <p:nvSpPr>
          <p:cNvPr id="219" name="Hình Chữ nhật 21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01:26</a:t>
            </a:r>
            <a:endParaRPr lang="en-US" sz="8600" dirty="0"/>
          </a:p>
        </p:txBody>
      </p:sp>
      <p:sp>
        <p:nvSpPr>
          <p:cNvPr id="220" name="Hình Chữ nhật 21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01:25</a:t>
            </a:r>
            <a:endParaRPr lang="en-US" sz="8600" dirty="0"/>
          </a:p>
        </p:txBody>
      </p:sp>
      <p:sp>
        <p:nvSpPr>
          <p:cNvPr id="221" name="Hình Chữ nhật 22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01:24</a:t>
            </a:r>
            <a:endParaRPr lang="en-US" sz="8600" dirty="0"/>
          </a:p>
        </p:txBody>
      </p:sp>
      <p:sp>
        <p:nvSpPr>
          <p:cNvPr id="222" name="Hình Chữ nhật 22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01:23</a:t>
            </a:r>
            <a:endParaRPr lang="en-US" sz="8600" dirty="0"/>
          </a:p>
        </p:txBody>
      </p:sp>
      <p:sp>
        <p:nvSpPr>
          <p:cNvPr id="223" name="Hình Chữ nhật 22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01:22</a:t>
            </a:r>
            <a:endParaRPr lang="en-US" sz="8600" dirty="0"/>
          </a:p>
        </p:txBody>
      </p:sp>
      <p:sp>
        <p:nvSpPr>
          <p:cNvPr id="224" name="Hình Chữ nhật 22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01:21</a:t>
            </a:r>
            <a:endParaRPr lang="en-US" sz="8600" dirty="0"/>
          </a:p>
        </p:txBody>
      </p:sp>
      <p:sp>
        <p:nvSpPr>
          <p:cNvPr id="225" name="Hình Chữ nhật 22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01:20</a:t>
            </a:r>
            <a:endParaRPr lang="en-US" sz="8600" dirty="0"/>
          </a:p>
        </p:txBody>
      </p:sp>
      <p:sp>
        <p:nvSpPr>
          <p:cNvPr id="226" name="Hình Chữ nhật 22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01:19</a:t>
            </a:r>
            <a:endParaRPr lang="en-US" sz="8600" dirty="0"/>
          </a:p>
        </p:txBody>
      </p:sp>
      <p:sp>
        <p:nvSpPr>
          <p:cNvPr id="227" name="Hình Chữ nhật 22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01:18</a:t>
            </a:r>
            <a:endParaRPr lang="en-US" sz="8600" dirty="0"/>
          </a:p>
        </p:txBody>
      </p:sp>
      <p:sp>
        <p:nvSpPr>
          <p:cNvPr id="228" name="Hình Chữ nhật 22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01:17</a:t>
            </a:r>
            <a:endParaRPr lang="en-US" sz="8600" dirty="0"/>
          </a:p>
        </p:txBody>
      </p:sp>
      <p:sp>
        <p:nvSpPr>
          <p:cNvPr id="229" name="Hình Chữ nhật 22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01:16</a:t>
            </a:r>
            <a:endParaRPr lang="en-US" sz="8600" dirty="0"/>
          </a:p>
        </p:txBody>
      </p:sp>
      <p:sp>
        <p:nvSpPr>
          <p:cNvPr id="230" name="Hình Chữ nhật 22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01:15</a:t>
            </a:r>
            <a:endParaRPr lang="en-US" sz="8600" dirty="0"/>
          </a:p>
        </p:txBody>
      </p:sp>
      <p:sp>
        <p:nvSpPr>
          <p:cNvPr id="231" name="Hình Chữ nhật 23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01:14</a:t>
            </a:r>
            <a:endParaRPr lang="en-US" sz="8600" dirty="0"/>
          </a:p>
        </p:txBody>
      </p:sp>
      <p:sp>
        <p:nvSpPr>
          <p:cNvPr id="232" name="Hình Chữ nhật 23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01:13</a:t>
            </a:r>
            <a:endParaRPr lang="en-US" sz="8600" dirty="0"/>
          </a:p>
        </p:txBody>
      </p:sp>
      <p:sp>
        <p:nvSpPr>
          <p:cNvPr id="233" name="Hình Chữ nhật 23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01:12</a:t>
            </a:r>
            <a:endParaRPr lang="en-US" sz="8600" dirty="0"/>
          </a:p>
        </p:txBody>
      </p:sp>
      <p:sp>
        <p:nvSpPr>
          <p:cNvPr id="234" name="Hình Chữ nhật 23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01:11</a:t>
            </a:r>
            <a:endParaRPr lang="en-US" sz="8600" dirty="0"/>
          </a:p>
        </p:txBody>
      </p:sp>
      <p:sp>
        <p:nvSpPr>
          <p:cNvPr id="235" name="Hình Chữ nhật 23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01:10</a:t>
            </a:r>
            <a:endParaRPr lang="en-US" sz="8600" dirty="0"/>
          </a:p>
        </p:txBody>
      </p:sp>
      <p:sp>
        <p:nvSpPr>
          <p:cNvPr id="236" name="Hình Chữ nhật 23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01:09</a:t>
            </a:r>
            <a:endParaRPr lang="en-US" sz="8600" dirty="0"/>
          </a:p>
        </p:txBody>
      </p:sp>
      <p:sp>
        <p:nvSpPr>
          <p:cNvPr id="237" name="Hình Chữ nhật 23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01:08</a:t>
            </a:r>
            <a:endParaRPr lang="en-US" sz="8600" dirty="0"/>
          </a:p>
        </p:txBody>
      </p:sp>
      <p:sp>
        <p:nvSpPr>
          <p:cNvPr id="238" name="Hình Chữ nhật 23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01:07</a:t>
            </a:r>
            <a:endParaRPr lang="en-US" sz="8600" dirty="0"/>
          </a:p>
        </p:txBody>
      </p:sp>
      <p:sp>
        <p:nvSpPr>
          <p:cNvPr id="239" name="Hình Chữ nhật 23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01:06</a:t>
            </a:r>
            <a:endParaRPr lang="en-US" sz="8600" dirty="0"/>
          </a:p>
        </p:txBody>
      </p:sp>
      <p:sp>
        <p:nvSpPr>
          <p:cNvPr id="240" name="Hình Chữ nhật 23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01:05</a:t>
            </a:r>
            <a:endParaRPr lang="en-US" sz="8600" dirty="0"/>
          </a:p>
        </p:txBody>
      </p:sp>
      <p:sp>
        <p:nvSpPr>
          <p:cNvPr id="241" name="Hình Chữ nhật 24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01:04</a:t>
            </a:r>
            <a:endParaRPr lang="en-US" sz="8600" dirty="0"/>
          </a:p>
        </p:txBody>
      </p:sp>
      <p:sp>
        <p:nvSpPr>
          <p:cNvPr id="242" name="Hình Chữ nhật 24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01:03</a:t>
            </a:r>
            <a:endParaRPr lang="en-US" sz="8600" dirty="0"/>
          </a:p>
        </p:txBody>
      </p:sp>
      <p:sp>
        <p:nvSpPr>
          <p:cNvPr id="243" name="Hình Chữ nhật 24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01:02</a:t>
            </a:r>
            <a:endParaRPr lang="en-US" sz="8600" dirty="0"/>
          </a:p>
        </p:txBody>
      </p:sp>
      <p:sp>
        <p:nvSpPr>
          <p:cNvPr id="244" name="Hình Chữ nhật 24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01:01</a:t>
            </a:r>
            <a:endParaRPr lang="en-US" sz="8600" dirty="0"/>
          </a:p>
        </p:txBody>
      </p:sp>
      <p:sp>
        <p:nvSpPr>
          <p:cNvPr id="245" name="Hình Chữ nhật 24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01:00</a:t>
            </a:r>
            <a:endParaRPr lang="en-US" sz="8600" dirty="0"/>
          </a:p>
        </p:txBody>
      </p:sp>
      <p:sp>
        <p:nvSpPr>
          <p:cNvPr id="246" name="Hình Chữ nhật 24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00:59</a:t>
            </a:r>
            <a:endParaRPr lang="en-US" sz="8600" dirty="0"/>
          </a:p>
        </p:txBody>
      </p:sp>
      <p:sp>
        <p:nvSpPr>
          <p:cNvPr id="247" name="Hình Chữ nhật 24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00:58</a:t>
            </a:r>
            <a:endParaRPr lang="en-US" sz="8600" dirty="0"/>
          </a:p>
        </p:txBody>
      </p:sp>
      <p:sp>
        <p:nvSpPr>
          <p:cNvPr id="248" name="Hình Chữ nhật 24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00:57</a:t>
            </a:r>
            <a:endParaRPr lang="en-US" sz="8600" dirty="0"/>
          </a:p>
        </p:txBody>
      </p:sp>
      <p:sp>
        <p:nvSpPr>
          <p:cNvPr id="249" name="Hình Chữ nhật 24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00:56</a:t>
            </a:r>
            <a:endParaRPr lang="en-US" sz="8600" dirty="0"/>
          </a:p>
        </p:txBody>
      </p:sp>
      <p:sp>
        <p:nvSpPr>
          <p:cNvPr id="250" name="Hình Chữ nhật 24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00:55</a:t>
            </a:r>
            <a:endParaRPr lang="en-US" sz="8600" dirty="0"/>
          </a:p>
        </p:txBody>
      </p:sp>
      <p:sp>
        <p:nvSpPr>
          <p:cNvPr id="251" name="Hình Chữ nhật 25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00:54</a:t>
            </a:r>
            <a:endParaRPr lang="en-US" sz="8600" dirty="0"/>
          </a:p>
        </p:txBody>
      </p:sp>
      <p:sp>
        <p:nvSpPr>
          <p:cNvPr id="252" name="Hình Chữ nhật 25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00:53</a:t>
            </a:r>
            <a:endParaRPr lang="en-US" sz="8600" dirty="0"/>
          </a:p>
        </p:txBody>
      </p:sp>
      <p:sp>
        <p:nvSpPr>
          <p:cNvPr id="253" name="Hình Chữ nhật 25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00:52</a:t>
            </a:r>
            <a:endParaRPr lang="en-US" sz="8600" dirty="0"/>
          </a:p>
        </p:txBody>
      </p:sp>
      <p:sp>
        <p:nvSpPr>
          <p:cNvPr id="254" name="Hình Chữ nhật 25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00:51</a:t>
            </a:r>
            <a:endParaRPr lang="en-US" sz="8600" dirty="0"/>
          </a:p>
        </p:txBody>
      </p:sp>
      <p:sp>
        <p:nvSpPr>
          <p:cNvPr id="255" name="Hình Chữ nhật 25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00:50</a:t>
            </a:r>
            <a:endParaRPr lang="en-US" sz="8600" dirty="0"/>
          </a:p>
        </p:txBody>
      </p:sp>
      <p:sp>
        <p:nvSpPr>
          <p:cNvPr id="256" name="Hình Chữ nhật 25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00:49</a:t>
            </a:r>
            <a:endParaRPr lang="en-US" sz="8600" dirty="0"/>
          </a:p>
        </p:txBody>
      </p:sp>
      <p:sp>
        <p:nvSpPr>
          <p:cNvPr id="257" name="Hình Chữ nhật 25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00:48</a:t>
            </a:r>
            <a:endParaRPr lang="en-US" sz="8600" dirty="0"/>
          </a:p>
        </p:txBody>
      </p:sp>
      <p:sp>
        <p:nvSpPr>
          <p:cNvPr id="258" name="Hình Chữ nhật 25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00:47</a:t>
            </a:r>
            <a:endParaRPr lang="en-US" sz="8600" dirty="0"/>
          </a:p>
        </p:txBody>
      </p:sp>
      <p:sp>
        <p:nvSpPr>
          <p:cNvPr id="259" name="Hình Chữ nhật 25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00:46</a:t>
            </a:r>
            <a:endParaRPr lang="en-US" sz="8600" dirty="0"/>
          </a:p>
        </p:txBody>
      </p:sp>
      <p:sp>
        <p:nvSpPr>
          <p:cNvPr id="260" name="Hình Chữ nhật 25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00:45</a:t>
            </a:r>
            <a:endParaRPr lang="en-US" sz="8600" dirty="0"/>
          </a:p>
        </p:txBody>
      </p:sp>
      <p:sp>
        <p:nvSpPr>
          <p:cNvPr id="261" name="Hình Chữ nhật 26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00:44</a:t>
            </a:r>
            <a:endParaRPr lang="en-US" sz="8600" dirty="0"/>
          </a:p>
        </p:txBody>
      </p:sp>
      <p:sp>
        <p:nvSpPr>
          <p:cNvPr id="262" name="Hình Chữ nhật 26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00:43</a:t>
            </a:r>
            <a:endParaRPr lang="en-US" sz="8600" dirty="0"/>
          </a:p>
        </p:txBody>
      </p:sp>
      <p:sp>
        <p:nvSpPr>
          <p:cNvPr id="263" name="Hình Chữ nhật 26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00:42</a:t>
            </a:r>
            <a:endParaRPr lang="en-US" sz="8600" dirty="0"/>
          </a:p>
        </p:txBody>
      </p:sp>
      <p:sp>
        <p:nvSpPr>
          <p:cNvPr id="264" name="Hình Chữ nhật 26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00:41</a:t>
            </a:r>
            <a:endParaRPr lang="en-US" sz="8600" dirty="0"/>
          </a:p>
        </p:txBody>
      </p:sp>
      <p:sp>
        <p:nvSpPr>
          <p:cNvPr id="265" name="Hình Chữ nhật 26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00:40</a:t>
            </a:r>
            <a:endParaRPr lang="en-US" sz="8600" dirty="0"/>
          </a:p>
        </p:txBody>
      </p:sp>
      <p:sp>
        <p:nvSpPr>
          <p:cNvPr id="266" name="Hình Chữ nhật 26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00:39</a:t>
            </a:r>
            <a:endParaRPr lang="en-US" sz="8600" dirty="0"/>
          </a:p>
        </p:txBody>
      </p:sp>
      <p:sp>
        <p:nvSpPr>
          <p:cNvPr id="267" name="Hình Chữ nhật 26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00:38</a:t>
            </a:r>
            <a:endParaRPr lang="en-US" sz="8600" dirty="0"/>
          </a:p>
        </p:txBody>
      </p:sp>
      <p:sp>
        <p:nvSpPr>
          <p:cNvPr id="268" name="Hình Chữ nhật 26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00:37</a:t>
            </a:r>
            <a:endParaRPr lang="en-US" sz="8600" dirty="0"/>
          </a:p>
        </p:txBody>
      </p:sp>
      <p:sp>
        <p:nvSpPr>
          <p:cNvPr id="269" name="Hình Chữ nhật 26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00:36</a:t>
            </a:r>
            <a:endParaRPr lang="en-US" sz="8600" dirty="0"/>
          </a:p>
        </p:txBody>
      </p:sp>
      <p:sp>
        <p:nvSpPr>
          <p:cNvPr id="270" name="Hình Chữ nhật 26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00:35</a:t>
            </a:r>
            <a:endParaRPr lang="en-US" sz="8600" dirty="0"/>
          </a:p>
        </p:txBody>
      </p:sp>
      <p:sp>
        <p:nvSpPr>
          <p:cNvPr id="271" name="Hình Chữ nhật 27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00:34</a:t>
            </a:r>
            <a:endParaRPr lang="en-US" sz="8600" dirty="0"/>
          </a:p>
        </p:txBody>
      </p:sp>
      <p:sp>
        <p:nvSpPr>
          <p:cNvPr id="272" name="Hình Chữ nhật 27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00:33</a:t>
            </a:r>
            <a:endParaRPr lang="en-US" sz="8600" dirty="0"/>
          </a:p>
        </p:txBody>
      </p:sp>
      <p:sp>
        <p:nvSpPr>
          <p:cNvPr id="273" name="Hình Chữ nhật 27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00:32</a:t>
            </a:r>
            <a:endParaRPr lang="en-US" sz="8600" dirty="0"/>
          </a:p>
        </p:txBody>
      </p:sp>
      <p:sp>
        <p:nvSpPr>
          <p:cNvPr id="274" name="Hình Chữ nhật 27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00:31</a:t>
            </a:r>
            <a:endParaRPr lang="en-US" sz="8600" dirty="0"/>
          </a:p>
        </p:txBody>
      </p:sp>
      <p:sp>
        <p:nvSpPr>
          <p:cNvPr id="275" name="Hình Chữ nhật 27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00:30</a:t>
            </a:r>
            <a:endParaRPr lang="en-US" sz="8600" dirty="0"/>
          </a:p>
        </p:txBody>
      </p:sp>
      <p:sp>
        <p:nvSpPr>
          <p:cNvPr id="276" name="Hình Chữ nhật 27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00:29</a:t>
            </a:r>
            <a:endParaRPr lang="en-US" sz="8600" dirty="0"/>
          </a:p>
        </p:txBody>
      </p:sp>
      <p:sp>
        <p:nvSpPr>
          <p:cNvPr id="277" name="Hình Chữ nhật 27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00:28</a:t>
            </a:r>
            <a:endParaRPr lang="en-US" sz="8600" dirty="0"/>
          </a:p>
        </p:txBody>
      </p:sp>
      <p:sp>
        <p:nvSpPr>
          <p:cNvPr id="278" name="Hình Chữ nhật 27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00:27</a:t>
            </a:r>
            <a:endParaRPr lang="en-US" sz="8600" dirty="0"/>
          </a:p>
        </p:txBody>
      </p:sp>
      <p:sp>
        <p:nvSpPr>
          <p:cNvPr id="279" name="Hình Chữ nhật 27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00:26</a:t>
            </a:r>
            <a:endParaRPr lang="en-US" sz="8600" dirty="0"/>
          </a:p>
        </p:txBody>
      </p:sp>
      <p:sp>
        <p:nvSpPr>
          <p:cNvPr id="280" name="Hình Chữ nhật 27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00:25</a:t>
            </a:r>
            <a:endParaRPr lang="en-US" sz="8600" dirty="0"/>
          </a:p>
        </p:txBody>
      </p:sp>
      <p:sp>
        <p:nvSpPr>
          <p:cNvPr id="281" name="Hình Chữ nhật 28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00:24</a:t>
            </a:r>
            <a:endParaRPr lang="en-US" sz="8600" dirty="0"/>
          </a:p>
        </p:txBody>
      </p:sp>
      <p:sp>
        <p:nvSpPr>
          <p:cNvPr id="282" name="Hình Chữ nhật 28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00:23</a:t>
            </a:r>
            <a:endParaRPr lang="en-US" sz="8600" dirty="0"/>
          </a:p>
        </p:txBody>
      </p:sp>
      <p:sp>
        <p:nvSpPr>
          <p:cNvPr id="283" name="Hình Chữ nhật 28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00:22</a:t>
            </a:r>
            <a:endParaRPr lang="en-US" sz="8600" dirty="0"/>
          </a:p>
        </p:txBody>
      </p:sp>
      <p:sp>
        <p:nvSpPr>
          <p:cNvPr id="284" name="Hình Chữ nhật 28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00:21</a:t>
            </a:r>
            <a:endParaRPr lang="en-US" sz="8600" dirty="0"/>
          </a:p>
        </p:txBody>
      </p:sp>
      <p:sp>
        <p:nvSpPr>
          <p:cNvPr id="285" name="Hình Chữ nhật 28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00:20</a:t>
            </a:r>
            <a:endParaRPr lang="en-US" sz="8600" dirty="0"/>
          </a:p>
        </p:txBody>
      </p:sp>
      <p:sp>
        <p:nvSpPr>
          <p:cNvPr id="286" name="Hình Chữ nhật 28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00:19</a:t>
            </a:r>
            <a:endParaRPr lang="en-US" sz="8600" dirty="0"/>
          </a:p>
        </p:txBody>
      </p:sp>
      <p:sp>
        <p:nvSpPr>
          <p:cNvPr id="287" name="Hình Chữ nhật 28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00:18</a:t>
            </a:r>
            <a:endParaRPr lang="en-US" sz="8600" dirty="0"/>
          </a:p>
        </p:txBody>
      </p:sp>
      <p:sp>
        <p:nvSpPr>
          <p:cNvPr id="288" name="Hình Chữ nhật 28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00:17</a:t>
            </a:r>
            <a:endParaRPr lang="en-US" sz="8600" dirty="0"/>
          </a:p>
        </p:txBody>
      </p:sp>
      <p:sp>
        <p:nvSpPr>
          <p:cNvPr id="289" name="Hình Chữ nhật 28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00:16</a:t>
            </a:r>
            <a:endParaRPr lang="en-US" sz="8600" dirty="0"/>
          </a:p>
        </p:txBody>
      </p:sp>
      <p:sp>
        <p:nvSpPr>
          <p:cNvPr id="290" name="Hình Chữ nhật 28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00:15</a:t>
            </a:r>
            <a:endParaRPr lang="en-US" sz="8600" dirty="0"/>
          </a:p>
        </p:txBody>
      </p:sp>
      <p:sp>
        <p:nvSpPr>
          <p:cNvPr id="291" name="Hình Chữ nhật 29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00:14</a:t>
            </a:r>
            <a:endParaRPr lang="en-US" sz="8600" dirty="0"/>
          </a:p>
        </p:txBody>
      </p:sp>
      <p:sp>
        <p:nvSpPr>
          <p:cNvPr id="292" name="Hình Chữ nhật 29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00:13</a:t>
            </a:r>
            <a:endParaRPr lang="en-US" sz="8600" dirty="0"/>
          </a:p>
        </p:txBody>
      </p:sp>
      <p:sp>
        <p:nvSpPr>
          <p:cNvPr id="293" name="Hình Chữ nhật 29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00:12</a:t>
            </a:r>
            <a:endParaRPr lang="en-US" sz="8600" dirty="0"/>
          </a:p>
        </p:txBody>
      </p:sp>
      <p:sp>
        <p:nvSpPr>
          <p:cNvPr id="294" name="Hình Chữ nhật 29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00:11</a:t>
            </a:r>
            <a:endParaRPr lang="en-US" sz="8600" dirty="0"/>
          </a:p>
        </p:txBody>
      </p:sp>
      <p:sp>
        <p:nvSpPr>
          <p:cNvPr id="295" name="Hình Chữ nhật 294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00:10</a:t>
            </a:r>
            <a:endParaRPr lang="en-US" sz="8600" dirty="0"/>
          </a:p>
        </p:txBody>
      </p:sp>
      <p:sp>
        <p:nvSpPr>
          <p:cNvPr id="296" name="Hình Chữ nhật 295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00:09</a:t>
            </a:r>
            <a:endParaRPr lang="en-US" sz="8600" dirty="0"/>
          </a:p>
        </p:txBody>
      </p:sp>
      <p:sp>
        <p:nvSpPr>
          <p:cNvPr id="297" name="Hình Chữ nhật 296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00:08</a:t>
            </a:r>
            <a:endParaRPr lang="en-US" sz="8600" dirty="0"/>
          </a:p>
        </p:txBody>
      </p:sp>
      <p:sp>
        <p:nvSpPr>
          <p:cNvPr id="298" name="Hình Chữ nhật 297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00:07</a:t>
            </a:r>
            <a:endParaRPr lang="en-US" sz="8600" dirty="0"/>
          </a:p>
        </p:txBody>
      </p:sp>
      <p:sp>
        <p:nvSpPr>
          <p:cNvPr id="299" name="Hình Chữ nhật 298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00:06</a:t>
            </a:r>
            <a:endParaRPr lang="en-US" sz="8600" dirty="0"/>
          </a:p>
        </p:txBody>
      </p:sp>
      <p:sp>
        <p:nvSpPr>
          <p:cNvPr id="300" name="Hình Chữ nhật 299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00:05</a:t>
            </a:r>
            <a:endParaRPr lang="en-US" sz="8600" dirty="0"/>
          </a:p>
        </p:txBody>
      </p:sp>
      <p:sp>
        <p:nvSpPr>
          <p:cNvPr id="301" name="Hình Chữ nhật 300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00:04</a:t>
            </a:r>
            <a:endParaRPr lang="en-US" sz="8600" dirty="0"/>
          </a:p>
        </p:txBody>
      </p:sp>
      <p:sp>
        <p:nvSpPr>
          <p:cNvPr id="302" name="Hình Chữ nhật 301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00:03</a:t>
            </a:r>
            <a:endParaRPr lang="en-US" sz="8600" dirty="0"/>
          </a:p>
        </p:txBody>
      </p:sp>
      <p:sp>
        <p:nvSpPr>
          <p:cNvPr id="303" name="Hình Chữ nhật 302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00:02</a:t>
            </a:r>
            <a:endParaRPr lang="en-US" sz="8600" dirty="0"/>
          </a:p>
        </p:txBody>
      </p:sp>
      <p:sp>
        <p:nvSpPr>
          <p:cNvPr id="304" name="Hình Chữ nhật 303"/>
          <p:cNvSpPr/>
          <p:nvPr/>
        </p:nvSpPr>
        <p:spPr>
          <a:xfrm>
            <a:off x="11293541" y="33763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00:01</a:t>
            </a:r>
            <a:endParaRPr lang="en-US" sz="8600" dirty="0"/>
          </a:p>
        </p:txBody>
      </p:sp>
      <p:sp>
        <p:nvSpPr>
          <p:cNvPr id="305" name="Hình Chữ nhật 304"/>
          <p:cNvSpPr/>
          <p:nvPr/>
        </p:nvSpPr>
        <p:spPr>
          <a:xfrm>
            <a:off x="11293541" y="0"/>
            <a:ext cx="3291840" cy="128016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8600" dirty="0" smtClean="0"/>
              <a:t>00:00</a:t>
            </a:r>
            <a:endParaRPr lang="en-US" sz="8600" dirty="0"/>
          </a:p>
        </p:txBody>
      </p:sp>
      <p:sp>
        <p:nvSpPr>
          <p:cNvPr id="306" name="Hình Bầu dục 305"/>
          <p:cNvSpPr/>
          <p:nvPr/>
        </p:nvSpPr>
        <p:spPr>
          <a:xfrm>
            <a:off x="13563600" y="7620000"/>
            <a:ext cx="1066800" cy="6096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307" name="Text Box 15"/>
          <p:cNvSpPr txBox="1">
            <a:spLocks noChangeArrowheads="1"/>
          </p:cNvSpPr>
          <p:nvPr/>
        </p:nvSpPr>
        <p:spPr bwMode="auto">
          <a:xfrm>
            <a:off x="4476750" y="323850"/>
            <a:ext cx="5781331" cy="747451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130622" tIns="65311" rIns="130622" bIns="65311">
            <a:spAutoFit/>
          </a:bodyPr>
          <a:lstStyle/>
          <a:p>
            <a:r>
              <a:rPr lang="en-US" sz="4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(5 </a:t>
            </a:r>
            <a:r>
              <a:rPr lang="en-US" sz="4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  <p:sp>
        <p:nvSpPr>
          <p:cNvPr id="308" name="Text Box 2"/>
          <p:cNvSpPr txBox="1">
            <a:spLocks noChangeArrowheads="1"/>
          </p:cNvSpPr>
          <p:nvPr/>
        </p:nvSpPr>
        <p:spPr bwMode="auto">
          <a:xfrm>
            <a:off x="-76200" y="1065216"/>
            <a:ext cx="7680960" cy="8397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600" dirty="0" err="1">
                <a:latin typeface="Times New Roman" pitchFamily="18" charset="0"/>
              </a:rPr>
              <a:t>Làm</a:t>
            </a:r>
            <a:r>
              <a:rPr lang="en-US" sz="4600" dirty="0">
                <a:latin typeface="Times New Roman" pitchFamily="18" charset="0"/>
              </a:rPr>
              <a:t>  </a:t>
            </a:r>
            <a:r>
              <a:rPr lang="en-US" sz="4600" dirty="0" err="1">
                <a:latin typeface="Times New Roman" pitchFamily="18" charset="0"/>
              </a:rPr>
              <a:t>tính</a:t>
            </a:r>
            <a:r>
              <a:rPr lang="en-US" sz="4600" dirty="0">
                <a:latin typeface="Times New Roman" pitchFamily="18" charset="0"/>
              </a:rPr>
              <a:t> </a:t>
            </a:r>
            <a:r>
              <a:rPr lang="en-US" sz="4600" dirty="0" err="1" smtClean="0">
                <a:latin typeface="Times New Roman" pitchFamily="18" charset="0"/>
              </a:rPr>
              <a:t>nhân</a:t>
            </a:r>
            <a:r>
              <a:rPr lang="en-US" sz="4600" dirty="0" smtClean="0">
                <a:latin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</a:rPr>
              <a:t>sau</a:t>
            </a:r>
            <a:r>
              <a:rPr lang="en-US" sz="4000" dirty="0">
                <a:latin typeface="Times New Roman" pitchFamily="18" charset="0"/>
              </a:rPr>
              <a:t>: </a:t>
            </a:r>
          </a:p>
        </p:txBody>
      </p:sp>
      <p:sp>
        <p:nvSpPr>
          <p:cNvPr id="309" name="Oval 85"/>
          <p:cNvSpPr>
            <a:spLocks noChangeArrowheads="1"/>
          </p:cNvSpPr>
          <p:nvPr/>
        </p:nvSpPr>
        <p:spPr bwMode="auto">
          <a:xfrm flipH="1">
            <a:off x="1219201" y="2072640"/>
            <a:ext cx="2303781" cy="822960"/>
          </a:xfrm>
          <a:prstGeom prst="ellipse">
            <a:avLst/>
          </a:prstGeom>
          <a:solidFill>
            <a:srgbClr val="66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30622" tIns="65311" rIns="130622" bIns="65311" anchor="ctr"/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graphicFrame>
        <p:nvGraphicFramePr>
          <p:cNvPr id="74754" name="Object 3"/>
          <p:cNvGraphicFramePr>
            <a:graphicFrameLocks noChangeAspect="1"/>
          </p:cNvGraphicFramePr>
          <p:nvPr/>
        </p:nvGraphicFramePr>
        <p:xfrm>
          <a:off x="3735388" y="1828800"/>
          <a:ext cx="7775723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2" name="Equation" r:id="rId4" imgW="1562040" imgH="393480" progId="Equation.DSMT4">
                  <p:embed/>
                </p:oleObj>
              </mc:Choice>
              <mc:Fallback>
                <p:oleObj name="Equation" r:id="rId4" imgW="156204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5388" y="1828800"/>
                        <a:ext cx="7775723" cy="1323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Oval 91"/>
          <p:cNvSpPr>
            <a:spLocks noChangeArrowheads="1"/>
          </p:cNvSpPr>
          <p:nvPr/>
        </p:nvSpPr>
        <p:spPr bwMode="auto">
          <a:xfrm flipH="1">
            <a:off x="1270001" y="3554730"/>
            <a:ext cx="2303781" cy="782956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30622" tIns="65311" rIns="130622" bIns="65311" anchor="ctr"/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graphicFrame>
        <p:nvGraphicFramePr>
          <p:cNvPr id="74755" name="Object 3"/>
          <p:cNvGraphicFramePr>
            <a:graphicFrameLocks noChangeAspect="1"/>
          </p:cNvGraphicFramePr>
          <p:nvPr/>
        </p:nvGraphicFramePr>
        <p:xfrm>
          <a:off x="3679774" y="3400424"/>
          <a:ext cx="7521626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3" name="Equation" r:id="rId6" imgW="1511280" imgH="393480" progId="Equation.DSMT4">
                  <p:embed/>
                </p:oleObj>
              </mc:Choice>
              <mc:Fallback>
                <p:oleObj name="Equation" r:id="rId6" imgW="151128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9774" y="3400424"/>
                        <a:ext cx="7521626" cy="1323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1" name="Oval 91"/>
          <p:cNvSpPr>
            <a:spLocks noChangeArrowheads="1"/>
          </p:cNvSpPr>
          <p:nvPr/>
        </p:nvSpPr>
        <p:spPr bwMode="auto">
          <a:xfrm flipH="1">
            <a:off x="1285241" y="5074920"/>
            <a:ext cx="2303781" cy="782956"/>
          </a:xfrm>
          <a:prstGeom prst="ellipse">
            <a:avLst/>
          </a:prstGeom>
          <a:solidFill>
            <a:schemeClr val="accent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30622" tIns="65311" rIns="130622" bIns="65311" anchor="ctr"/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graphicFrame>
        <p:nvGraphicFramePr>
          <p:cNvPr id="74756" name="Object 1"/>
          <p:cNvGraphicFramePr>
            <a:graphicFrameLocks noChangeAspect="1"/>
          </p:cNvGraphicFramePr>
          <p:nvPr/>
        </p:nvGraphicFramePr>
        <p:xfrm>
          <a:off x="3886200" y="4899025"/>
          <a:ext cx="5534898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Equation" r:id="rId8" imgW="1117440" imgH="393480" progId="Equation.DSMT4">
                  <p:embed/>
                </p:oleObj>
              </mc:Choice>
              <mc:Fallback>
                <p:oleObj name="Equation" r:id="rId8" imgW="111744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899025"/>
                        <a:ext cx="5534898" cy="134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2" name="Oval 91"/>
          <p:cNvSpPr>
            <a:spLocks noChangeArrowheads="1"/>
          </p:cNvSpPr>
          <p:nvPr/>
        </p:nvSpPr>
        <p:spPr bwMode="auto">
          <a:xfrm flipH="1">
            <a:off x="1295400" y="6456044"/>
            <a:ext cx="2303781" cy="782956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30622" tIns="65311" rIns="130622" bIns="65311" anchor="ctr"/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4757" name="Object 5"/>
          <p:cNvGraphicFramePr>
            <a:graphicFrameLocks noChangeAspect="1"/>
          </p:cNvGraphicFramePr>
          <p:nvPr/>
        </p:nvGraphicFramePr>
        <p:xfrm>
          <a:off x="3809999" y="6248400"/>
          <a:ext cx="6701431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5" name="Equation" r:id="rId10" imgW="1409400" imgH="393480" progId="Equation.DSMT4">
                  <p:embed/>
                </p:oleObj>
              </mc:Choice>
              <mc:Fallback>
                <p:oleObj name="Equation" r:id="rId10" imgW="1409400" imgH="393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999" y="6248400"/>
                        <a:ext cx="6701431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4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90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900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910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220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30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40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410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420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30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40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50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60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70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80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90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500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510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520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30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40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50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60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70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80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90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600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610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620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30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40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50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60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70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80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90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700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710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720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30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40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50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60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70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80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90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800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810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820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30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40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60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70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80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90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900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910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920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30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40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50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60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70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80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90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9" grpId="0" animBg="1"/>
      <p:bldP spid="310" grpId="0" animBg="1"/>
      <p:bldP spid="311" grpId="0" animBg="1"/>
      <p:bldP spid="3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" y="0"/>
            <a:ext cx="14630400" cy="773113"/>
          </a:xfrm>
          <a:prstGeom prst="rect">
            <a:avLst/>
          </a:prstGeom>
          <a:solidFill>
            <a:srgbClr val="FFFF66"/>
          </a:solidFill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§1. 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 ĐƠN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 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 ĐA THỨC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-533400" y="912072"/>
            <a:ext cx="6781800" cy="91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1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1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x, </a:t>
            </a: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5100" b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2508250" y="1981200"/>
          <a:ext cx="10140950" cy="134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3" name="Equation" r:id="rId4" imgW="1536480" imgH="203040" progId="Equation.DSMT4">
                  <p:embed/>
                </p:oleObj>
              </mc:Choice>
              <mc:Fallback>
                <p:oleObj name="Equation" r:id="rId4" imgW="153648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0" y="1981200"/>
                        <a:ext cx="10140950" cy="13409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" y="0"/>
            <a:ext cx="14630400" cy="773113"/>
          </a:xfrm>
          <a:prstGeom prst="rect">
            <a:avLst/>
          </a:prstGeom>
          <a:solidFill>
            <a:srgbClr val="FFFF66"/>
          </a:solidFill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§1. 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 ĐƠN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 </a:t>
            </a: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 ĐA THỨC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-533400" y="912072"/>
            <a:ext cx="10668000" cy="91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1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1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51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51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1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51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1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100" b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333375" y="1825397"/>
          <a:ext cx="12544425" cy="994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Equation" r:id="rId4" imgW="2565360" imgH="203040" progId="Equation.DSMT4">
                  <p:embed/>
                </p:oleObj>
              </mc:Choice>
              <mc:Fallback>
                <p:oleObj name="Equation" r:id="rId4" imgW="256536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" y="1825397"/>
                        <a:ext cx="12544425" cy="9940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-533400" y="2817072"/>
            <a:ext cx="5334000" cy="91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622" tIns="65311" rIns="130622" bIns="6531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100" b="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51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x = 2019</a:t>
            </a:r>
            <a:endParaRPr lang="en-US" sz="5100" b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LeTrinh\AppData\Local\Temp\PR\data\asimages\{F05F684E-F094-4991-8D63-CD55E371A7C6}_1.png&quot;/&gt;&lt;left val=&quot;0&quot;/&gt;&lt;top val=&quot;-7&quot;/&gt;&lt;width val=&quot;960&quot;/&gt;&lt;height val=&quot;85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LeTrinh\AppData\Local\Temp\PR\data\asimages\{F05F684E-F094-4991-8D63-CD55E371A7C6}_1.png&quot;/&gt;&lt;left val=&quot;0&quot;/&gt;&lt;top val=&quot;-7&quot;/&gt;&lt;width val=&quot;960&quot;/&gt;&lt;height val=&quot;85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LeTrinh\AppData\Local\Temp\PR\data\asimages\{F05F684E-F094-4991-8D63-CD55E371A7C6}_1.png&quot;/&gt;&lt;left val=&quot;0&quot;/&gt;&lt;top val=&quot;-7&quot;/&gt;&lt;width val=&quot;960&quot;/&gt;&lt;height val=&quot;85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LeTrinh\AppData\Local\Temp\PR\data\asimages\{F05F684E-F094-4991-8D63-CD55E371A7C6}_1.png&quot;/&gt;&lt;left val=&quot;0&quot;/&gt;&lt;top val=&quot;-7&quot;/&gt;&lt;width val=&quot;960&quot;/&gt;&lt;height val=&quot;85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LeTrinh\AppData\Local\Temp\PR\data\asimages\{F05F684E-F094-4991-8D63-CD55E371A7C6}_1.png&quot;/&gt;&lt;left val=&quot;0&quot;/&gt;&lt;top val=&quot;-7&quot;/&gt;&lt;width val=&quot;960&quot;/&gt;&lt;height val=&quot;85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  <a:cs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</TotalTime>
  <Words>779</Words>
  <Application>Microsoft Office PowerPoint</Application>
  <PresentationFormat>Custom</PresentationFormat>
  <Paragraphs>361</Paragraphs>
  <Slides>11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Rounded MT Bold</vt:lpstr>
      <vt:lpstr>Times New Roman</vt:lpstr>
      <vt:lpstr>VNI-Lithos</vt:lpstr>
      <vt:lpstr>Wingdings</vt:lpstr>
      <vt:lpstr>Mountain Top</vt:lpstr>
      <vt:lpstr>Equation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longnguyen</dc:creator>
  <cp:lastModifiedBy>P271219</cp:lastModifiedBy>
  <cp:revision>25</cp:revision>
  <cp:lastPrinted>1601-01-01T00:00:00Z</cp:lastPrinted>
  <dcterms:created xsi:type="dcterms:W3CDTF">2012-09-12T15:06:37Z</dcterms:created>
  <dcterms:modified xsi:type="dcterms:W3CDTF">2019-12-28T11:37:55Z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