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wav" ContentType="audio/wav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3"/>
  </p:notesMasterIdLst>
  <p:sldIdLst>
    <p:sldId id="257" r:id="rId2"/>
    <p:sldId id="259" r:id="rId3"/>
    <p:sldId id="261" r:id="rId4"/>
    <p:sldId id="305" r:id="rId5"/>
    <p:sldId id="263" r:id="rId6"/>
    <p:sldId id="265" r:id="rId7"/>
    <p:sldId id="298" r:id="rId8"/>
    <p:sldId id="271" r:id="rId9"/>
    <p:sldId id="299" r:id="rId10"/>
    <p:sldId id="273" r:id="rId11"/>
    <p:sldId id="275" r:id="rId12"/>
    <p:sldId id="277" r:id="rId13"/>
    <p:sldId id="279" r:id="rId14"/>
    <p:sldId id="281" r:id="rId15"/>
    <p:sldId id="283" r:id="rId16"/>
    <p:sldId id="300" r:id="rId17"/>
    <p:sldId id="302" r:id="rId18"/>
    <p:sldId id="304" r:id="rId19"/>
    <p:sldId id="287" r:id="rId20"/>
    <p:sldId id="293" r:id="rId21"/>
    <p:sldId id="297" r:id="rId2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94" d="100"/>
          <a:sy n="94" d="100"/>
        </p:scale>
        <p:origin x="-852" y="18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4C0A8A-2B21-4E58-9378-E309A6B07B1A}" type="datetimeFigureOut">
              <a:rPr lang="en-US" smtClean="0"/>
              <a:t>1/31/2021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22B73D3-B1DF-4039-A745-2E25F20DF1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98100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fld id="{43389640-22CB-420B-A353-63F2FE866484}" type="slidenum">
              <a:rPr lang="en-US" altLang="en-US" sz="1200" smtClean="0">
                <a:latin typeface="Arial" charset="0"/>
              </a:rPr>
              <a:pPr/>
              <a:t>1</a:t>
            </a:fld>
            <a:endParaRPr lang="en-US" altLang="en-US" sz="1200" smtClean="0">
              <a:latin typeface="Arial" charset="0"/>
            </a:endParaRPr>
          </a:p>
        </p:txBody>
      </p:sp>
      <p:sp>
        <p:nvSpPr>
          <p:cNvPr id="665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656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</p:spPr>
        <p:txBody>
          <a:bodyPr/>
          <a:lstStyle/>
          <a:p>
            <a:pPr eaLnBrk="1" hangingPunct="1"/>
            <a:endParaRPr lang="vi-VN" altLang="en-US" dirty="0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2B73D3-B1DF-4039-A745-2E25F20DF14E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151150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2B73D3-B1DF-4039-A745-2E25F20DF14E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4228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206804-A2CD-42BA-8648-B45A9DF4647A}" type="datetimeFigureOut">
              <a:rPr lang="en-US" smtClean="0"/>
              <a:t>1/31/2021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1A2CFB-D422-4449-A2DA-0C9AB7C890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27541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206804-A2CD-42BA-8648-B45A9DF4647A}" type="datetimeFigureOut">
              <a:rPr lang="en-US" smtClean="0"/>
              <a:t>1/31/2021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1A2CFB-D422-4449-A2DA-0C9AB7C890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10744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206804-A2CD-42BA-8648-B45A9DF4647A}" type="datetimeFigureOut">
              <a:rPr lang="en-US" smtClean="0"/>
              <a:t>1/31/2021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1A2CFB-D422-4449-A2DA-0C9AB7C890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510308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40" descr="ScreenHunter_001"/>
          <p:cNvPicPr>
            <a:picLocks noChangeAspect="1" noChangeArrowheads="1"/>
          </p:cNvPicPr>
          <p:nvPr/>
        </p:nvPicPr>
        <p:blipFill>
          <a:blip r:embed="rId2">
            <a:lum bright="-6000" contrast="3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47"/>
          <a:stretch>
            <a:fillRect/>
          </a:stretch>
        </p:blipFill>
        <p:spPr bwMode="auto">
          <a:xfrm>
            <a:off x="0" y="1588"/>
            <a:ext cx="9144000" cy="6856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Picture 141" descr="hoado"/>
          <p:cNvPicPr>
            <a:picLocks noChangeAspect="1" noChangeArrowheads="1"/>
          </p:cNvPicPr>
          <p:nvPr/>
        </p:nvPicPr>
        <p:blipFill>
          <a:blip r:embed="rId3" cstate="print">
            <a:lum bright="18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2338" y="1963738"/>
            <a:ext cx="733425" cy="1011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142" descr="hoado"/>
          <p:cNvPicPr>
            <a:picLocks noChangeAspect="1" noChangeArrowheads="1"/>
          </p:cNvPicPr>
          <p:nvPr/>
        </p:nvPicPr>
        <p:blipFill>
          <a:blip r:embed="rId3" cstate="print">
            <a:lum bright="18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8148638" y="5621338"/>
            <a:ext cx="733425" cy="1011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143" descr="hoado"/>
          <p:cNvPicPr>
            <a:picLocks noChangeAspect="1" noChangeArrowheads="1"/>
          </p:cNvPicPr>
          <p:nvPr/>
        </p:nvPicPr>
        <p:blipFill>
          <a:blip r:embed="rId3" cstate="print">
            <a:lum bright="18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8004176" y="2108200"/>
            <a:ext cx="1033462" cy="744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144" descr="hoado"/>
          <p:cNvPicPr>
            <a:picLocks noChangeAspect="1" noChangeArrowheads="1"/>
          </p:cNvPicPr>
          <p:nvPr/>
        </p:nvPicPr>
        <p:blipFill>
          <a:blip r:embed="rId3" cstate="print">
            <a:lum bright="18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2047876" y="5740400"/>
            <a:ext cx="1033462" cy="744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25350396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206804-A2CD-42BA-8648-B45A9DF4647A}" type="datetimeFigureOut">
              <a:rPr lang="en-US" smtClean="0"/>
              <a:t>1/31/2021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1A2CFB-D422-4449-A2DA-0C9AB7C890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21880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206804-A2CD-42BA-8648-B45A9DF4647A}" type="datetimeFigureOut">
              <a:rPr lang="en-US" smtClean="0"/>
              <a:t>1/31/2021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1A2CFB-D422-4449-A2DA-0C9AB7C890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55308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206804-A2CD-42BA-8648-B45A9DF4647A}" type="datetimeFigureOut">
              <a:rPr lang="en-US" smtClean="0"/>
              <a:t>1/31/2021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1A2CFB-D422-4449-A2DA-0C9AB7C890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30484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206804-A2CD-42BA-8648-B45A9DF4647A}" type="datetimeFigureOut">
              <a:rPr lang="en-US" smtClean="0"/>
              <a:t>1/31/2021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1A2CFB-D422-4449-A2DA-0C9AB7C890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17271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206804-A2CD-42BA-8648-B45A9DF4647A}" type="datetimeFigureOut">
              <a:rPr lang="en-US" smtClean="0"/>
              <a:t>1/31/2021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1A2CFB-D422-4449-A2DA-0C9AB7C890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98454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206804-A2CD-42BA-8648-B45A9DF4647A}" type="datetimeFigureOut">
              <a:rPr lang="en-US" smtClean="0"/>
              <a:t>1/31/2021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1A2CFB-D422-4449-A2DA-0C9AB7C890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96948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206804-A2CD-42BA-8648-B45A9DF4647A}" type="datetimeFigureOut">
              <a:rPr lang="en-US" smtClean="0"/>
              <a:t>1/31/2021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1A2CFB-D422-4449-A2DA-0C9AB7C890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99482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206804-A2CD-42BA-8648-B45A9DF4647A}" type="datetimeFigureOut">
              <a:rPr lang="en-US" smtClean="0"/>
              <a:t>1/31/2021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1A2CFB-D422-4449-A2DA-0C9AB7C890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20437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206804-A2CD-42BA-8648-B45A9DF4647A}" type="datetimeFigureOut">
              <a:rPr lang="en-US" smtClean="0"/>
              <a:t>1/31/2021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1A2CFB-D422-4449-A2DA-0C9AB7C890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245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audio" Target="../media/audio3.wav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gif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13" Type="http://schemas.openxmlformats.org/officeDocument/2006/relationships/image" Target="../media/image15.pn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12" Type="http://schemas.openxmlformats.org/officeDocument/2006/relationships/image" Target="../media/image14.png"/><Relationship Id="rId2" Type="http://schemas.openxmlformats.org/officeDocument/2006/relationships/image" Target="../media/image4.png"/><Relationship Id="rId16" Type="http://schemas.openxmlformats.org/officeDocument/2006/relationships/image" Target="../media/image18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png"/><Relationship Id="rId11" Type="http://schemas.openxmlformats.org/officeDocument/2006/relationships/image" Target="../media/image13.png"/><Relationship Id="rId5" Type="http://schemas.openxmlformats.org/officeDocument/2006/relationships/image" Target="../media/image7.png"/><Relationship Id="rId15" Type="http://schemas.openxmlformats.org/officeDocument/2006/relationships/image" Target="../media/image17.png"/><Relationship Id="rId10" Type="http://schemas.openxmlformats.org/officeDocument/2006/relationships/image" Target="../media/image12.png"/><Relationship Id="rId4" Type="http://schemas.openxmlformats.org/officeDocument/2006/relationships/image" Target="../media/image6.png"/><Relationship Id="rId9" Type="http://schemas.openxmlformats.org/officeDocument/2006/relationships/image" Target="../media/image11.png"/><Relationship Id="rId14" Type="http://schemas.openxmlformats.org/officeDocument/2006/relationships/image" Target="../media/image16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3" name="Text Box 17"/>
          <p:cNvSpPr txBox="1">
            <a:spLocks noChangeArrowheads="1"/>
          </p:cNvSpPr>
          <p:nvPr/>
        </p:nvSpPr>
        <p:spPr bwMode="auto">
          <a:xfrm>
            <a:off x="2057400" y="4876800"/>
            <a:ext cx="7086600" cy="15696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VNI-Times" pitchFamily="2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VNI-Times" pitchFamily="2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VNI-Times" pitchFamily="2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VNI-Times" pitchFamily="2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VNI-Times" pitchFamily="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NI-Times" pitchFamily="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NI-Times" pitchFamily="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NI-Times" pitchFamily="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NI-Times" pitchFamily="2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65.§</a:t>
            </a:r>
            <a:r>
              <a:rPr lang="vi-VN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13. </a:t>
            </a:r>
            <a: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BỘI VÀ ƯỚC CỦA MỘT SỐ NGUYÊN</a:t>
            </a:r>
          </a:p>
          <a:p>
            <a:pPr algn="ctr" eaLnBrk="1" hangingPunct="1">
              <a:spcBef>
                <a:spcPct val="50000"/>
              </a:spcBef>
            </a:pPr>
            <a:r>
              <a:rPr lang="en-US" alt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GV: </a:t>
            </a:r>
            <a:r>
              <a:rPr lang="en-US" alt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Phạm</a:t>
            </a:r>
            <a:r>
              <a:rPr lang="en-US" alt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Thị</a:t>
            </a:r>
            <a:r>
              <a:rPr lang="en-US" alt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Hiền</a:t>
            </a:r>
            <a:endParaRPr lang="en-US" altLang="en-US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spcBef>
                <a:spcPct val="50000"/>
              </a:spcBef>
            </a:pPr>
            <a:endParaRPr lang="en-US" altLang="en-US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2348340" y="2819400"/>
            <a:ext cx="6440343" cy="1676400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CHÀO MỪNG CÁC EM </a:t>
            </a:r>
          </a:p>
          <a:p>
            <a:pPr algn="ctr"/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HỌC SINH KHỐI 6</a:t>
            </a:r>
            <a:endParaRPr lang="en-US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3796932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81255" name="Text Box 7"/>
          <p:cNvSpPr txBox="1">
            <a:spLocks noChangeArrowheads="1"/>
          </p:cNvSpPr>
          <p:nvPr/>
        </p:nvSpPr>
        <p:spPr bwMode="auto">
          <a:xfrm>
            <a:off x="3429000" y="4572000"/>
            <a:ext cx="838200" cy="701675"/>
          </a:xfrm>
          <a:prstGeom prst="rect">
            <a:avLst/>
          </a:prstGeom>
          <a:ln>
            <a:noFill/>
          </a:ln>
          <a:effectLst/>
          <a:extLs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 type="none" w="med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4000">
                <a:latin typeface="Times New Roman" pitchFamily="18" charset="0"/>
              </a:rPr>
              <a:t>vì</a:t>
            </a:r>
          </a:p>
        </p:txBody>
      </p:sp>
      <p:sp useBgFill="1">
        <p:nvSpPr>
          <p:cNvPr id="181256" name="Text Box 8"/>
          <p:cNvSpPr txBox="1">
            <a:spLocks noChangeArrowheads="1"/>
          </p:cNvSpPr>
          <p:nvPr/>
        </p:nvSpPr>
        <p:spPr bwMode="auto">
          <a:xfrm>
            <a:off x="3429000" y="3962400"/>
            <a:ext cx="838200" cy="701675"/>
          </a:xfrm>
          <a:prstGeom prst="rect">
            <a:avLst/>
          </a:prstGeom>
          <a:ln>
            <a:noFill/>
          </a:ln>
          <a:effectLst/>
          <a:extLs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 type="none" w="med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4000">
                <a:latin typeface="Times New Roman" pitchFamily="18" charset="0"/>
              </a:rPr>
              <a:t>vì</a:t>
            </a:r>
          </a:p>
        </p:txBody>
      </p:sp>
      <p:sp useBgFill="1">
        <p:nvSpPr>
          <p:cNvPr id="181257" name="Text Box 9"/>
          <p:cNvSpPr txBox="1">
            <a:spLocks noChangeArrowheads="1"/>
          </p:cNvSpPr>
          <p:nvPr/>
        </p:nvSpPr>
        <p:spPr bwMode="auto">
          <a:xfrm>
            <a:off x="3429000" y="3336925"/>
            <a:ext cx="838200" cy="701675"/>
          </a:xfrm>
          <a:prstGeom prst="rect">
            <a:avLst/>
          </a:prstGeom>
          <a:ln>
            <a:noFill/>
          </a:ln>
          <a:effectLst/>
          <a:extLs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 type="none" w="med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4000">
                <a:latin typeface="Times New Roman" pitchFamily="18" charset="0"/>
              </a:rPr>
              <a:t>vì</a:t>
            </a:r>
          </a:p>
        </p:txBody>
      </p:sp>
      <p:sp>
        <p:nvSpPr>
          <p:cNvPr id="181258" name="Rectangle 10"/>
          <p:cNvSpPr>
            <a:spLocks noChangeArrowheads="1"/>
          </p:cNvSpPr>
          <p:nvPr/>
        </p:nvSpPr>
        <p:spPr bwMode="auto">
          <a:xfrm>
            <a:off x="1447800" y="3429000"/>
            <a:ext cx="205740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en-US" sz="3600" dirty="0" smtClean="0">
                <a:latin typeface="VNI-Vari" pitchFamily="2" charset="0"/>
              </a:rPr>
              <a:t>(- 18) </a:t>
            </a:r>
            <a:r>
              <a:rPr lang="en-US" sz="3600" dirty="0">
                <a:latin typeface="VNI-Vari" pitchFamily="2" charset="0"/>
                <a:sym typeface="MT Extra" pitchFamily="18" charset="2"/>
              </a:rPr>
              <a:t></a:t>
            </a:r>
            <a:r>
              <a:rPr lang="en-US" sz="3600" dirty="0">
                <a:latin typeface="VNI-Vari" pitchFamily="2" charset="0"/>
              </a:rPr>
              <a:t> </a:t>
            </a:r>
            <a:r>
              <a:rPr lang="en-US" sz="3600" dirty="0" smtClean="0">
                <a:latin typeface="VNI-Vari" pitchFamily="2" charset="0"/>
              </a:rPr>
              <a:t>9</a:t>
            </a:r>
            <a:endParaRPr lang="en-US" sz="3600" dirty="0">
              <a:latin typeface="VNI-Vari" pitchFamily="2" charset="0"/>
            </a:endParaRPr>
          </a:p>
        </p:txBody>
      </p:sp>
      <p:sp>
        <p:nvSpPr>
          <p:cNvPr id="181260" name="Rectangle 12"/>
          <p:cNvSpPr>
            <a:spLocks noChangeArrowheads="1"/>
          </p:cNvSpPr>
          <p:nvPr/>
        </p:nvSpPr>
        <p:spPr bwMode="auto">
          <a:xfrm>
            <a:off x="4343400" y="3352800"/>
            <a:ext cx="4114800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en-US" sz="3600" dirty="0">
                <a:latin typeface="VNI-Vari" pitchFamily="2" charset="0"/>
              </a:rPr>
              <a:t>( </a:t>
            </a:r>
            <a:r>
              <a:rPr lang="en-US" sz="3600" dirty="0" smtClean="0">
                <a:latin typeface="VNI-Vari" pitchFamily="2" charset="0"/>
              </a:rPr>
              <a:t>- 18 </a:t>
            </a:r>
            <a:r>
              <a:rPr lang="en-US" sz="3600" dirty="0">
                <a:latin typeface="VNI-Vari" pitchFamily="2" charset="0"/>
              </a:rPr>
              <a:t>: </a:t>
            </a:r>
            <a:r>
              <a:rPr lang="en-US" sz="3600" dirty="0" smtClean="0">
                <a:latin typeface="VNI-Vari" pitchFamily="2" charset="0"/>
              </a:rPr>
              <a:t>9 </a:t>
            </a:r>
            <a:r>
              <a:rPr lang="en-US" sz="3600" dirty="0">
                <a:latin typeface="VNI-Vari" pitchFamily="2" charset="0"/>
              </a:rPr>
              <a:t>= </a:t>
            </a:r>
            <a:r>
              <a:rPr lang="en-US" sz="3600" dirty="0" smtClean="0">
                <a:latin typeface="VNI-Vari" pitchFamily="2" charset="0"/>
              </a:rPr>
              <a:t>- 2 </a:t>
            </a:r>
            <a:r>
              <a:rPr lang="en-US" sz="3600" dirty="0">
                <a:latin typeface="VNI-Vari" pitchFamily="2" charset="0"/>
              </a:rPr>
              <a:t>)</a:t>
            </a:r>
          </a:p>
        </p:txBody>
      </p:sp>
      <p:sp>
        <p:nvSpPr>
          <p:cNvPr id="181261" name="Rectangle 13"/>
          <p:cNvSpPr>
            <a:spLocks noChangeArrowheads="1"/>
          </p:cNvSpPr>
          <p:nvPr/>
        </p:nvSpPr>
        <p:spPr bwMode="auto">
          <a:xfrm>
            <a:off x="2286000" y="4038600"/>
            <a:ext cx="121920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en-US" sz="3600" dirty="0" smtClean="0">
                <a:latin typeface="VNI-Vari" pitchFamily="2" charset="0"/>
              </a:rPr>
              <a:t>9 </a:t>
            </a:r>
            <a:r>
              <a:rPr lang="en-US" sz="3600" dirty="0">
                <a:latin typeface="VNI-Vari" pitchFamily="2" charset="0"/>
                <a:sym typeface="MT Extra" pitchFamily="18" charset="2"/>
              </a:rPr>
              <a:t></a:t>
            </a:r>
            <a:r>
              <a:rPr lang="en-US" sz="3600" dirty="0">
                <a:latin typeface="VNI-Vari" pitchFamily="2" charset="0"/>
              </a:rPr>
              <a:t> 3</a:t>
            </a:r>
          </a:p>
        </p:txBody>
      </p:sp>
      <p:sp>
        <p:nvSpPr>
          <p:cNvPr id="181262" name="Rectangle 14"/>
          <p:cNvSpPr>
            <a:spLocks noChangeArrowheads="1"/>
          </p:cNvSpPr>
          <p:nvPr/>
        </p:nvSpPr>
        <p:spPr bwMode="auto">
          <a:xfrm>
            <a:off x="4343400" y="3995738"/>
            <a:ext cx="266700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en-US" sz="3600" dirty="0">
                <a:latin typeface="VNI-Vari" pitchFamily="2" charset="0"/>
              </a:rPr>
              <a:t>( </a:t>
            </a:r>
            <a:r>
              <a:rPr lang="en-US" sz="3600" dirty="0" smtClean="0">
                <a:latin typeface="VNI-Vari" pitchFamily="2" charset="0"/>
              </a:rPr>
              <a:t>9 </a:t>
            </a:r>
            <a:r>
              <a:rPr lang="en-US" sz="3600" dirty="0">
                <a:latin typeface="VNI-Vari" pitchFamily="2" charset="0"/>
              </a:rPr>
              <a:t>: </a:t>
            </a:r>
            <a:r>
              <a:rPr lang="en-US" sz="3600" dirty="0" smtClean="0">
                <a:latin typeface="VNI-Vari" pitchFamily="2" charset="0"/>
              </a:rPr>
              <a:t>3 </a:t>
            </a:r>
            <a:r>
              <a:rPr lang="en-US" sz="3600" dirty="0">
                <a:latin typeface="VNI-Vari" pitchFamily="2" charset="0"/>
              </a:rPr>
              <a:t>= </a:t>
            </a:r>
            <a:r>
              <a:rPr lang="en-US" sz="3600" dirty="0" smtClean="0">
                <a:latin typeface="VNI-Vari" pitchFamily="2" charset="0"/>
              </a:rPr>
              <a:t>3 </a:t>
            </a:r>
            <a:r>
              <a:rPr lang="en-US" sz="3600" dirty="0">
                <a:latin typeface="VNI-Vari" pitchFamily="2" charset="0"/>
              </a:rPr>
              <a:t>)</a:t>
            </a:r>
          </a:p>
        </p:txBody>
      </p:sp>
      <p:sp>
        <p:nvSpPr>
          <p:cNvPr id="181264" name="Text Box 16"/>
          <p:cNvSpPr txBox="1">
            <a:spLocks noChangeArrowheads="1"/>
          </p:cNvSpPr>
          <p:nvPr/>
        </p:nvSpPr>
        <p:spPr bwMode="auto">
          <a:xfrm>
            <a:off x="614363" y="4559300"/>
            <a:ext cx="976312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 type="none" w="med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en-US" sz="3600">
                <a:latin typeface="VNI-Vari" pitchFamily="2" charset="0"/>
              </a:rPr>
              <a:t>Vaäy</a:t>
            </a:r>
          </a:p>
        </p:txBody>
      </p:sp>
      <p:sp>
        <p:nvSpPr>
          <p:cNvPr id="181265" name="Rectangle 17"/>
          <p:cNvSpPr>
            <a:spLocks noChangeArrowheads="1"/>
          </p:cNvSpPr>
          <p:nvPr/>
        </p:nvSpPr>
        <p:spPr bwMode="auto">
          <a:xfrm>
            <a:off x="1590675" y="4572000"/>
            <a:ext cx="2066925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en-US" sz="3600" dirty="0" smtClean="0">
                <a:latin typeface="VNI-Vari" pitchFamily="2" charset="0"/>
              </a:rPr>
              <a:t>(- 18) </a:t>
            </a:r>
            <a:r>
              <a:rPr lang="en-US" sz="3600" dirty="0">
                <a:latin typeface="VNI-Vari" pitchFamily="2" charset="0"/>
                <a:sym typeface="MT Extra" pitchFamily="18" charset="2"/>
              </a:rPr>
              <a:t></a:t>
            </a:r>
            <a:r>
              <a:rPr lang="en-US" sz="3600" dirty="0">
                <a:latin typeface="VNI-Vari" pitchFamily="2" charset="0"/>
              </a:rPr>
              <a:t> </a:t>
            </a:r>
            <a:r>
              <a:rPr lang="en-US" sz="3600" dirty="0" smtClean="0">
                <a:latin typeface="VNI-Vari" pitchFamily="2" charset="0"/>
              </a:rPr>
              <a:t>3</a:t>
            </a:r>
            <a:endParaRPr lang="en-US" sz="3600" dirty="0">
              <a:latin typeface="VNI-Vari" pitchFamily="2" charset="0"/>
            </a:endParaRPr>
          </a:p>
        </p:txBody>
      </p:sp>
      <p:sp>
        <p:nvSpPr>
          <p:cNvPr id="181267" name="Rectangle 19"/>
          <p:cNvSpPr>
            <a:spLocks noChangeArrowheads="1"/>
          </p:cNvSpPr>
          <p:nvPr/>
        </p:nvSpPr>
        <p:spPr bwMode="auto">
          <a:xfrm>
            <a:off x="4343400" y="4572000"/>
            <a:ext cx="342900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en-US" sz="3600" dirty="0">
                <a:latin typeface="VNI-Vari" pitchFamily="2" charset="0"/>
              </a:rPr>
              <a:t>( </a:t>
            </a:r>
            <a:r>
              <a:rPr lang="en-US" sz="3600" dirty="0" smtClean="0">
                <a:latin typeface="VNI-Vari" pitchFamily="2" charset="0"/>
              </a:rPr>
              <a:t>- 18 </a:t>
            </a:r>
            <a:r>
              <a:rPr lang="en-US" sz="3600" dirty="0">
                <a:latin typeface="VNI-Vari" pitchFamily="2" charset="0"/>
              </a:rPr>
              <a:t>: </a:t>
            </a:r>
            <a:r>
              <a:rPr lang="en-US" sz="3600" dirty="0" smtClean="0">
                <a:latin typeface="VNI-Vari" pitchFamily="2" charset="0"/>
              </a:rPr>
              <a:t>3 </a:t>
            </a:r>
            <a:r>
              <a:rPr lang="en-US" sz="3600" dirty="0">
                <a:latin typeface="VNI-Vari" pitchFamily="2" charset="0"/>
              </a:rPr>
              <a:t>= </a:t>
            </a:r>
            <a:r>
              <a:rPr lang="en-US" sz="3600" dirty="0" smtClean="0">
                <a:latin typeface="VNI-Vari" pitchFamily="2" charset="0"/>
              </a:rPr>
              <a:t>- 6 </a:t>
            </a:r>
            <a:r>
              <a:rPr lang="en-US" sz="3600" dirty="0">
                <a:latin typeface="VNI-Vari" pitchFamily="2" charset="0"/>
              </a:rPr>
              <a:t>)</a:t>
            </a:r>
          </a:p>
        </p:txBody>
      </p:sp>
      <p:sp>
        <p:nvSpPr>
          <p:cNvPr id="181268" name="Text Box 20"/>
          <p:cNvSpPr txBox="1">
            <a:spLocks noChangeArrowheads="1"/>
          </p:cNvSpPr>
          <p:nvPr/>
        </p:nvSpPr>
        <p:spPr bwMode="auto">
          <a:xfrm>
            <a:off x="1447800" y="1925638"/>
            <a:ext cx="571500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 type="none" w="med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3200">
                <a:solidFill>
                  <a:srgbClr val="CC3300"/>
                </a:solidFill>
                <a:latin typeface="VNI-Vari" pitchFamily="2" charset="0"/>
              </a:rPr>
              <a:t>a)  a </a:t>
            </a:r>
            <a:r>
              <a:rPr lang="en-US" sz="3200">
                <a:solidFill>
                  <a:srgbClr val="CC3300"/>
                </a:solidFill>
                <a:latin typeface="VNI-Vari" pitchFamily="2" charset="0"/>
                <a:sym typeface="MT Extra" pitchFamily="18" charset="2"/>
              </a:rPr>
              <a:t> b  vaø  b  c  </a:t>
            </a:r>
            <a:r>
              <a:rPr lang="en-US" sz="3200" b="1">
                <a:solidFill>
                  <a:srgbClr val="CC3300"/>
                </a:solidFill>
                <a:latin typeface="VNI-Vari" pitchFamily="2" charset="0"/>
                <a:sym typeface="Symbol" pitchFamily="18" charset="2"/>
              </a:rPr>
              <a:t></a:t>
            </a:r>
            <a:r>
              <a:rPr lang="en-US" sz="3200">
                <a:solidFill>
                  <a:srgbClr val="CC3300"/>
                </a:solidFill>
                <a:latin typeface="VNI-Vari" pitchFamily="2" charset="0"/>
                <a:sym typeface="Symbol" pitchFamily="18" charset="2"/>
              </a:rPr>
              <a:t>  </a:t>
            </a:r>
            <a:r>
              <a:rPr lang="en-US" sz="3200">
                <a:solidFill>
                  <a:srgbClr val="CC3300"/>
                </a:solidFill>
                <a:latin typeface="VNI-Vari" pitchFamily="2" charset="0"/>
              </a:rPr>
              <a:t>a </a:t>
            </a:r>
            <a:r>
              <a:rPr lang="en-US" sz="3200">
                <a:solidFill>
                  <a:srgbClr val="CC3300"/>
                </a:solidFill>
                <a:latin typeface="VNI-Vari" pitchFamily="2" charset="0"/>
                <a:sym typeface="MT Extra" pitchFamily="18" charset="2"/>
              </a:rPr>
              <a:t> c</a:t>
            </a:r>
          </a:p>
        </p:txBody>
      </p:sp>
      <p:sp>
        <p:nvSpPr>
          <p:cNvPr id="30" name="Rectangle 29"/>
          <p:cNvSpPr/>
          <p:nvPr/>
        </p:nvSpPr>
        <p:spPr>
          <a:xfrm>
            <a:off x="-126430" y="24825"/>
            <a:ext cx="948682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65. §</a:t>
            </a:r>
            <a:r>
              <a:rPr lang="vi-VN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13. 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BỘI VÀ ƯỚC CỦA MỘT SỐ NGUYÊN</a:t>
            </a:r>
            <a:endParaRPr lang="en-US" sz="3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198436" y="626918"/>
            <a:ext cx="202485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chất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4744944"/>
      </p:ext>
    </p:extLst>
  </p:cSld>
  <p:clrMapOvr>
    <a:masterClrMapping/>
  </p:clrMapOvr>
  <p:transition spd="med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812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812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1812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1812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6" dur="500"/>
                                        <p:tgtEl>
                                          <p:spTgt spid="1812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1812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1812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7" presetID="17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2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812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812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1812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812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7" dur="500"/>
                                        <p:tgtEl>
                                          <p:spTgt spid="1812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9" presetID="17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18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18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18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18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9" dur="500"/>
                                        <p:tgtEl>
                                          <p:spTgt spid="18126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1255" grpId="0" animBg="1" autoUpdateAnimBg="0"/>
      <p:bldP spid="181256" grpId="0" animBg="1" autoUpdateAnimBg="0"/>
      <p:bldP spid="181257" grpId="0" animBg="1" autoUpdateAnimBg="0"/>
      <p:bldP spid="181258" grpId="0" autoUpdateAnimBg="0"/>
      <p:bldP spid="181260" grpId="0" autoUpdateAnimBg="0"/>
      <p:bldP spid="181261" grpId="0" autoUpdateAnimBg="0"/>
      <p:bldP spid="181262" grpId="0" autoUpdateAnimBg="0"/>
      <p:bldP spid="181264" grpId="0" autoUpdateAnimBg="0"/>
      <p:bldP spid="181265" grpId="0" build="p" autoUpdateAnimBg="0" advAuto="0"/>
      <p:bldP spid="181267" grpId="0" build="p" autoUpdateAnimBg="0" advAuto="0"/>
      <p:bldP spid="181268" grpId="0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303" name="Rectangle 7"/>
          <p:cNvSpPr>
            <a:spLocks noChangeArrowheads="1"/>
          </p:cNvSpPr>
          <p:nvPr/>
        </p:nvSpPr>
        <p:spPr bwMode="auto">
          <a:xfrm>
            <a:off x="2327275" y="3778250"/>
            <a:ext cx="2016125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en-US" sz="3600" dirty="0" smtClean="0">
                <a:latin typeface="VNI-Vari" pitchFamily="2" charset="0"/>
              </a:rPr>
              <a:t>(-6)  </a:t>
            </a:r>
            <a:r>
              <a:rPr lang="en-US" sz="3600" dirty="0">
                <a:latin typeface="VNI-Vari" pitchFamily="2" charset="0"/>
                <a:sym typeface="MT Extra" pitchFamily="18" charset="2"/>
              </a:rPr>
              <a:t></a:t>
            </a:r>
            <a:r>
              <a:rPr lang="en-US" sz="3600" dirty="0">
                <a:latin typeface="VNI-Vari" pitchFamily="2" charset="0"/>
              </a:rPr>
              <a:t>  3</a:t>
            </a:r>
          </a:p>
        </p:txBody>
      </p:sp>
      <p:sp>
        <p:nvSpPr>
          <p:cNvPr id="183304" name="Text Box 8"/>
          <p:cNvSpPr txBox="1">
            <a:spLocks noChangeArrowheads="1"/>
          </p:cNvSpPr>
          <p:nvPr/>
        </p:nvSpPr>
        <p:spPr bwMode="auto">
          <a:xfrm>
            <a:off x="4038600" y="3632200"/>
            <a:ext cx="8382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 type="none" w="med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4000" b="1" dirty="0" smtClean="0">
                <a:latin typeface="Times New Roman" pitchFamily="18" charset="0"/>
              </a:rPr>
              <a:t>?</a:t>
            </a:r>
            <a:endParaRPr lang="en-US" sz="4000" b="1" dirty="0">
              <a:latin typeface="Times New Roman" pitchFamily="18" charset="0"/>
            </a:endParaRPr>
          </a:p>
        </p:txBody>
      </p:sp>
      <p:sp>
        <p:nvSpPr>
          <p:cNvPr id="183305" name="Text Box 9"/>
          <p:cNvSpPr txBox="1">
            <a:spLocks noChangeArrowheads="1"/>
          </p:cNvSpPr>
          <p:nvPr/>
        </p:nvSpPr>
        <p:spPr bwMode="auto">
          <a:xfrm>
            <a:off x="457200" y="4419600"/>
            <a:ext cx="1127125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 type="none" w="med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en-US" sz="3600">
                <a:latin typeface="VNI-Vari" pitchFamily="2" charset="0"/>
              </a:rPr>
              <a:t>Vaäy</a:t>
            </a:r>
          </a:p>
        </p:txBody>
      </p:sp>
      <p:sp>
        <p:nvSpPr>
          <p:cNvPr id="183306" name="Rectangle 10"/>
          <p:cNvSpPr>
            <a:spLocks noChangeArrowheads="1"/>
          </p:cNvSpPr>
          <p:nvPr/>
        </p:nvSpPr>
        <p:spPr bwMode="auto">
          <a:xfrm>
            <a:off x="1600200" y="4419600"/>
            <a:ext cx="266700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en-US" sz="3600" dirty="0" smtClean="0">
                <a:latin typeface="VNI-Vari" pitchFamily="2" charset="0"/>
              </a:rPr>
              <a:t>(-6) </a:t>
            </a:r>
            <a:r>
              <a:rPr lang="en-US" sz="3600" dirty="0">
                <a:latin typeface="VNI-Vari" pitchFamily="2" charset="0"/>
              </a:rPr>
              <a:t>. 2  </a:t>
            </a:r>
            <a:r>
              <a:rPr lang="en-US" sz="3600" dirty="0">
                <a:latin typeface="VNI-Vari" pitchFamily="2" charset="0"/>
                <a:sym typeface="MT Extra" pitchFamily="18" charset="2"/>
              </a:rPr>
              <a:t> </a:t>
            </a:r>
            <a:r>
              <a:rPr lang="en-US" sz="3600" dirty="0">
                <a:latin typeface="VNI-Vari" pitchFamily="2" charset="0"/>
              </a:rPr>
              <a:t> 3</a:t>
            </a:r>
          </a:p>
        </p:txBody>
      </p:sp>
      <p:sp>
        <p:nvSpPr>
          <p:cNvPr id="183307" name="Text Box 11"/>
          <p:cNvSpPr txBox="1">
            <a:spLocks noChangeArrowheads="1"/>
          </p:cNvSpPr>
          <p:nvPr/>
        </p:nvSpPr>
        <p:spPr bwMode="auto">
          <a:xfrm>
            <a:off x="3962400" y="4281488"/>
            <a:ext cx="8382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 type="none" w="med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4000" b="1">
                <a:latin typeface="Times New Roman" pitchFamily="18" charset="0"/>
              </a:rPr>
              <a:t>?</a:t>
            </a:r>
          </a:p>
        </p:txBody>
      </p:sp>
      <p:sp>
        <p:nvSpPr>
          <p:cNvPr id="11282" name="Text Box 18"/>
          <p:cNvSpPr txBox="1">
            <a:spLocks noChangeArrowheads="1"/>
          </p:cNvSpPr>
          <p:nvPr/>
        </p:nvSpPr>
        <p:spPr bwMode="auto">
          <a:xfrm>
            <a:off x="1295400" y="1630363"/>
            <a:ext cx="563880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 type="none" w="med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3200" dirty="0">
                <a:solidFill>
                  <a:srgbClr val="777777"/>
                </a:solidFill>
                <a:latin typeface="VNI-Vari" pitchFamily="2" charset="0"/>
              </a:rPr>
              <a:t>a)  a </a:t>
            </a:r>
            <a:r>
              <a:rPr lang="en-US" sz="3200" dirty="0">
                <a:solidFill>
                  <a:srgbClr val="777777"/>
                </a:solidFill>
                <a:latin typeface="VNI-Vari" pitchFamily="2" charset="0"/>
                <a:sym typeface="MT Extra" pitchFamily="18" charset="2"/>
              </a:rPr>
              <a:t> b  </a:t>
            </a:r>
            <a:r>
              <a:rPr lang="en-US" sz="3200" dirty="0" err="1">
                <a:solidFill>
                  <a:srgbClr val="777777"/>
                </a:solidFill>
                <a:latin typeface="VNI-Vari" pitchFamily="2" charset="0"/>
                <a:sym typeface="MT Extra" pitchFamily="18" charset="2"/>
              </a:rPr>
              <a:t>vaø</a:t>
            </a:r>
            <a:r>
              <a:rPr lang="en-US" sz="3200" dirty="0">
                <a:solidFill>
                  <a:srgbClr val="777777"/>
                </a:solidFill>
                <a:latin typeface="VNI-Vari" pitchFamily="2" charset="0"/>
                <a:sym typeface="MT Extra" pitchFamily="18" charset="2"/>
              </a:rPr>
              <a:t>  b  c  </a:t>
            </a:r>
            <a:r>
              <a:rPr lang="en-US" sz="3200" b="1" dirty="0">
                <a:solidFill>
                  <a:srgbClr val="777777"/>
                </a:solidFill>
                <a:latin typeface="VNI-Vari" pitchFamily="2" charset="0"/>
                <a:sym typeface="Symbol" pitchFamily="18" charset="2"/>
              </a:rPr>
              <a:t></a:t>
            </a:r>
            <a:r>
              <a:rPr lang="en-US" sz="3200" dirty="0">
                <a:solidFill>
                  <a:srgbClr val="777777"/>
                </a:solidFill>
                <a:latin typeface="VNI-Vari" pitchFamily="2" charset="0"/>
                <a:sym typeface="Symbol" pitchFamily="18" charset="2"/>
              </a:rPr>
              <a:t>  </a:t>
            </a:r>
            <a:r>
              <a:rPr lang="en-US" sz="3200" dirty="0">
                <a:solidFill>
                  <a:srgbClr val="777777"/>
                </a:solidFill>
                <a:latin typeface="VNI-Vari" pitchFamily="2" charset="0"/>
              </a:rPr>
              <a:t>a </a:t>
            </a:r>
            <a:r>
              <a:rPr lang="en-US" sz="3200" dirty="0">
                <a:solidFill>
                  <a:srgbClr val="777777"/>
                </a:solidFill>
                <a:latin typeface="VNI-Vari" pitchFamily="2" charset="0"/>
                <a:sym typeface="MT Extra" pitchFamily="18" charset="2"/>
              </a:rPr>
              <a:t> c</a:t>
            </a:r>
          </a:p>
        </p:txBody>
      </p:sp>
      <p:sp>
        <p:nvSpPr>
          <p:cNvPr id="183315" name="Text Box 19"/>
          <p:cNvSpPr txBox="1">
            <a:spLocks noChangeArrowheads="1"/>
          </p:cNvSpPr>
          <p:nvPr/>
        </p:nvSpPr>
        <p:spPr bwMode="auto">
          <a:xfrm>
            <a:off x="1295400" y="2286000"/>
            <a:ext cx="55626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 type="none" w="med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3200" dirty="0">
                <a:solidFill>
                  <a:srgbClr val="CC3300"/>
                </a:solidFill>
                <a:latin typeface="VNI-Vari" pitchFamily="2" charset="0"/>
              </a:rPr>
              <a:t>b)  a </a:t>
            </a:r>
            <a:r>
              <a:rPr lang="en-US" sz="3200" dirty="0">
                <a:solidFill>
                  <a:srgbClr val="CC3300"/>
                </a:solidFill>
                <a:latin typeface="VNI-Vari" pitchFamily="2" charset="0"/>
                <a:sym typeface="MT Extra" pitchFamily="18" charset="2"/>
              </a:rPr>
              <a:t> b  </a:t>
            </a:r>
            <a:r>
              <a:rPr lang="en-US" sz="3200" b="1" dirty="0">
                <a:solidFill>
                  <a:srgbClr val="CC3300"/>
                </a:solidFill>
                <a:latin typeface="VNI-Vari" pitchFamily="2" charset="0"/>
                <a:sym typeface="Symbol" pitchFamily="18" charset="2"/>
              </a:rPr>
              <a:t></a:t>
            </a:r>
            <a:r>
              <a:rPr lang="en-US" sz="3200" dirty="0">
                <a:solidFill>
                  <a:srgbClr val="CC3300"/>
                </a:solidFill>
                <a:latin typeface="VNI-Vari" pitchFamily="2" charset="0"/>
                <a:sym typeface="Symbol" pitchFamily="18" charset="2"/>
              </a:rPr>
              <a:t>  </a:t>
            </a:r>
            <a:r>
              <a:rPr lang="en-US" sz="3200" dirty="0" err="1">
                <a:solidFill>
                  <a:srgbClr val="CC3300"/>
                </a:solidFill>
                <a:latin typeface="VNI-Vari" pitchFamily="2" charset="0"/>
              </a:rPr>
              <a:t>a.m</a:t>
            </a:r>
            <a:r>
              <a:rPr lang="en-US" sz="3200" dirty="0">
                <a:solidFill>
                  <a:srgbClr val="CC3300"/>
                </a:solidFill>
                <a:latin typeface="VNI-Vari" pitchFamily="2" charset="0"/>
              </a:rPr>
              <a:t> </a:t>
            </a:r>
            <a:r>
              <a:rPr lang="en-US" sz="3200" dirty="0">
                <a:solidFill>
                  <a:srgbClr val="CC3300"/>
                </a:solidFill>
                <a:latin typeface="VNI-Vari" pitchFamily="2" charset="0"/>
                <a:sym typeface="MT Extra" pitchFamily="18" charset="2"/>
              </a:rPr>
              <a:t> b (m </a:t>
            </a:r>
            <a:r>
              <a:rPr lang="en-US" sz="3200" dirty="0">
                <a:solidFill>
                  <a:srgbClr val="CC3300"/>
                </a:solidFill>
                <a:latin typeface="VNI-Vari" pitchFamily="2" charset="0"/>
                <a:sym typeface="Symbol" pitchFamily="18" charset="2"/>
              </a:rPr>
              <a:t></a:t>
            </a:r>
            <a:r>
              <a:rPr lang="en-US" sz="3200" dirty="0">
                <a:solidFill>
                  <a:srgbClr val="CC3300"/>
                </a:solidFill>
                <a:latin typeface="VNI-Vari" pitchFamily="2" charset="0"/>
                <a:sym typeface="MT Extra" pitchFamily="18" charset="2"/>
              </a:rPr>
              <a:t> Z)</a:t>
            </a:r>
          </a:p>
        </p:txBody>
      </p:sp>
      <p:sp>
        <p:nvSpPr>
          <p:cNvPr id="11284" name="Text Box 20"/>
          <p:cNvSpPr txBox="1">
            <a:spLocks noChangeArrowheads="1"/>
          </p:cNvSpPr>
          <p:nvPr/>
        </p:nvSpPr>
        <p:spPr bwMode="auto">
          <a:xfrm>
            <a:off x="6096000" y="4648200"/>
            <a:ext cx="1905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 type="none" w="med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endParaRPr lang="vi-VN" sz="2800" b="1">
              <a:latin typeface="VNI-Times" pitchFamily="2" charset="0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-126430" y="24825"/>
            <a:ext cx="948682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65. §</a:t>
            </a:r>
            <a:r>
              <a:rPr lang="vi-VN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13. 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BỘI VÀ ƯỚC CỦA MỘT SỐ NGUYÊN</a:t>
            </a:r>
            <a:endParaRPr lang="en-US" sz="3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198436" y="626918"/>
            <a:ext cx="202485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chất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976198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833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833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833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83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833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1833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3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833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833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83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31" dur="500"/>
                                        <p:tgtEl>
                                          <p:spTgt spid="1833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3303" grpId="0" autoUpdateAnimBg="0"/>
      <p:bldP spid="183304" grpId="0" autoUpdateAnimBg="0"/>
      <p:bldP spid="183305" grpId="0" autoUpdateAnimBg="0"/>
      <p:bldP spid="183306" grpId="0" autoUpdateAnimBg="0"/>
      <p:bldP spid="183307" grpId="0" autoUpdateAnimBg="0"/>
      <p:bldP spid="183315" grpId="0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5" name="Text Box 7"/>
          <p:cNvSpPr txBox="1">
            <a:spLocks noChangeArrowheads="1"/>
          </p:cNvSpPr>
          <p:nvPr/>
        </p:nvSpPr>
        <p:spPr bwMode="auto">
          <a:xfrm>
            <a:off x="6096000" y="4648200"/>
            <a:ext cx="1905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 type="none" w="med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endParaRPr lang="vi-VN" sz="2800" b="1">
              <a:latin typeface="VNI-Times" pitchFamily="2" charset="0"/>
            </a:endParaRPr>
          </a:p>
        </p:txBody>
      </p:sp>
      <p:sp>
        <p:nvSpPr>
          <p:cNvPr id="12296" name="Text Box 8"/>
          <p:cNvSpPr txBox="1">
            <a:spLocks noChangeArrowheads="1"/>
          </p:cNvSpPr>
          <p:nvPr/>
        </p:nvSpPr>
        <p:spPr bwMode="auto">
          <a:xfrm>
            <a:off x="685800" y="1524000"/>
            <a:ext cx="57912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 type="none" w="med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3200" dirty="0">
                <a:solidFill>
                  <a:srgbClr val="777777"/>
                </a:solidFill>
                <a:latin typeface="Times New Roman" pitchFamily="18" charset="0"/>
                <a:cs typeface="Times New Roman" pitchFamily="18" charset="0"/>
              </a:rPr>
              <a:t>a)  a </a:t>
            </a:r>
            <a:r>
              <a:rPr lang="en-US" sz="3200" dirty="0">
                <a:solidFill>
                  <a:srgbClr val="777777"/>
                </a:solidFill>
                <a:latin typeface="Times New Roman" pitchFamily="18" charset="0"/>
                <a:cs typeface="Times New Roman" pitchFamily="18" charset="0"/>
                <a:sym typeface="MT Extra" pitchFamily="18" charset="2"/>
              </a:rPr>
              <a:t> b  </a:t>
            </a:r>
            <a:r>
              <a:rPr lang="en-US" sz="3200" dirty="0" err="1" smtClean="0">
                <a:solidFill>
                  <a:srgbClr val="777777"/>
                </a:solidFill>
                <a:latin typeface="Times New Roman" pitchFamily="18" charset="0"/>
                <a:cs typeface="Times New Roman" pitchFamily="18" charset="0"/>
                <a:sym typeface="MT Extra" pitchFamily="18" charset="2"/>
              </a:rPr>
              <a:t>và</a:t>
            </a:r>
            <a:r>
              <a:rPr lang="en-US" sz="3200" dirty="0" smtClean="0">
                <a:solidFill>
                  <a:srgbClr val="777777"/>
                </a:solidFill>
                <a:latin typeface="Times New Roman" pitchFamily="18" charset="0"/>
                <a:cs typeface="Times New Roman" pitchFamily="18" charset="0"/>
                <a:sym typeface="MT Extra" pitchFamily="18" charset="2"/>
              </a:rPr>
              <a:t>  </a:t>
            </a:r>
            <a:r>
              <a:rPr lang="en-US" sz="3200" dirty="0">
                <a:solidFill>
                  <a:srgbClr val="777777"/>
                </a:solidFill>
                <a:latin typeface="Times New Roman" pitchFamily="18" charset="0"/>
                <a:cs typeface="Times New Roman" pitchFamily="18" charset="0"/>
                <a:sym typeface="MT Extra" pitchFamily="18" charset="2"/>
              </a:rPr>
              <a:t>b  c  </a:t>
            </a:r>
            <a:r>
              <a:rPr lang="en-US" sz="3200" b="1" dirty="0">
                <a:solidFill>
                  <a:srgbClr val="777777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</a:t>
            </a:r>
            <a:r>
              <a:rPr lang="en-US" sz="3200" dirty="0">
                <a:solidFill>
                  <a:srgbClr val="777777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 </a:t>
            </a:r>
            <a:r>
              <a:rPr lang="en-US" sz="3200" dirty="0">
                <a:solidFill>
                  <a:srgbClr val="777777"/>
                </a:solidFill>
                <a:latin typeface="Times New Roman" pitchFamily="18" charset="0"/>
                <a:cs typeface="Times New Roman" pitchFamily="18" charset="0"/>
              </a:rPr>
              <a:t>a </a:t>
            </a:r>
            <a:r>
              <a:rPr lang="en-US" sz="3200" dirty="0">
                <a:solidFill>
                  <a:srgbClr val="777777"/>
                </a:solidFill>
                <a:latin typeface="Times New Roman" pitchFamily="18" charset="0"/>
                <a:cs typeface="Times New Roman" pitchFamily="18" charset="0"/>
                <a:sym typeface="MT Extra" pitchFamily="18" charset="2"/>
              </a:rPr>
              <a:t> c</a:t>
            </a:r>
          </a:p>
        </p:txBody>
      </p:sp>
      <p:sp>
        <p:nvSpPr>
          <p:cNvPr id="12297" name="Text Box 9"/>
          <p:cNvSpPr txBox="1">
            <a:spLocks noChangeArrowheads="1"/>
          </p:cNvSpPr>
          <p:nvPr/>
        </p:nvSpPr>
        <p:spPr bwMode="auto">
          <a:xfrm>
            <a:off x="685800" y="2057400"/>
            <a:ext cx="55626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 type="none" w="med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3200" dirty="0">
                <a:solidFill>
                  <a:srgbClr val="777777"/>
                </a:solidFill>
                <a:latin typeface="Times New Roman" pitchFamily="18" charset="0"/>
                <a:cs typeface="Times New Roman" pitchFamily="18" charset="0"/>
              </a:rPr>
              <a:t>b)  a </a:t>
            </a:r>
            <a:r>
              <a:rPr lang="en-US" sz="3200" dirty="0">
                <a:solidFill>
                  <a:srgbClr val="777777"/>
                </a:solidFill>
                <a:latin typeface="Times New Roman" pitchFamily="18" charset="0"/>
                <a:cs typeface="Times New Roman" pitchFamily="18" charset="0"/>
                <a:sym typeface="MT Extra" pitchFamily="18" charset="2"/>
              </a:rPr>
              <a:t> b  </a:t>
            </a:r>
            <a:r>
              <a:rPr lang="en-US" sz="3200" b="1" dirty="0">
                <a:solidFill>
                  <a:srgbClr val="777777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</a:t>
            </a:r>
            <a:r>
              <a:rPr lang="en-US" sz="3200" dirty="0">
                <a:solidFill>
                  <a:srgbClr val="777777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 </a:t>
            </a:r>
            <a:r>
              <a:rPr lang="en-US" sz="3200" dirty="0" err="1">
                <a:solidFill>
                  <a:srgbClr val="777777"/>
                </a:solidFill>
                <a:latin typeface="Times New Roman" pitchFamily="18" charset="0"/>
                <a:cs typeface="Times New Roman" pitchFamily="18" charset="0"/>
              </a:rPr>
              <a:t>a.m</a:t>
            </a:r>
            <a:r>
              <a:rPr lang="en-US" sz="3200" dirty="0">
                <a:solidFill>
                  <a:srgbClr val="777777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>
                <a:solidFill>
                  <a:srgbClr val="777777"/>
                </a:solidFill>
                <a:latin typeface="Times New Roman" pitchFamily="18" charset="0"/>
                <a:cs typeface="Times New Roman" pitchFamily="18" charset="0"/>
                <a:sym typeface="MT Extra" pitchFamily="18" charset="2"/>
              </a:rPr>
              <a:t> b (m </a:t>
            </a:r>
            <a:r>
              <a:rPr lang="en-US" sz="3200" dirty="0">
                <a:solidFill>
                  <a:srgbClr val="777777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</a:t>
            </a:r>
            <a:r>
              <a:rPr lang="en-US" sz="3200" dirty="0">
                <a:solidFill>
                  <a:srgbClr val="777777"/>
                </a:solidFill>
                <a:latin typeface="Times New Roman" pitchFamily="18" charset="0"/>
                <a:cs typeface="Times New Roman" pitchFamily="18" charset="0"/>
                <a:sym typeface="MT Extra" pitchFamily="18" charset="2"/>
              </a:rPr>
              <a:t> Z)</a:t>
            </a:r>
          </a:p>
        </p:txBody>
      </p:sp>
      <p:sp>
        <p:nvSpPr>
          <p:cNvPr id="185354" name="Rectangle 10"/>
          <p:cNvSpPr>
            <a:spLocks noChangeArrowheads="1"/>
          </p:cNvSpPr>
          <p:nvPr/>
        </p:nvSpPr>
        <p:spPr bwMode="auto">
          <a:xfrm>
            <a:off x="2211388" y="3810000"/>
            <a:ext cx="198120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 algn="r">
              <a:spcBef>
                <a:spcPct val="20000"/>
              </a:spcBef>
            </a:pPr>
            <a:r>
              <a:rPr lang="en-US" sz="3600">
                <a:latin typeface="VNI-Vari" pitchFamily="2" charset="0"/>
              </a:rPr>
              <a:t>12 </a:t>
            </a:r>
            <a:r>
              <a:rPr lang="en-US" sz="3600">
                <a:latin typeface="VNI-Vari" pitchFamily="2" charset="0"/>
                <a:sym typeface="MT Extra" pitchFamily="18" charset="2"/>
              </a:rPr>
              <a:t></a:t>
            </a:r>
            <a:r>
              <a:rPr lang="en-US" sz="3600">
                <a:latin typeface="VNI-Vari" pitchFamily="2" charset="0"/>
              </a:rPr>
              <a:t> (-4)</a:t>
            </a:r>
          </a:p>
        </p:txBody>
      </p:sp>
      <p:sp>
        <p:nvSpPr>
          <p:cNvPr id="185357" name="Text Box 13"/>
          <p:cNvSpPr txBox="1">
            <a:spLocks noChangeArrowheads="1"/>
          </p:cNvSpPr>
          <p:nvPr/>
        </p:nvSpPr>
        <p:spPr bwMode="auto">
          <a:xfrm>
            <a:off x="246053" y="5018088"/>
            <a:ext cx="954107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 type="none" w="med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Vậy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5358" name="Rectangle 14"/>
          <p:cNvSpPr>
            <a:spLocks noChangeArrowheads="1"/>
          </p:cNvSpPr>
          <p:nvPr/>
        </p:nvSpPr>
        <p:spPr bwMode="auto">
          <a:xfrm>
            <a:off x="1066800" y="5029200"/>
            <a:ext cx="312420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 algn="r">
              <a:spcBef>
                <a:spcPct val="20000"/>
              </a:spcBef>
            </a:pPr>
            <a:r>
              <a:rPr lang="en-US" sz="3600">
                <a:latin typeface="VNI-Vari" pitchFamily="2" charset="0"/>
              </a:rPr>
              <a:t>(12 + 8 ) </a:t>
            </a:r>
            <a:r>
              <a:rPr lang="en-US" sz="3600">
                <a:latin typeface="VNI-Vari" pitchFamily="2" charset="0"/>
                <a:sym typeface="MT Extra" pitchFamily="18" charset="2"/>
              </a:rPr>
              <a:t></a:t>
            </a:r>
            <a:r>
              <a:rPr lang="en-US" sz="3600">
                <a:latin typeface="VNI-Vari" pitchFamily="2" charset="0"/>
              </a:rPr>
              <a:t> (-4)</a:t>
            </a:r>
          </a:p>
        </p:txBody>
      </p:sp>
      <p:sp>
        <p:nvSpPr>
          <p:cNvPr id="185359" name="Text Box 15"/>
          <p:cNvSpPr txBox="1">
            <a:spLocks noChangeArrowheads="1"/>
          </p:cNvSpPr>
          <p:nvPr/>
        </p:nvSpPr>
        <p:spPr bwMode="auto">
          <a:xfrm>
            <a:off x="4267200" y="4968875"/>
            <a:ext cx="8382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 type="none" w="med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4000" b="1">
                <a:latin typeface="Times New Roman" pitchFamily="18" charset="0"/>
              </a:rPr>
              <a:t>?</a:t>
            </a:r>
          </a:p>
        </p:txBody>
      </p:sp>
      <p:sp useBgFill="1">
        <p:nvSpPr>
          <p:cNvPr id="185362" name="Rectangle 18"/>
          <p:cNvSpPr>
            <a:spLocks noChangeArrowheads="1"/>
          </p:cNvSpPr>
          <p:nvPr/>
        </p:nvSpPr>
        <p:spPr bwMode="auto">
          <a:xfrm>
            <a:off x="2590800" y="4419600"/>
            <a:ext cx="1658938" cy="652463"/>
          </a:xfrm>
          <a:prstGeom prst="rect">
            <a:avLst/>
          </a:pr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en-US" sz="3600">
                <a:latin typeface="VNI-Vari" pitchFamily="2" charset="0"/>
              </a:rPr>
              <a:t>8</a:t>
            </a:r>
            <a:r>
              <a:rPr lang="en-US" sz="2800">
                <a:latin typeface="VNI-Vari" pitchFamily="2" charset="0"/>
              </a:rPr>
              <a:t> </a:t>
            </a:r>
            <a:r>
              <a:rPr lang="en-US" sz="3600">
                <a:latin typeface="VNI-Vari" pitchFamily="2" charset="0"/>
                <a:sym typeface="MT Extra" pitchFamily="18" charset="2"/>
              </a:rPr>
              <a:t></a:t>
            </a:r>
            <a:r>
              <a:rPr lang="en-US" sz="3600">
                <a:latin typeface="VNI-Vari" pitchFamily="2" charset="0"/>
              </a:rPr>
              <a:t> (-4)</a:t>
            </a:r>
          </a:p>
        </p:txBody>
      </p:sp>
      <p:sp>
        <p:nvSpPr>
          <p:cNvPr id="185366" name="Text Box 22"/>
          <p:cNvSpPr txBox="1">
            <a:spLocks noChangeArrowheads="1"/>
          </p:cNvSpPr>
          <p:nvPr/>
        </p:nvSpPr>
        <p:spPr bwMode="auto">
          <a:xfrm>
            <a:off x="4267200" y="5638800"/>
            <a:ext cx="8382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 type="none" w="med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4000" b="1">
                <a:latin typeface="Times New Roman" pitchFamily="18" charset="0"/>
              </a:rPr>
              <a:t>?</a:t>
            </a:r>
          </a:p>
        </p:txBody>
      </p:sp>
      <p:sp>
        <p:nvSpPr>
          <p:cNvPr id="185367" name="Rectangle 23"/>
          <p:cNvSpPr>
            <a:spLocks noChangeArrowheads="1"/>
          </p:cNvSpPr>
          <p:nvPr/>
        </p:nvSpPr>
        <p:spPr bwMode="auto">
          <a:xfrm>
            <a:off x="762000" y="5638800"/>
            <a:ext cx="342900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 algn="r">
              <a:spcBef>
                <a:spcPct val="20000"/>
              </a:spcBef>
            </a:pPr>
            <a:r>
              <a:rPr lang="en-US" sz="3600">
                <a:latin typeface="VNI-Vari" pitchFamily="2" charset="0"/>
              </a:rPr>
              <a:t>(12 </a:t>
            </a:r>
            <a:r>
              <a:rPr lang="en-US" sz="3600">
                <a:latin typeface="VNI-Vari" pitchFamily="2" charset="0"/>
                <a:cs typeface="Times New Roman" pitchFamily="18" charset="0"/>
                <a:sym typeface="Symbol" pitchFamily="18" charset="2"/>
              </a:rPr>
              <a:t> </a:t>
            </a:r>
            <a:r>
              <a:rPr lang="en-US" sz="3600">
                <a:latin typeface="VNI-Vari" pitchFamily="2" charset="0"/>
              </a:rPr>
              <a:t>8 ) </a:t>
            </a:r>
            <a:r>
              <a:rPr lang="en-US" sz="3600">
                <a:latin typeface="VNI-Vari" pitchFamily="2" charset="0"/>
                <a:sym typeface="MT Extra" pitchFamily="18" charset="2"/>
              </a:rPr>
              <a:t></a:t>
            </a:r>
            <a:r>
              <a:rPr lang="en-US" sz="3600">
                <a:latin typeface="VNI-Vari" pitchFamily="2" charset="0"/>
              </a:rPr>
              <a:t> (-4)</a:t>
            </a:r>
          </a:p>
        </p:txBody>
      </p:sp>
      <p:sp>
        <p:nvSpPr>
          <p:cNvPr id="185370" name="Text Box 26"/>
          <p:cNvSpPr txBox="1">
            <a:spLocks noChangeArrowheads="1"/>
          </p:cNvSpPr>
          <p:nvPr/>
        </p:nvSpPr>
        <p:spPr bwMode="auto">
          <a:xfrm>
            <a:off x="685800" y="2590800"/>
            <a:ext cx="84582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 type="none" w="med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457200" indent="-4572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buFontTx/>
              <a:buAutoNum type="alphaLcParenR" startAt="3"/>
            </a:pPr>
            <a:r>
              <a:rPr lang="en-US" sz="3200" dirty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 a </a:t>
            </a:r>
            <a:r>
              <a:rPr lang="en-US" sz="3200" dirty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  <a:sym typeface="MT Extra" pitchFamily="18" charset="2"/>
              </a:rPr>
              <a:t> c  </a:t>
            </a:r>
            <a:r>
              <a:rPr lang="en-US" sz="3200" dirty="0" err="1" smtClean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  <a:sym typeface="MT Extra" pitchFamily="18" charset="2"/>
              </a:rPr>
              <a:t>và</a:t>
            </a:r>
            <a:r>
              <a:rPr lang="en-US" sz="3200" dirty="0" smtClean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  <a:sym typeface="MT Extra" pitchFamily="18" charset="2"/>
              </a:rPr>
              <a:t>  </a:t>
            </a:r>
            <a:r>
              <a:rPr lang="en-US" sz="3200" dirty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  <a:sym typeface="MT Extra" pitchFamily="18" charset="2"/>
              </a:rPr>
              <a:t>b</a:t>
            </a:r>
            <a:r>
              <a:rPr lang="en-US" sz="3200" dirty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  <a:sym typeface="MT Extra" pitchFamily="18" charset="2"/>
              </a:rPr>
              <a:t> c </a:t>
            </a:r>
            <a:r>
              <a:rPr lang="en-US" sz="3200" b="1" dirty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</a:t>
            </a:r>
            <a:r>
              <a:rPr lang="en-US" sz="3200" dirty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(</a:t>
            </a:r>
            <a:r>
              <a:rPr lang="en-US" sz="3200" dirty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a + b) </a:t>
            </a:r>
            <a:r>
              <a:rPr lang="en-US" sz="3200" dirty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  <a:sym typeface="MT Extra" pitchFamily="18" charset="2"/>
              </a:rPr>
              <a:t> c </a:t>
            </a:r>
            <a:r>
              <a:rPr lang="en-US" sz="3200" dirty="0" err="1" smtClean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  <a:sym typeface="MT Extra" pitchFamily="18" charset="2"/>
              </a:rPr>
              <a:t>và</a:t>
            </a:r>
            <a:r>
              <a:rPr lang="en-US" sz="3200" dirty="0" smtClean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  <a:sym typeface="MT Extra" pitchFamily="18" charset="2"/>
              </a:rPr>
              <a:t> </a:t>
            </a:r>
            <a:r>
              <a:rPr lang="en-US" sz="3200" dirty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(</a:t>
            </a:r>
            <a:r>
              <a:rPr lang="en-US" sz="3200" dirty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a </a:t>
            </a:r>
            <a:r>
              <a:rPr lang="en-US" sz="3200" dirty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</a:t>
            </a:r>
            <a:r>
              <a:rPr lang="en-US" sz="3200" dirty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 b) </a:t>
            </a:r>
            <a:r>
              <a:rPr lang="en-US" sz="3200" dirty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  <a:sym typeface="MT Extra" pitchFamily="18" charset="2"/>
              </a:rPr>
              <a:t> c</a:t>
            </a:r>
          </a:p>
        </p:txBody>
      </p:sp>
      <p:sp>
        <p:nvSpPr>
          <p:cNvPr id="29" name="Rectangle 28"/>
          <p:cNvSpPr/>
          <p:nvPr/>
        </p:nvSpPr>
        <p:spPr>
          <a:xfrm>
            <a:off x="-126430" y="24825"/>
            <a:ext cx="948682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65. §</a:t>
            </a:r>
            <a:r>
              <a:rPr lang="vi-VN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13. 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BỘI VÀ ƯỚC CỦA MỘT SỐ NGUYÊN</a:t>
            </a:r>
            <a:endParaRPr lang="en-US" sz="3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198436" y="626918"/>
            <a:ext cx="202485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chất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45853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853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853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853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3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1853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0" presetID="17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3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853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853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853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853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7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3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853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853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853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7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3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853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853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853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853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853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853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85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48" dur="500"/>
                                        <p:tgtEl>
                                          <p:spTgt spid="1853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5354" grpId="0" autoUpdateAnimBg="0"/>
      <p:bldP spid="185357" grpId="0" autoUpdateAnimBg="0"/>
      <p:bldP spid="185358" grpId="0" build="p" autoUpdateAnimBg="0" advAuto="0"/>
      <p:bldP spid="185359" grpId="0" autoUpdateAnimBg="0"/>
      <p:bldP spid="185362" grpId="0" animBg="1" autoUpdateAnimBg="0"/>
      <p:bldP spid="185366" grpId="0" autoUpdateAnimBg="0"/>
      <p:bldP spid="185367" grpId="0" build="p" autoUpdateAnimBg="0"/>
      <p:bldP spid="185370" grpId="0" autoUpdateAnimBg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668963"/>
          </a:xfrm>
        </p:spPr>
        <p:txBody>
          <a:bodyPr/>
          <a:lstStyle/>
          <a:p>
            <a:pPr marL="0" indent="0" algn="ctr">
              <a:buNone/>
            </a:pPr>
            <a:r>
              <a:rPr lang="en-US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tập</a:t>
            </a:r>
            <a:endParaRPr lang="en-US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1: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 Cho a, b ∈ </a:t>
            </a:r>
            <a:r>
              <a:rPr lang="vi-VN" b="1" dirty="0">
                <a:latin typeface="Times New Roman" pitchFamily="18" charset="0"/>
                <a:cs typeface="Times New Roman" pitchFamily="18" charset="0"/>
              </a:rPr>
              <a:t>Z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b ≠ 0.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Nếu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nguyên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q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sao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a =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bq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0" indent="0">
              <a:buNone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b="1" dirty="0">
                <a:latin typeface="Times New Roman" pitchFamily="18" charset="0"/>
                <a:cs typeface="Times New Roman" pitchFamily="18" charset="0"/>
              </a:rPr>
              <a:t>A.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a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ước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b                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b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ước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</a:t>
            </a:r>
          </a:p>
          <a:p>
            <a:pPr marL="0" indent="0">
              <a:buNone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b="1" dirty="0">
                <a:latin typeface="Times New Roman" pitchFamily="18" charset="0"/>
                <a:cs typeface="Times New Roman" pitchFamily="18" charset="0"/>
              </a:rPr>
              <a:t>C.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a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bội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b                 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D.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Cả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B, C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đều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đúng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Oval 3"/>
          <p:cNvSpPr/>
          <p:nvPr/>
        </p:nvSpPr>
        <p:spPr>
          <a:xfrm>
            <a:off x="4876800" y="4495800"/>
            <a:ext cx="609600" cy="5334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09755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6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668963"/>
          </a:xfrm>
        </p:spPr>
        <p:txBody>
          <a:bodyPr/>
          <a:lstStyle/>
          <a:p>
            <a:pPr marL="0" indent="0" algn="ctr">
              <a:buNone/>
            </a:pPr>
            <a:r>
              <a:rPr lang="en-US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tập</a:t>
            </a:r>
            <a:endParaRPr lang="en-US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2: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bội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nguyên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6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0" indent="0">
              <a:buNone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b="1" dirty="0">
                <a:latin typeface="Times New Roman" pitchFamily="18" charset="0"/>
                <a:cs typeface="Times New Roman" pitchFamily="18" charset="0"/>
              </a:rPr>
              <a:t>A.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 -6; 6; 0; 23; -23</a:t>
            </a:r>
            <a:r>
              <a:rPr lang="vi-VN" dirty="0">
                <a:latin typeface="Times New Roman" pitchFamily="18" charset="0"/>
                <a:cs typeface="Times New Roman" pitchFamily="18" charset="0"/>
              </a:rPr>
              <a:t>;...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       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B.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132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; -132; 16</a:t>
            </a:r>
            <a:r>
              <a:rPr lang="vi-VN" dirty="0" smtClean="0">
                <a:latin typeface="Times New Roman" pitchFamily="18" charset="0"/>
                <a:cs typeface="Times New Roman" pitchFamily="18" charset="0"/>
              </a:rPr>
              <a:t>;...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b="1" dirty="0">
                <a:latin typeface="Times New Roman" pitchFamily="18" charset="0"/>
                <a:cs typeface="Times New Roman" pitchFamily="18" charset="0"/>
              </a:rPr>
              <a:t>C.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 -1; 1; 6; -6</a:t>
            </a:r>
            <a:r>
              <a:rPr lang="vi-VN" dirty="0">
                <a:latin typeface="Times New Roman" pitchFamily="18" charset="0"/>
                <a:cs typeface="Times New Roman" pitchFamily="18" charset="0"/>
              </a:rPr>
              <a:t>;...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                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D.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0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; 6; -6; 12; -12; ...</a:t>
            </a:r>
          </a:p>
          <a:p>
            <a:pPr marL="0" indent="0">
              <a:buNone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Oval 3"/>
          <p:cNvSpPr/>
          <p:nvPr/>
        </p:nvSpPr>
        <p:spPr>
          <a:xfrm>
            <a:off x="4648200" y="4038600"/>
            <a:ext cx="609600" cy="5334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72717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9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457200"/>
            <a:ext cx="7772400" cy="5668963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en-US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tập</a:t>
            </a:r>
            <a:endParaRPr lang="en-US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3: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ước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nguyên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8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0" indent="0"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A.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  Ư(8) = {1; -1; 2; -2; 4; -4; 8; -8}</a:t>
            </a:r>
          </a:p>
          <a:p>
            <a:pPr marL="0" indent="0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             </a:t>
            </a:r>
          </a:p>
          <a:p>
            <a:pPr marL="0" indent="0">
              <a:buNone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B.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  Ư(8) = {0; 1; -1; 2; -2; 4; -4; 8; -8}</a:t>
            </a:r>
          </a:p>
          <a:p>
            <a:pPr marL="0" indent="0"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C.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  Ư(8) = {1; 2; 4; 8}  </a:t>
            </a:r>
          </a:p>
          <a:p>
            <a:pPr marL="0" indent="0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                      </a:t>
            </a:r>
          </a:p>
          <a:p>
            <a:pPr marL="0" indent="0">
              <a:buNone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D.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  Ư(8) = {0; 1; 2; 4; 8}</a:t>
            </a:r>
          </a:p>
          <a:p>
            <a:pPr marL="0" indent="0">
              <a:buNone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Oval 3"/>
          <p:cNvSpPr/>
          <p:nvPr/>
        </p:nvSpPr>
        <p:spPr>
          <a:xfrm>
            <a:off x="838200" y="2057400"/>
            <a:ext cx="609600" cy="5334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49783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502799" y="918865"/>
            <a:ext cx="254428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 err="1" smtClean="0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Năm</a:t>
            </a:r>
            <a:r>
              <a:rPr lang="en-US" sz="2400" b="1" dirty="0" smtClean="0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bội</a:t>
            </a:r>
            <a:r>
              <a:rPr lang="en-US" sz="2400" b="1" dirty="0" smtClean="0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b="1" dirty="0" smtClean="0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 3 </a:t>
            </a:r>
            <a:r>
              <a:rPr lang="en-US" sz="2400" b="1" dirty="0" err="1" smtClean="0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b="1" dirty="0" smtClean="0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endParaRPr lang="en-US" sz="2400" dirty="0">
              <a:solidFill>
                <a:srgbClr val="3333CC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352800" y="914400"/>
            <a:ext cx="192873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 smtClean="0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0, 3, - 3, 6, -6.</a:t>
            </a:r>
            <a:endParaRPr lang="en-US" sz="2400" dirty="0">
              <a:solidFill>
                <a:srgbClr val="3333CC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734602" y="376535"/>
            <a:ext cx="264527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101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(SGK/97) </a:t>
            </a:r>
            <a:r>
              <a:rPr lang="en-US" sz="2400" b="1" dirty="0" smtClean="0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sz="2400" b="1" dirty="0">
              <a:solidFill>
                <a:srgbClr val="3333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3274509" y="381000"/>
            <a:ext cx="344196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 err="1" smtClean="0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2400" b="1" dirty="0" smtClean="0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năm</a:t>
            </a:r>
            <a:r>
              <a:rPr lang="en-US" sz="2400" b="1" dirty="0" smtClean="0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bội</a:t>
            </a:r>
            <a:r>
              <a:rPr lang="en-US" sz="2400" b="1" dirty="0" smtClean="0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b="1" dirty="0" smtClean="0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 3 </a:t>
            </a:r>
            <a:r>
              <a:rPr lang="en-US" sz="2400" b="1" dirty="0" err="1" smtClean="0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b="1" dirty="0" smtClean="0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 - 3</a:t>
            </a:r>
            <a:endParaRPr lang="en-US" sz="2400" dirty="0">
              <a:solidFill>
                <a:srgbClr val="3333CC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533400" y="1443335"/>
            <a:ext cx="280076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 err="1" smtClean="0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Năm</a:t>
            </a:r>
            <a:r>
              <a:rPr lang="en-US" sz="2400" b="1" dirty="0" smtClean="0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bội</a:t>
            </a:r>
            <a:r>
              <a:rPr lang="en-US" sz="2400" b="1" dirty="0" smtClean="0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b="1" dirty="0" smtClean="0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  - 3 </a:t>
            </a:r>
            <a:r>
              <a:rPr lang="en-US" sz="2400" b="1" dirty="0" err="1" smtClean="0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b="1" dirty="0" smtClean="0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endParaRPr lang="en-US" sz="2400" dirty="0">
              <a:solidFill>
                <a:srgbClr val="3333CC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352800" y="1447800"/>
            <a:ext cx="192873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 smtClean="0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0, 3, - 3, 6, -6.</a:t>
            </a:r>
            <a:endParaRPr lang="en-US" sz="2400" dirty="0">
              <a:solidFill>
                <a:srgbClr val="3333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31155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9" grpId="0"/>
      <p:bldP spid="10" grpId="0"/>
      <p:bldP spid="11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063" name="Rectangle 7"/>
          <p:cNvSpPr>
            <a:spLocks noGrp="1" noChangeArrowheads="1"/>
          </p:cNvSpPr>
          <p:nvPr>
            <p:ph type="title"/>
          </p:nvPr>
        </p:nvSpPr>
        <p:spPr>
          <a:xfrm>
            <a:off x="1447800" y="1295400"/>
            <a:ext cx="7391400" cy="685800"/>
          </a:xfrm>
          <a:noFill/>
        </p:spPr>
        <p:txBody>
          <a:bodyPr>
            <a:normAutofit/>
          </a:bodyPr>
          <a:lstStyle/>
          <a:p>
            <a:pPr algn="l" eaLnBrk="1" hangingPunct="1"/>
            <a:r>
              <a:rPr lang="en-US" sz="28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8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6, -6 </a:t>
            </a:r>
            <a:r>
              <a:rPr lang="en-US" sz="28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28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28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8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nguyên</a:t>
            </a:r>
            <a:r>
              <a:rPr lang="en-US" sz="28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173064" name="Rectangle 8"/>
          <p:cNvSpPr>
            <a:spLocks noChangeArrowheads="1"/>
          </p:cNvSpPr>
          <p:nvPr/>
        </p:nvSpPr>
        <p:spPr bwMode="auto">
          <a:xfrm>
            <a:off x="533400" y="1371600"/>
            <a:ext cx="609600" cy="457200"/>
          </a:xfrm>
          <a:prstGeom prst="rect">
            <a:avLst/>
          </a:prstGeom>
          <a:solidFill>
            <a:srgbClr val="FFCC00"/>
          </a:solidFill>
          <a:ln w="38100">
            <a:solidFill>
              <a:srgbClr val="000000"/>
            </a:solidFill>
            <a:miter lim="800000"/>
            <a:headEnd/>
            <a:tailEnd type="none" w="med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2800" b="1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Arial" pitchFamily="34" charset="0"/>
              </a:rPr>
              <a:t>?1</a:t>
            </a:r>
          </a:p>
        </p:txBody>
      </p:sp>
      <p:sp>
        <p:nvSpPr>
          <p:cNvPr id="173065" name="Rectangle 9"/>
          <p:cNvSpPr>
            <a:spLocks noGrp="1" noChangeArrowheads="1"/>
          </p:cNvSpPr>
          <p:nvPr>
            <p:ph type="body" idx="1"/>
          </p:nvPr>
        </p:nvSpPr>
        <p:spPr>
          <a:xfrm>
            <a:off x="1447800" y="1905000"/>
            <a:ext cx="7620000" cy="638175"/>
          </a:xfrm>
          <a:extLst>
            <a:ext uri="{909E8E84-426E-40DD-AFC4-6F175D3DCCD1}">
              <a14:hiddenFill xmlns:a14="http://schemas.microsoft.com/office/drawing/2010/main">
                <a:solidFill>
                  <a:srgbClr val="FF8B17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CC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normAutofit lnSpcReduction="10000"/>
          </a:bodyPr>
          <a:lstStyle/>
          <a:p>
            <a:pPr eaLnBrk="1" hangingPunct="1">
              <a:buFontTx/>
              <a:buNone/>
            </a:pPr>
            <a:r>
              <a:rPr lang="en-US" sz="3600" dirty="0" smtClean="0">
                <a:solidFill>
                  <a:srgbClr val="FFCC00"/>
                </a:solidFill>
                <a:latin typeface="VNI-Vari" pitchFamily="2" charset="0"/>
              </a:rPr>
              <a:t>6 = 1.6 =</a:t>
            </a:r>
            <a:r>
              <a:rPr lang="en-US" sz="3600" dirty="0" smtClean="0">
                <a:solidFill>
                  <a:srgbClr val="FFCC00"/>
                </a:solidFill>
              </a:rPr>
              <a:t> </a:t>
            </a:r>
            <a:r>
              <a:rPr lang="en-US" sz="3600" dirty="0" smtClean="0">
                <a:solidFill>
                  <a:srgbClr val="FFCC00"/>
                </a:solidFill>
                <a:latin typeface="VNI-Vari" pitchFamily="2" charset="0"/>
              </a:rPr>
              <a:t>(-1).(-6) = 2.3 = (-2).(-3)</a:t>
            </a:r>
          </a:p>
        </p:txBody>
      </p:sp>
      <p:sp>
        <p:nvSpPr>
          <p:cNvPr id="173066" name="Rectangle 10"/>
          <p:cNvSpPr>
            <a:spLocks noChangeArrowheads="1"/>
          </p:cNvSpPr>
          <p:nvPr/>
        </p:nvSpPr>
        <p:spPr bwMode="auto">
          <a:xfrm>
            <a:off x="685800" y="2630488"/>
            <a:ext cx="762000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8B17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CC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 algn="r">
              <a:spcBef>
                <a:spcPct val="20000"/>
              </a:spcBef>
            </a:pPr>
            <a:r>
              <a:rPr lang="en-US" sz="2800" dirty="0">
                <a:solidFill>
                  <a:srgbClr val="FFCC00"/>
                </a:solidFill>
                <a:latin typeface="VNI-Times" pitchFamily="2" charset="0"/>
              </a:rPr>
              <a:t>• •</a:t>
            </a:r>
            <a:r>
              <a:rPr lang="en-US" sz="2800" b="1" dirty="0">
                <a:solidFill>
                  <a:srgbClr val="FFCC00"/>
                </a:solidFill>
                <a:latin typeface="VNI-Times" pitchFamily="2" charset="0"/>
              </a:rPr>
              <a:t> </a:t>
            </a:r>
            <a:r>
              <a:rPr lang="en-US" sz="3600" dirty="0">
                <a:solidFill>
                  <a:srgbClr val="FFCC00"/>
                </a:solidFill>
                <a:latin typeface="VNI-Vari" pitchFamily="2" charset="0"/>
              </a:rPr>
              <a:t>-6 = 1.(-6) = (-1).6 = 2.(-3) = (-2).3</a:t>
            </a:r>
          </a:p>
        </p:txBody>
      </p:sp>
      <p:sp>
        <p:nvSpPr>
          <p:cNvPr id="173067" name="Rectangle 11"/>
          <p:cNvSpPr>
            <a:spLocks noChangeArrowheads="1"/>
          </p:cNvSpPr>
          <p:nvPr/>
        </p:nvSpPr>
        <p:spPr bwMode="auto">
          <a:xfrm>
            <a:off x="2324100" y="1905000"/>
            <a:ext cx="709613" cy="609600"/>
          </a:xfrm>
          <a:prstGeom prst="rect">
            <a:avLst/>
          </a:prstGeom>
          <a:noFill/>
          <a:ln w="38100">
            <a:solidFill>
              <a:srgbClr val="FF0000"/>
            </a:solidFill>
            <a:miter lim="800000"/>
            <a:headEnd/>
            <a:tailEnd type="none" w="med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069" name="Rectangle 13"/>
          <p:cNvSpPr>
            <a:spLocks noChangeArrowheads="1"/>
          </p:cNvSpPr>
          <p:nvPr/>
        </p:nvSpPr>
        <p:spPr bwMode="auto">
          <a:xfrm>
            <a:off x="5410200" y="2706688"/>
            <a:ext cx="1208088" cy="646112"/>
          </a:xfrm>
          <a:prstGeom prst="rect">
            <a:avLst/>
          </a:prstGeom>
          <a:noFill/>
          <a:ln w="38100">
            <a:solidFill>
              <a:srgbClr val="FF0000"/>
            </a:solidFill>
            <a:miter lim="800000"/>
            <a:headEnd/>
            <a:tailEnd type="none" w="med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198436" y="626918"/>
            <a:ext cx="518763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Bội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ước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nguyên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-126430" y="24825"/>
            <a:ext cx="948682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65. §</a:t>
            </a:r>
            <a:r>
              <a:rPr lang="vi-VN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13. 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BỘI VÀ ƯỚC CỦA MỘT SỐ NGUYÊN</a:t>
            </a:r>
            <a:endParaRPr lang="en-US" sz="3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2055830" y="3516868"/>
            <a:ext cx="685957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6 chia </a:t>
            </a:r>
            <a:r>
              <a:rPr lang="en-US" sz="28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hết</a:t>
            </a:r>
            <a:r>
              <a:rPr lang="en-US" sz="28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8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: 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1; -1; 2; -2; 3; -3; 6; -6 .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828800" y="4038600"/>
            <a:ext cx="706956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- 6 chia </a:t>
            </a:r>
            <a:r>
              <a:rPr lang="en-US" sz="28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hết</a:t>
            </a:r>
            <a:r>
              <a:rPr lang="en-US" sz="28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8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: 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1; -1; 2; -2; 3; -3; 6; -6 .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17" name="Rectangle 3"/>
          <p:cNvSpPr txBox="1">
            <a:spLocks noChangeArrowheads="1"/>
          </p:cNvSpPr>
          <p:nvPr/>
        </p:nvSpPr>
        <p:spPr>
          <a:xfrm>
            <a:off x="235527" y="4800600"/>
            <a:ext cx="8763000" cy="11430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Arial" pitchFamily="34" charset="0"/>
              <a:buNone/>
            </a:pPr>
            <a:r>
              <a:rPr lang="en-US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nguyên</a:t>
            </a:r>
            <a:r>
              <a:rPr lang="en-US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a chia </a:t>
            </a:r>
            <a:r>
              <a:rPr lang="en-US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hết</a:t>
            </a:r>
            <a:r>
              <a:rPr lang="en-US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nguyên</a:t>
            </a:r>
            <a:r>
              <a:rPr lang="en-US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b</a:t>
            </a:r>
            <a:r>
              <a:rPr lang="en-US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Font typeface="Arial" pitchFamily="34" charset="0"/>
              <a:buNone/>
            </a:pPr>
            <a:r>
              <a:rPr lang="en-US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(b </a:t>
            </a:r>
            <a:r>
              <a:rPr lang="en-US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 0)</a:t>
            </a:r>
            <a:r>
              <a:rPr lang="en-US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?</a:t>
            </a:r>
            <a:endParaRPr lang="en-US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04800" y="3576935"/>
            <a:ext cx="147668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xét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88910098"/>
      </p:ext>
    </p:extLst>
  </p:cSld>
  <p:clrMapOvr>
    <a:masterClrMapping/>
  </p:clrMapOvr>
  <p:transition spd="slow">
    <p:push dir="d"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502799" y="918865"/>
            <a:ext cx="243848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err="1" smtClean="0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Năm</a:t>
            </a:r>
            <a:r>
              <a:rPr lang="en-US" sz="2400" dirty="0" smtClean="0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bội</a:t>
            </a:r>
            <a:r>
              <a:rPr lang="en-US" sz="2400" dirty="0" smtClean="0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dirty="0" smtClean="0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 3 </a:t>
            </a:r>
            <a:r>
              <a:rPr lang="en-US" sz="2400" dirty="0" err="1" smtClean="0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dirty="0" smtClean="0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endParaRPr lang="en-US" sz="2400" dirty="0">
              <a:solidFill>
                <a:srgbClr val="3333CC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352800" y="914400"/>
            <a:ext cx="192873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smtClean="0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0, 3, - 3, 6, -6.</a:t>
            </a:r>
            <a:endParaRPr lang="en-US" sz="2400" dirty="0">
              <a:solidFill>
                <a:srgbClr val="3333CC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734602" y="376535"/>
            <a:ext cx="264527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101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(SGK/97) </a:t>
            </a:r>
            <a:r>
              <a:rPr lang="en-US" sz="2400" b="1" dirty="0" smtClean="0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sz="2400" b="1" dirty="0">
              <a:solidFill>
                <a:srgbClr val="3333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3274509" y="381000"/>
            <a:ext cx="344196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năm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bội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3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- 3</a:t>
            </a:r>
            <a:endParaRPr lang="en-US" sz="2400" dirty="0"/>
          </a:p>
        </p:txBody>
      </p:sp>
      <p:sp>
        <p:nvSpPr>
          <p:cNvPr id="10" name="Rectangle 9"/>
          <p:cNvSpPr/>
          <p:nvPr/>
        </p:nvSpPr>
        <p:spPr>
          <a:xfrm>
            <a:off x="533400" y="1443335"/>
            <a:ext cx="280076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err="1" smtClean="0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Năm</a:t>
            </a:r>
            <a:r>
              <a:rPr lang="en-US" sz="2400" dirty="0" smtClean="0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bội</a:t>
            </a:r>
            <a:r>
              <a:rPr lang="en-US" sz="2400" dirty="0" smtClean="0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dirty="0" smtClean="0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  - 3 </a:t>
            </a:r>
            <a:r>
              <a:rPr lang="en-US" sz="2400" dirty="0" err="1" smtClean="0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dirty="0" smtClean="0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endParaRPr lang="en-US" sz="2400" dirty="0">
              <a:solidFill>
                <a:srgbClr val="3333CC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352800" y="1447800"/>
            <a:ext cx="192873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smtClean="0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0, 3, - 3, 6, -6.</a:t>
            </a:r>
            <a:endParaRPr lang="en-US" sz="2400" dirty="0">
              <a:solidFill>
                <a:srgbClr val="3333CC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723725" y="1905000"/>
            <a:ext cx="264527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102 (SGK/97) </a:t>
            </a:r>
            <a:r>
              <a:rPr lang="en-US" sz="2400" b="1" dirty="0" smtClean="0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sz="2400" b="1" dirty="0">
              <a:solidFill>
                <a:srgbClr val="3333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3263632" y="1909465"/>
            <a:ext cx="522995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tất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cả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ước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– 3 ; 6 ; 11 ; - 1</a:t>
            </a:r>
            <a:endParaRPr lang="en-US" sz="2400" dirty="0"/>
          </a:p>
        </p:txBody>
      </p:sp>
      <p:sp>
        <p:nvSpPr>
          <p:cNvPr id="13" name="Rectangle 12"/>
          <p:cNvSpPr/>
          <p:nvPr/>
        </p:nvSpPr>
        <p:spPr>
          <a:xfrm>
            <a:off x="533400" y="2366665"/>
            <a:ext cx="338906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err="1" smtClean="0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Tất</a:t>
            </a:r>
            <a:r>
              <a:rPr lang="en-US" sz="2400" dirty="0" smtClean="0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cả</a:t>
            </a:r>
            <a:r>
              <a:rPr lang="en-US" sz="2400" dirty="0" smtClean="0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dirty="0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ước</a:t>
            </a:r>
            <a:r>
              <a:rPr lang="en-US" sz="2400" dirty="0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dirty="0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 – 3</a:t>
            </a:r>
            <a:r>
              <a:rPr lang="en-US" sz="2400" dirty="0" smtClean="0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dirty="0" smtClean="0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endParaRPr lang="en-US" sz="2400" dirty="0">
              <a:solidFill>
                <a:srgbClr val="3333CC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3862467" y="2362200"/>
            <a:ext cx="162095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2400" dirty="0" smtClean="0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, -1, 3, - 3.</a:t>
            </a:r>
            <a:endParaRPr lang="en-US" sz="2400" dirty="0">
              <a:solidFill>
                <a:srgbClr val="3333CC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533400" y="2823865"/>
            <a:ext cx="315823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err="1" smtClean="0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Tất</a:t>
            </a:r>
            <a:r>
              <a:rPr lang="en-US" sz="2400" dirty="0" smtClean="0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cả</a:t>
            </a:r>
            <a:r>
              <a:rPr lang="en-US" sz="2400" dirty="0" smtClean="0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dirty="0" smtClean="0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ước</a:t>
            </a:r>
            <a:r>
              <a:rPr lang="en-US" sz="2400" dirty="0" smtClean="0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dirty="0" smtClean="0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 6 </a:t>
            </a:r>
            <a:r>
              <a:rPr lang="en-US" sz="2400" dirty="0" err="1" smtClean="0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dirty="0" smtClean="0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endParaRPr lang="en-US" sz="2400" dirty="0">
              <a:solidFill>
                <a:srgbClr val="3333CC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3862467" y="2819400"/>
            <a:ext cx="321113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2400" dirty="0" smtClean="0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, -1, 2, - 2, </a:t>
            </a:r>
            <a:r>
              <a:rPr lang="en-US" sz="2400" dirty="0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3, - </a:t>
            </a:r>
            <a:r>
              <a:rPr lang="en-US" sz="2400" dirty="0" smtClean="0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3, 6, </a:t>
            </a:r>
            <a:r>
              <a:rPr lang="en-US" sz="2400" dirty="0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400" dirty="0" smtClean="0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6.</a:t>
            </a:r>
            <a:endParaRPr lang="en-US" sz="2400" dirty="0">
              <a:solidFill>
                <a:srgbClr val="3333CC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533400" y="3348335"/>
            <a:ext cx="330071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err="1" smtClean="0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Tất</a:t>
            </a:r>
            <a:r>
              <a:rPr lang="en-US" sz="2400" dirty="0" smtClean="0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cả</a:t>
            </a:r>
            <a:r>
              <a:rPr lang="en-US" sz="2400" dirty="0" smtClean="0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dirty="0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ước</a:t>
            </a:r>
            <a:r>
              <a:rPr lang="en-US" sz="2400" dirty="0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dirty="0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11 </a:t>
            </a:r>
            <a:r>
              <a:rPr lang="en-US" sz="2400" dirty="0" err="1" smtClean="0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dirty="0" smtClean="0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endParaRPr lang="en-US" sz="2400" dirty="0">
              <a:solidFill>
                <a:srgbClr val="3333CC"/>
              </a:solidFill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3862467" y="3343870"/>
            <a:ext cx="189474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2400" dirty="0" smtClean="0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, -1, 11, - 11.</a:t>
            </a:r>
            <a:endParaRPr lang="en-US" sz="2400" dirty="0">
              <a:solidFill>
                <a:srgbClr val="3333CC"/>
              </a:solidFill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533400" y="3805535"/>
            <a:ext cx="338906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err="1" smtClean="0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Tất</a:t>
            </a:r>
            <a:r>
              <a:rPr lang="en-US" sz="2400" dirty="0" smtClean="0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cả</a:t>
            </a:r>
            <a:r>
              <a:rPr lang="en-US" sz="2400" dirty="0" smtClean="0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dirty="0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ước</a:t>
            </a:r>
            <a:r>
              <a:rPr lang="en-US" sz="2400" dirty="0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dirty="0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en-US" sz="2400" dirty="0" smtClean="0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1 </a:t>
            </a:r>
            <a:r>
              <a:rPr lang="en-US" sz="2400" dirty="0" err="1" smtClean="0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dirty="0" smtClean="0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endParaRPr lang="en-US" sz="2400" dirty="0">
              <a:solidFill>
                <a:srgbClr val="3333CC"/>
              </a:solidFill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3862467" y="3801070"/>
            <a:ext cx="82586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2400" dirty="0" smtClean="0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, -1.</a:t>
            </a:r>
            <a:endParaRPr lang="en-US" sz="2400" dirty="0">
              <a:solidFill>
                <a:srgbClr val="3333CC"/>
              </a:solidFill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764535" y="4343400"/>
            <a:ext cx="264527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106 (SGK/97) </a:t>
            </a:r>
            <a:r>
              <a:rPr lang="en-US" sz="2400" b="1" dirty="0" smtClean="0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sz="2400" b="1" dirty="0">
              <a:solidFill>
                <a:srgbClr val="3333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609600" y="5486400"/>
            <a:ext cx="7696200" cy="4247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spcBef>
                <a:spcPct val="50000"/>
              </a:spcBef>
            </a:pPr>
            <a:r>
              <a:rPr lang="en-US" sz="2400" dirty="0" err="1" smtClean="0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  <a:sym typeface="MT Extra" pitchFamily="18" charset="2"/>
              </a:rPr>
              <a:t>Bất</a:t>
            </a:r>
            <a:r>
              <a:rPr lang="en-US" sz="2400" dirty="0" smtClean="0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  <a:sym typeface="MT Extra" pitchFamily="18" charset="2"/>
              </a:rPr>
              <a:t> </a:t>
            </a:r>
            <a:r>
              <a:rPr lang="en-US" sz="2400" dirty="0" err="1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  <a:sym typeface="MT Extra" pitchFamily="18" charset="2"/>
              </a:rPr>
              <a:t>kỳ</a:t>
            </a:r>
            <a:r>
              <a:rPr lang="en-US" sz="2400" dirty="0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  <a:sym typeface="MT Extra" pitchFamily="18" charset="2"/>
              </a:rPr>
              <a:t> </a:t>
            </a:r>
            <a:r>
              <a:rPr lang="en-US" sz="2400" dirty="0" err="1" smtClean="0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  <a:sym typeface="MT Extra" pitchFamily="18" charset="2"/>
              </a:rPr>
              <a:t>hai</a:t>
            </a:r>
            <a:r>
              <a:rPr lang="en-US" sz="2400" dirty="0" smtClean="0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  <a:sym typeface="MT Extra" pitchFamily="18" charset="2"/>
              </a:rPr>
              <a:t> </a:t>
            </a:r>
            <a:r>
              <a:rPr lang="en-US" sz="2400" dirty="0" err="1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  <a:sym typeface="MT Extra" pitchFamily="18" charset="2"/>
              </a:rPr>
              <a:t>số</a:t>
            </a:r>
            <a:r>
              <a:rPr lang="en-US" sz="2400" dirty="0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  <a:sym typeface="MT Extra" pitchFamily="18" charset="2"/>
              </a:rPr>
              <a:t> </a:t>
            </a:r>
            <a:r>
              <a:rPr lang="en-US" sz="2400" dirty="0" err="1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  <a:sym typeface="MT Extra" pitchFamily="18" charset="2"/>
              </a:rPr>
              <a:t>nguyên</a:t>
            </a:r>
            <a:r>
              <a:rPr lang="en-US" sz="2400" dirty="0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  <a:sym typeface="MT Extra" pitchFamily="18" charset="2"/>
              </a:rPr>
              <a:t> a </a:t>
            </a:r>
            <a:r>
              <a:rPr lang="en-US" sz="2400" dirty="0" err="1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  <a:sym typeface="MT Extra" pitchFamily="18" charset="2"/>
              </a:rPr>
              <a:t>và</a:t>
            </a:r>
            <a:r>
              <a:rPr lang="en-US" sz="2400" dirty="0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  <a:sym typeface="MT Extra" pitchFamily="18" charset="2"/>
              </a:rPr>
              <a:t> b </a:t>
            </a:r>
            <a:r>
              <a:rPr lang="en-US" sz="2400" dirty="0" err="1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  <a:sym typeface="MT Extra" pitchFamily="18" charset="2"/>
              </a:rPr>
              <a:t>đối</a:t>
            </a:r>
            <a:r>
              <a:rPr lang="en-US" sz="2400" dirty="0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  <a:sym typeface="MT Extra" pitchFamily="18" charset="2"/>
              </a:rPr>
              <a:t> </a:t>
            </a:r>
            <a:r>
              <a:rPr lang="en-US" sz="2400" dirty="0" err="1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  <a:sym typeface="MT Extra" pitchFamily="18" charset="2"/>
              </a:rPr>
              <a:t>nhau</a:t>
            </a:r>
            <a:r>
              <a:rPr lang="en-US" sz="2400" dirty="0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  <a:sym typeface="MT Extra" pitchFamily="18" charset="2"/>
              </a:rPr>
              <a:t> </a:t>
            </a:r>
            <a:r>
              <a:rPr lang="en-US" sz="2400" dirty="0" err="1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  <a:sym typeface="MT Extra" pitchFamily="18" charset="2"/>
              </a:rPr>
              <a:t>thì</a:t>
            </a:r>
            <a:r>
              <a:rPr lang="en-US" sz="2400" dirty="0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  <a:sym typeface="MT Extra" pitchFamily="18" charset="2"/>
              </a:rPr>
              <a:t> </a:t>
            </a:r>
            <a:r>
              <a:rPr lang="en-US" sz="2400" dirty="0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2400" dirty="0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  <a:sym typeface="MT Extra" pitchFamily="18" charset="2"/>
              </a:rPr>
              <a:t> b </a:t>
            </a:r>
            <a:r>
              <a:rPr lang="en-US" sz="2400" dirty="0" err="1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  <a:sym typeface="MT Extra" pitchFamily="18" charset="2"/>
              </a:rPr>
              <a:t>và</a:t>
            </a:r>
            <a:r>
              <a:rPr lang="en-US" sz="2400" dirty="0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  <a:sym typeface="MT Extra" pitchFamily="18" charset="2"/>
              </a:rPr>
              <a:t> b a </a:t>
            </a:r>
          </a:p>
        </p:txBody>
      </p:sp>
      <p:sp>
        <p:nvSpPr>
          <p:cNvPr id="7" name="Rectangle 6"/>
          <p:cNvSpPr/>
          <p:nvPr/>
        </p:nvSpPr>
        <p:spPr>
          <a:xfrm>
            <a:off x="533400" y="4876800"/>
            <a:ext cx="8077200" cy="4339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spcBef>
                <a:spcPct val="50000"/>
              </a:spcBef>
            </a:pP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nguyên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a,b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khác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mà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  <a:sym typeface="MT Extra" pitchFamily="18" charset="2"/>
              </a:rPr>
              <a:t>b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  <a:sym typeface="MT Extra" pitchFamily="18" charset="2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  <a:sym typeface="MT Extra" pitchFamily="18" charset="2"/>
              </a:rPr>
              <a:t>và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  <a:sym typeface="MT Extra" pitchFamily="18" charset="2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  <a:sym typeface="MT Extra" pitchFamily="18" charset="2"/>
              </a:rPr>
              <a:t>ba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  <a:sym typeface="MT Extra" pitchFamily="18" charset="2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  <a:sym typeface="MT Extra" pitchFamily="18" charset="2"/>
              </a:rPr>
              <a:t>không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  <a:sym typeface="MT Extra" pitchFamily="18" charset="2"/>
              </a:rPr>
              <a:t> ?</a:t>
            </a:r>
          </a:p>
        </p:txBody>
      </p:sp>
    </p:spTree>
    <p:extLst>
      <p:ext uri="{BB962C8B-B14F-4D97-AF65-F5344CB8AC3E}">
        <p14:creationId xmlns:p14="http://schemas.microsoft.com/office/powerpoint/2010/main" val="13548103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21" grpId="0"/>
      <p:bldP spid="3" grpId="0"/>
      <p:bldP spid="7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539" name="Text Box 3"/>
          <p:cNvSpPr txBox="1">
            <a:spLocks noChangeArrowheads="1"/>
          </p:cNvSpPr>
          <p:nvPr/>
        </p:nvSpPr>
        <p:spPr bwMode="auto">
          <a:xfrm>
            <a:off x="990600" y="1143000"/>
            <a:ext cx="7696200" cy="31085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cần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nắm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vững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bội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ước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eaLnBrk="1" hangingPunct="1">
              <a:spcBef>
                <a:spcPct val="50000"/>
              </a:spcBef>
            </a:pP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Xem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ví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dụ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làm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103, 104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105 (SGK/97)</a:t>
            </a:r>
          </a:p>
          <a:p>
            <a:pPr eaLnBrk="1" hangingPunct="1">
              <a:spcBef>
                <a:spcPct val="50000"/>
              </a:spcBef>
            </a:pP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+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Chuẩn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bị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Ôn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chương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II</a:t>
            </a:r>
          </a:p>
          <a:p>
            <a:pPr eaLnBrk="1" hangingPunct="1">
              <a:spcBef>
                <a:spcPct val="50000"/>
              </a:spcBef>
            </a:pP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Chuẩn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bị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ôn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SGK/ 98</a:t>
            </a:r>
          </a:p>
        </p:txBody>
      </p:sp>
      <p:sp>
        <p:nvSpPr>
          <p:cNvPr id="2" name="Rectangle 1"/>
          <p:cNvSpPr/>
          <p:nvPr/>
        </p:nvSpPr>
        <p:spPr>
          <a:xfrm>
            <a:off x="2514082" y="304800"/>
            <a:ext cx="5134739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* </a:t>
            </a:r>
            <a:r>
              <a:rPr lang="en-US" altLang="en-US" sz="4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H­ướng</a:t>
            </a:r>
            <a:r>
              <a:rPr lang="en-US" altLang="en-US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dẫn</a:t>
            </a:r>
            <a:r>
              <a:rPr lang="en-US" altLang="en-US" sz="4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altLang="en-US" sz="4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altLang="en-US" sz="40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altLang="en-US" sz="4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2215327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5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100"/>
                                        <p:tgtEl>
                                          <p:spTgt spid="1935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3539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0"/>
            <a:ext cx="7772400" cy="1143000"/>
          </a:xfrm>
        </p:spPr>
        <p:txBody>
          <a:bodyPr/>
          <a:lstStyle/>
          <a:p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NHẮC LẠI KIẾN THỨC CŨ</a:t>
            </a:r>
            <a:endParaRPr lang="en-US" sz="4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35527" y="1143000"/>
            <a:ext cx="8763000" cy="11430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tự</a:t>
            </a:r>
            <a:r>
              <a:rPr lang="en-US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nhiên</a:t>
            </a:r>
            <a:r>
              <a:rPr lang="en-US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a </a:t>
            </a:r>
            <a:r>
              <a:rPr lang="en-US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chia </a:t>
            </a:r>
            <a:r>
              <a:rPr lang="en-US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hết</a:t>
            </a:r>
            <a:r>
              <a:rPr lang="en-US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tự</a:t>
            </a:r>
            <a:r>
              <a:rPr lang="en-US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nhiên</a:t>
            </a:r>
            <a:r>
              <a:rPr lang="en-US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b</a:t>
            </a:r>
            <a:r>
              <a:rPr lang="en-US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(b </a:t>
            </a:r>
            <a:r>
              <a:rPr lang="en-US" b="1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 0)</a:t>
            </a:r>
            <a:r>
              <a:rPr lang="en-US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?</a:t>
            </a:r>
          </a:p>
        </p:txBody>
      </p:sp>
      <p:sp>
        <p:nvSpPr>
          <p:cNvPr id="5127" name="Rectangle 7"/>
          <p:cNvSpPr>
            <a:spLocks noChangeArrowheads="1"/>
          </p:cNvSpPr>
          <p:nvPr/>
        </p:nvSpPr>
        <p:spPr bwMode="auto">
          <a:xfrm>
            <a:off x="3581400" y="4343400"/>
            <a:ext cx="1905000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en-US" sz="4000" i="1"/>
              <a:t>a</a:t>
            </a:r>
            <a:r>
              <a:rPr lang="en-US" sz="3200" b="0">
                <a:latin typeface="VNI-Revue" pitchFamily="2" charset="0"/>
              </a:rPr>
              <a:t>  </a:t>
            </a:r>
            <a:r>
              <a:rPr lang="en-US" sz="3200" b="0">
                <a:latin typeface="VNI-Revue" pitchFamily="2" charset="0"/>
                <a:sym typeface="MT Extra" pitchFamily="18" charset="2"/>
              </a:rPr>
              <a:t></a:t>
            </a:r>
            <a:r>
              <a:rPr lang="en-US" sz="3200" b="0">
                <a:latin typeface="VNI-Revue" pitchFamily="2" charset="0"/>
              </a:rPr>
              <a:t>  </a:t>
            </a:r>
            <a:r>
              <a:rPr lang="en-US" sz="4000" i="1"/>
              <a:t>b</a:t>
            </a:r>
          </a:p>
        </p:txBody>
      </p:sp>
      <p:sp>
        <p:nvSpPr>
          <p:cNvPr id="5128" name="Rectangle 8"/>
          <p:cNvSpPr>
            <a:spLocks noChangeArrowheads="1"/>
          </p:cNvSpPr>
          <p:nvPr/>
        </p:nvSpPr>
        <p:spPr bwMode="auto">
          <a:xfrm>
            <a:off x="1295400" y="5562600"/>
            <a:ext cx="3124200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 algn="l">
              <a:lnSpc>
                <a:spcPct val="90000"/>
              </a:lnSpc>
              <a:spcBef>
                <a:spcPct val="20000"/>
              </a:spcBef>
            </a:pPr>
            <a:r>
              <a:rPr lang="en-US" sz="4000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320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0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200" b="0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3200" b="0" dirty="0">
                <a:latin typeface="Times New Roman" pitchFamily="18" charset="0"/>
                <a:cs typeface="Times New Roman" pitchFamily="18" charset="0"/>
              </a:rPr>
              <a:t>..... </a:t>
            </a:r>
            <a:r>
              <a:rPr lang="en-US" sz="3200" b="0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b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</a:t>
            </a:r>
          </a:p>
        </p:txBody>
      </p:sp>
      <p:sp>
        <p:nvSpPr>
          <p:cNvPr id="5129" name="Rectangle 9"/>
          <p:cNvSpPr>
            <a:spLocks noChangeArrowheads="1"/>
          </p:cNvSpPr>
          <p:nvPr/>
        </p:nvSpPr>
        <p:spPr bwMode="auto">
          <a:xfrm>
            <a:off x="4724400" y="5638800"/>
            <a:ext cx="3429000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en-US" sz="4000" i="1" dirty="0">
                <a:solidFill>
                  <a:srgbClr val="0000FF"/>
                </a:solidFill>
              </a:rPr>
              <a:t>b</a:t>
            </a:r>
            <a:r>
              <a:rPr lang="en-US" sz="3200" b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0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200" b="0" dirty="0" smtClean="0">
                <a:latin typeface="Times New Roman" pitchFamily="18" charset="0"/>
                <a:cs typeface="Times New Roman" pitchFamily="18" charset="0"/>
              </a:rPr>
              <a:t>    .....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i="1" dirty="0" smtClean="0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endParaRPr lang="en-US" sz="4400" i="1" dirty="0">
              <a:solidFill>
                <a:srgbClr val="3333CC"/>
              </a:solidFill>
            </a:endParaRPr>
          </a:p>
        </p:txBody>
      </p:sp>
      <p:sp>
        <p:nvSpPr>
          <p:cNvPr id="5130" name="Line 10"/>
          <p:cNvSpPr>
            <a:spLocks noChangeShapeType="1"/>
          </p:cNvSpPr>
          <p:nvPr/>
        </p:nvSpPr>
        <p:spPr bwMode="auto">
          <a:xfrm flipH="1">
            <a:off x="3082925" y="4953000"/>
            <a:ext cx="838200" cy="53340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 type="triangle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31" name="Line 11"/>
          <p:cNvSpPr>
            <a:spLocks noChangeShapeType="1"/>
          </p:cNvSpPr>
          <p:nvPr/>
        </p:nvSpPr>
        <p:spPr bwMode="auto">
          <a:xfrm>
            <a:off x="5029200" y="4953000"/>
            <a:ext cx="762000" cy="53340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 type="triangle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32" name="Text Box 12"/>
          <p:cNvSpPr txBox="1">
            <a:spLocks noChangeArrowheads="1"/>
          </p:cNvSpPr>
          <p:nvPr/>
        </p:nvSpPr>
        <p:spPr bwMode="auto">
          <a:xfrm>
            <a:off x="2133600" y="5486400"/>
            <a:ext cx="685800" cy="701675"/>
          </a:xfrm>
          <a:prstGeom prst="rect">
            <a:avLst/>
          </a:prstGeom>
          <a:blipFill dpi="0" rotWithShape="0">
            <a:blip r:embed="rId3"/>
            <a:srcRect/>
            <a:tile tx="0" ty="0" sx="100000" sy="100000" flip="none" algn="tl"/>
          </a:blipFill>
          <a:ln>
            <a:noFill/>
          </a:ln>
          <a:effectLst/>
          <a:extLs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 type="none" w="med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0" dirty="0" err="1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NI-Dom" pitchFamily="2" charset="0"/>
              </a:rPr>
              <a:t>boäi</a:t>
            </a:r>
            <a:endParaRPr lang="en-US" sz="4000" b="0" dirty="0">
              <a:solidFill>
                <a:srgbClr val="FF33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VNI-Dom" pitchFamily="2" charset="0"/>
            </a:endParaRPr>
          </a:p>
        </p:txBody>
      </p:sp>
      <p:sp>
        <p:nvSpPr>
          <p:cNvPr id="5133" name="Text Box 13"/>
          <p:cNvSpPr txBox="1">
            <a:spLocks noChangeArrowheads="1"/>
          </p:cNvSpPr>
          <p:nvPr/>
        </p:nvSpPr>
        <p:spPr bwMode="auto">
          <a:xfrm>
            <a:off x="5605463" y="5545138"/>
            <a:ext cx="746125" cy="701675"/>
          </a:xfrm>
          <a:prstGeom prst="rect">
            <a:avLst/>
          </a:prstGeom>
          <a:blipFill dpi="0" rotWithShape="0">
            <a:blip r:embed="rId3"/>
            <a:srcRect/>
            <a:tile tx="0" ty="0" sx="100000" sy="100000" flip="none" algn="tl"/>
          </a:blipFill>
          <a:ln>
            <a:noFill/>
          </a:ln>
          <a:effectLst/>
          <a:extLs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 type="none" w="med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0" dirty="0" err="1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NI-Dom" pitchFamily="2" charset="0"/>
              </a:rPr>
              <a:t>öôùc</a:t>
            </a:r>
            <a:endParaRPr lang="en-US" sz="4000" b="0" dirty="0">
              <a:solidFill>
                <a:srgbClr val="FF33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VNI-Dom" pitchFamily="2" charset="0"/>
            </a:endParaRPr>
          </a:p>
        </p:txBody>
      </p:sp>
      <p:sp>
        <p:nvSpPr>
          <p:cNvPr id="12" name="Rectangle 3"/>
          <p:cNvSpPr txBox="1">
            <a:spLocks noChangeArrowheads="1"/>
          </p:cNvSpPr>
          <p:nvPr/>
        </p:nvSpPr>
        <p:spPr>
          <a:xfrm>
            <a:off x="235527" y="2819400"/>
            <a:ext cx="8763000" cy="11430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Arial" pitchFamily="34" charset="0"/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tự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nhiên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a chia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hết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tự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nhiên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b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(b 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 0)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khi</a:t>
            </a:r>
            <a:r>
              <a:rPr lang="en-US" i="1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có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số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tự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nhiên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 q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sao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cho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a =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b.q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16282534"/>
      </p:ext>
    </p:extLst>
  </p:cSld>
  <p:clrMapOvr>
    <a:masterClrMapping/>
  </p:clrMapOvr>
  <p:transition spd="med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5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1" dur="500"/>
                                        <p:tgtEl>
                                          <p:spTgt spid="5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5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4" dur="500"/>
                                        <p:tgtEl>
                                          <p:spTgt spid="5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500"/>
                            </p:stCondLst>
                            <p:childTnLst>
                              <p:par>
                                <p:cTn id="36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5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3" grpId="0" build="p" autoUpdateAnimBg="0" advAuto="0"/>
      <p:bldP spid="5127" grpId="0" autoUpdateAnimBg="0"/>
      <p:bldP spid="5128" grpId="0" autoUpdateAnimBg="0"/>
      <p:bldP spid="5129" grpId="0" autoUpdateAnimBg="0"/>
      <p:bldP spid="5130" grpId="0" animBg="1"/>
      <p:bldP spid="5131" grpId="0" animBg="1"/>
      <p:bldP spid="5132" grpId="0" animBg="1"/>
      <p:bldP spid="5133" grpId="0" animBg="1"/>
      <p:bldP spid="12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461" name="Text Box 29"/>
          <p:cNvSpPr txBox="1">
            <a:spLocks noChangeArrowheads="1"/>
          </p:cNvSpPr>
          <p:nvPr/>
        </p:nvSpPr>
        <p:spPr bwMode="auto">
          <a:xfrm>
            <a:off x="609600" y="1295400"/>
            <a:ext cx="34290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</a:rPr>
              <a:t>A = 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{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</a:rPr>
              <a:t> 2; 3; 4; 5; 6 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}</a:t>
            </a:r>
            <a:endParaRPr lang="en-US" sz="3200" b="1" dirty="0">
              <a:solidFill>
                <a:srgbClr val="0000FF"/>
              </a:solidFill>
              <a:latin typeface="Times New Roman" pitchFamily="18" charset="0"/>
            </a:endParaRPr>
          </a:p>
        </p:txBody>
      </p:sp>
      <p:sp>
        <p:nvSpPr>
          <p:cNvPr id="146462" name="Text Box 30"/>
          <p:cNvSpPr txBox="1">
            <a:spLocks noChangeArrowheads="1"/>
          </p:cNvSpPr>
          <p:nvPr/>
        </p:nvSpPr>
        <p:spPr bwMode="auto">
          <a:xfrm>
            <a:off x="4495800" y="1295400"/>
            <a:ext cx="32766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</a:rPr>
              <a:t>B = 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{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</a:rPr>
              <a:t> 21; 22; 23 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}</a:t>
            </a:r>
          </a:p>
        </p:txBody>
      </p:sp>
      <p:grpSp>
        <p:nvGrpSpPr>
          <p:cNvPr id="146463" name="Group 31"/>
          <p:cNvGrpSpPr>
            <a:grpSpLocks/>
          </p:cNvGrpSpPr>
          <p:nvPr/>
        </p:nvGrpSpPr>
        <p:grpSpPr bwMode="auto">
          <a:xfrm>
            <a:off x="1757363" y="1828800"/>
            <a:ext cx="4038600" cy="533400"/>
            <a:chOff x="1155" y="1200"/>
            <a:chExt cx="2544" cy="336"/>
          </a:xfrm>
        </p:grpSpPr>
        <p:sp>
          <p:nvSpPr>
            <p:cNvPr id="15442" name="Line 32"/>
            <p:cNvSpPr>
              <a:spLocks noChangeShapeType="1"/>
            </p:cNvSpPr>
            <p:nvPr/>
          </p:nvSpPr>
          <p:spPr bwMode="auto">
            <a:xfrm flipV="1">
              <a:off x="3692" y="1200"/>
              <a:ext cx="0" cy="334"/>
            </a:xfrm>
            <a:prstGeom prst="line">
              <a:avLst/>
            </a:prstGeom>
            <a:noFill/>
            <a:ln w="19050">
              <a:solidFill>
                <a:srgbClr val="FF3300"/>
              </a:solidFill>
              <a:round/>
              <a:headEnd/>
              <a:tailEnd type="stealth" w="med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443" name="Line 33"/>
            <p:cNvSpPr>
              <a:spLocks noChangeShapeType="1"/>
            </p:cNvSpPr>
            <p:nvPr/>
          </p:nvSpPr>
          <p:spPr bwMode="auto">
            <a:xfrm flipH="1">
              <a:off x="1155" y="1536"/>
              <a:ext cx="2544" cy="0"/>
            </a:xfrm>
            <a:prstGeom prst="line">
              <a:avLst/>
            </a:prstGeom>
            <a:noFill/>
            <a:ln w="19050">
              <a:solidFill>
                <a:srgbClr val="FF3300"/>
              </a:solidFill>
              <a:round/>
              <a:headEnd/>
              <a:tailEnd type="none" w="med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444" name="Line 34"/>
            <p:cNvSpPr>
              <a:spLocks noChangeShapeType="1"/>
            </p:cNvSpPr>
            <p:nvPr/>
          </p:nvSpPr>
          <p:spPr bwMode="auto">
            <a:xfrm flipV="1">
              <a:off x="1159" y="1254"/>
              <a:ext cx="0" cy="280"/>
            </a:xfrm>
            <a:prstGeom prst="line">
              <a:avLst/>
            </a:prstGeom>
            <a:noFill/>
            <a:ln w="19050">
              <a:solidFill>
                <a:srgbClr val="FF3300"/>
              </a:solidFill>
              <a:round/>
              <a:headEnd/>
              <a:tailEnd type="none" w="med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46467" name="Text Box 35"/>
          <p:cNvSpPr txBox="1">
            <a:spLocks noChangeArrowheads="1"/>
          </p:cNvSpPr>
          <p:nvPr/>
        </p:nvSpPr>
        <p:spPr bwMode="auto">
          <a:xfrm>
            <a:off x="838200" y="2819400"/>
            <a:ext cx="21336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1/.  </a:t>
            </a:r>
            <a:r>
              <a:rPr lang="en-US" sz="3200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2 + 21</a:t>
            </a:r>
          </a:p>
        </p:txBody>
      </p:sp>
      <p:sp>
        <p:nvSpPr>
          <p:cNvPr id="146468" name="Text Box 36"/>
          <p:cNvSpPr txBox="1">
            <a:spLocks noChangeArrowheads="1"/>
          </p:cNvSpPr>
          <p:nvPr/>
        </p:nvSpPr>
        <p:spPr bwMode="auto">
          <a:xfrm>
            <a:off x="3505200" y="2819400"/>
            <a:ext cx="26670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>
                <a:latin typeface="Times New Roman" pitchFamily="18" charset="0"/>
                <a:cs typeface="Times New Roman" pitchFamily="18" charset="0"/>
              </a:rPr>
              <a:t>2/.  </a:t>
            </a:r>
            <a:r>
              <a:rPr lang="en-US" sz="320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2 + 22</a:t>
            </a:r>
          </a:p>
        </p:txBody>
      </p:sp>
      <p:sp>
        <p:nvSpPr>
          <p:cNvPr id="146469" name="Text Box 37"/>
          <p:cNvSpPr txBox="1">
            <a:spLocks noChangeArrowheads="1"/>
          </p:cNvSpPr>
          <p:nvPr/>
        </p:nvSpPr>
        <p:spPr bwMode="auto">
          <a:xfrm>
            <a:off x="6477000" y="2819400"/>
            <a:ext cx="25908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>
                <a:latin typeface="Times New Roman" pitchFamily="18" charset="0"/>
                <a:cs typeface="Times New Roman" pitchFamily="18" charset="0"/>
              </a:rPr>
              <a:t>3/.  </a:t>
            </a:r>
            <a:r>
              <a:rPr lang="en-US" sz="320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2 + 23</a:t>
            </a:r>
          </a:p>
        </p:txBody>
      </p:sp>
      <p:sp>
        <p:nvSpPr>
          <p:cNvPr id="146470" name="Text Box 38"/>
          <p:cNvSpPr txBox="1">
            <a:spLocks noChangeArrowheads="1"/>
          </p:cNvSpPr>
          <p:nvPr/>
        </p:nvSpPr>
        <p:spPr bwMode="auto">
          <a:xfrm>
            <a:off x="685800" y="3459163"/>
            <a:ext cx="236220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4/.  </a:t>
            </a:r>
            <a:r>
              <a:rPr lang="en-US" sz="3200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3 + 21</a:t>
            </a:r>
          </a:p>
        </p:txBody>
      </p:sp>
      <p:sp>
        <p:nvSpPr>
          <p:cNvPr id="146471" name="Text Box 39"/>
          <p:cNvSpPr txBox="1">
            <a:spLocks noChangeArrowheads="1"/>
          </p:cNvSpPr>
          <p:nvPr/>
        </p:nvSpPr>
        <p:spPr bwMode="auto">
          <a:xfrm>
            <a:off x="3505200" y="3429000"/>
            <a:ext cx="25146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>
                <a:latin typeface="Times New Roman" pitchFamily="18" charset="0"/>
                <a:cs typeface="Times New Roman" pitchFamily="18" charset="0"/>
              </a:rPr>
              <a:t>5/.  </a:t>
            </a:r>
            <a:r>
              <a:rPr lang="en-US" sz="320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3 + 22</a:t>
            </a:r>
          </a:p>
        </p:txBody>
      </p:sp>
      <p:sp>
        <p:nvSpPr>
          <p:cNvPr id="146472" name="Text Box 40"/>
          <p:cNvSpPr txBox="1">
            <a:spLocks noChangeArrowheads="1"/>
          </p:cNvSpPr>
          <p:nvPr/>
        </p:nvSpPr>
        <p:spPr bwMode="auto">
          <a:xfrm>
            <a:off x="6477000" y="3429000"/>
            <a:ext cx="28194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6/.  </a:t>
            </a:r>
            <a:r>
              <a:rPr lang="en-US" sz="3200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3 + 23</a:t>
            </a:r>
          </a:p>
        </p:txBody>
      </p:sp>
      <p:grpSp>
        <p:nvGrpSpPr>
          <p:cNvPr id="146482" name="Group 50"/>
          <p:cNvGrpSpPr>
            <a:grpSpLocks/>
          </p:cNvGrpSpPr>
          <p:nvPr/>
        </p:nvGrpSpPr>
        <p:grpSpPr bwMode="auto">
          <a:xfrm>
            <a:off x="1758950" y="1828800"/>
            <a:ext cx="4641850" cy="533400"/>
            <a:chOff x="1156" y="1104"/>
            <a:chExt cx="2924" cy="336"/>
          </a:xfrm>
        </p:grpSpPr>
        <p:sp>
          <p:nvSpPr>
            <p:cNvPr id="15439" name="Line 51"/>
            <p:cNvSpPr>
              <a:spLocks noChangeShapeType="1"/>
            </p:cNvSpPr>
            <p:nvPr/>
          </p:nvSpPr>
          <p:spPr bwMode="auto">
            <a:xfrm flipV="1">
              <a:off x="4074" y="1104"/>
              <a:ext cx="0" cy="334"/>
            </a:xfrm>
            <a:prstGeom prst="line">
              <a:avLst/>
            </a:prstGeom>
            <a:noFill/>
            <a:ln w="19050">
              <a:solidFill>
                <a:srgbClr val="FF3300"/>
              </a:solidFill>
              <a:round/>
              <a:headEnd/>
              <a:tailEnd type="stealth" w="med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440" name="Line 52"/>
            <p:cNvSpPr>
              <a:spLocks noChangeShapeType="1"/>
            </p:cNvSpPr>
            <p:nvPr/>
          </p:nvSpPr>
          <p:spPr bwMode="auto">
            <a:xfrm flipH="1">
              <a:off x="1156" y="1440"/>
              <a:ext cx="2924" cy="0"/>
            </a:xfrm>
            <a:prstGeom prst="line">
              <a:avLst/>
            </a:prstGeom>
            <a:noFill/>
            <a:ln w="19050">
              <a:solidFill>
                <a:srgbClr val="FF3300"/>
              </a:solidFill>
              <a:round/>
              <a:headEnd/>
              <a:tailEnd type="none" w="med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441" name="Line 53"/>
            <p:cNvSpPr>
              <a:spLocks noChangeShapeType="1"/>
            </p:cNvSpPr>
            <p:nvPr/>
          </p:nvSpPr>
          <p:spPr bwMode="auto">
            <a:xfrm flipV="1">
              <a:off x="1160" y="1158"/>
              <a:ext cx="0" cy="280"/>
            </a:xfrm>
            <a:prstGeom prst="line">
              <a:avLst/>
            </a:prstGeom>
            <a:noFill/>
            <a:ln w="19050">
              <a:solidFill>
                <a:srgbClr val="FF3300"/>
              </a:solidFill>
              <a:round/>
              <a:headEnd/>
              <a:tailEnd type="none" w="med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46486" name="Group 54"/>
          <p:cNvGrpSpPr>
            <a:grpSpLocks/>
          </p:cNvGrpSpPr>
          <p:nvPr/>
        </p:nvGrpSpPr>
        <p:grpSpPr bwMode="auto">
          <a:xfrm>
            <a:off x="1758950" y="1828800"/>
            <a:ext cx="5251450" cy="533400"/>
            <a:chOff x="1156" y="1056"/>
            <a:chExt cx="3308" cy="336"/>
          </a:xfrm>
        </p:grpSpPr>
        <p:sp>
          <p:nvSpPr>
            <p:cNvPr id="15436" name="Line 55"/>
            <p:cNvSpPr>
              <a:spLocks noChangeShapeType="1"/>
            </p:cNvSpPr>
            <p:nvPr/>
          </p:nvSpPr>
          <p:spPr bwMode="auto">
            <a:xfrm flipV="1">
              <a:off x="4458" y="1056"/>
              <a:ext cx="0" cy="334"/>
            </a:xfrm>
            <a:prstGeom prst="line">
              <a:avLst/>
            </a:prstGeom>
            <a:noFill/>
            <a:ln w="19050">
              <a:solidFill>
                <a:srgbClr val="FF3300"/>
              </a:solidFill>
              <a:round/>
              <a:headEnd/>
              <a:tailEnd type="stealth" w="med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437" name="Line 56"/>
            <p:cNvSpPr>
              <a:spLocks noChangeShapeType="1"/>
            </p:cNvSpPr>
            <p:nvPr/>
          </p:nvSpPr>
          <p:spPr bwMode="auto">
            <a:xfrm flipH="1">
              <a:off x="1156" y="1392"/>
              <a:ext cx="3308" cy="0"/>
            </a:xfrm>
            <a:prstGeom prst="line">
              <a:avLst/>
            </a:prstGeom>
            <a:noFill/>
            <a:ln w="19050">
              <a:solidFill>
                <a:srgbClr val="FF3300"/>
              </a:solidFill>
              <a:round/>
              <a:headEnd/>
              <a:tailEnd type="none" w="med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438" name="Line 57"/>
            <p:cNvSpPr>
              <a:spLocks noChangeShapeType="1"/>
            </p:cNvSpPr>
            <p:nvPr/>
          </p:nvSpPr>
          <p:spPr bwMode="auto">
            <a:xfrm flipV="1">
              <a:off x="1160" y="1110"/>
              <a:ext cx="0" cy="280"/>
            </a:xfrm>
            <a:prstGeom prst="line">
              <a:avLst/>
            </a:prstGeom>
            <a:noFill/>
            <a:ln w="19050">
              <a:solidFill>
                <a:srgbClr val="FF3300"/>
              </a:solidFill>
              <a:round/>
              <a:headEnd/>
              <a:tailEnd type="none" w="med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46490" name="Group 58"/>
          <p:cNvGrpSpPr>
            <a:grpSpLocks/>
          </p:cNvGrpSpPr>
          <p:nvPr/>
        </p:nvGrpSpPr>
        <p:grpSpPr bwMode="auto">
          <a:xfrm>
            <a:off x="2209800" y="1828800"/>
            <a:ext cx="3581400" cy="533400"/>
            <a:chOff x="1155" y="1200"/>
            <a:chExt cx="2544" cy="336"/>
          </a:xfrm>
        </p:grpSpPr>
        <p:sp>
          <p:nvSpPr>
            <p:cNvPr id="15433" name="Line 59"/>
            <p:cNvSpPr>
              <a:spLocks noChangeShapeType="1"/>
            </p:cNvSpPr>
            <p:nvPr/>
          </p:nvSpPr>
          <p:spPr bwMode="auto">
            <a:xfrm flipV="1">
              <a:off x="3692" y="1200"/>
              <a:ext cx="0" cy="334"/>
            </a:xfrm>
            <a:prstGeom prst="line">
              <a:avLst/>
            </a:prstGeom>
            <a:noFill/>
            <a:ln w="19050">
              <a:solidFill>
                <a:srgbClr val="FF3300"/>
              </a:solidFill>
              <a:round/>
              <a:headEnd/>
              <a:tailEnd type="stealth" w="med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434" name="Line 60"/>
            <p:cNvSpPr>
              <a:spLocks noChangeShapeType="1"/>
            </p:cNvSpPr>
            <p:nvPr/>
          </p:nvSpPr>
          <p:spPr bwMode="auto">
            <a:xfrm flipH="1">
              <a:off x="1155" y="1536"/>
              <a:ext cx="2544" cy="0"/>
            </a:xfrm>
            <a:prstGeom prst="line">
              <a:avLst/>
            </a:prstGeom>
            <a:noFill/>
            <a:ln w="19050">
              <a:solidFill>
                <a:srgbClr val="FF3300"/>
              </a:solidFill>
              <a:round/>
              <a:headEnd/>
              <a:tailEnd type="none" w="med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435" name="Line 61"/>
            <p:cNvSpPr>
              <a:spLocks noChangeShapeType="1"/>
            </p:cNvSpPr>
            <p:nvPr/>
          </p:nvSpPr>
          <p:spPr bwMode="auto">
            <a:xfrm flipV="1">
              <a:off x="1159" y="1254"/>
              <a:ext cx="0" cy="280"/>
            </a:xfrm>
            <a:prstGeom prst="line">
              <a:avLst/>
            </a:prstGeom>
            <a:noFill/>
            <a:ln w="19050">
              <a:solidFill>
                <a:srgbClr val="FF3300"/>
              </a:solidFill>
              <a:round/>
              <a:headEnd/>
              <a:tailEnd type="none" w="med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46494" name="Group 62"/>
          <p:cNvGrpSpPr>
            <a:grpSpLocks/>
          </p:cNvGrpSpPr>
          <p:nvPr/>
        </p:nvGrpSpPr>
        <p:grpSpPr bwMode="auto">
          <a:xfrm>
            <a:off x="2209800" y="1828800"/>
            <a:ext cx="4191000" cy="533400"/>
            <a:chOff x="1155" y="1200"/>
            <a:chExt cx="2544" cy="336"/>
          </a:xfrm>
        </p:grpSpPr>
        <p:sp>
          <p:nvSpPr>
            <p:cNvPr id="15430" name="Line 63"/>
            <p:cNvSpPr>
              <a:spLocks noChangeShapeType="1"/>
            </p:cNvSpPr>
            <p:nvPr/>
          </p:nvSpPr>
          <p:spPr bwMode="auto">
            <a:xfrm flipV="1">
              <a:off x="3692" y="1200"/>
              <a:ext cx="0" cy="334"/>
            </a:xfrm>
            <a:prstGeom prst="line">
              <a:avLst/>
            </a:prstGeom>
            <a:noFill/>
            <a:ln w="19050">
              <a:solidFill>
                <a:srgbClr val="FF3300"/>
              </a:solidFill>
              <a:round/>
              <a:headEnd/>
              <a:tailEnd type="stealth" w="med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431" name="Line 64"/>
            <p:cNvSpPr>
              <a:spLocks noChangeShapeType="1"/>
            </p:cNvSpPr>
            <p:nvPr/>
          </p:nvSpPr>
          <p:spPr bwMode="auto">
            <a:xfrm flipH="1">
              <a:off x="1155" y="1536"/>
              <a:ext cx="2544" cy="0"/>
            </a:xfrm>
            <a:prstGeom prst="line">
              <a:avLst/>
            </a:prstGeom>
            <a:noFill/>
            <a:ln w="19050">
              <a:solidFill>
                <a:srgbClr val="FF3300"/>
              </a:solidFill>
              <a:round/>
              <a:headEnd/>
              <a:tailEnd type="none" w="med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432" name="Line 65"/>
            <p:cNvSpPr>
              <a:spLocks noChangeShapeType="1"/>
            </p:cNvSpPr>
            <p:nvPr/>
          </p:nvSpPr>
          <p:spPr bwMode="auto">
            <a:xfrm flipV="1">
              <a:off x="1159" y="1254"/>
              <a:ext cx="0" cy="280"/>
            </a:xfrm>
            <a:prstGeom prst="line">
              <a:avLst/>
            </a:prstGeom>
            <a:noFill/>
            <a:ln w="19050">
              <a:solidFill>
                <a:srgbClr val="FF3300"/>
              </a:solidFill>
              <a:round/>
              <a:headEnd/>
              <a:tailEnd type="none" w="med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46498" name="Group 66"/>
          <p:cNvGrpSpPr>
            <a:grpSpLocks/>
          </p:cNvGrpSpPr>
          <p:nvPr/>
        </p:nvGrpSpPr>
        <p:grpSpPr bwMode="auto">
          <a:xfrm>
            <a:off x="2209800" y="1828800"/>
            <a:ext cx="4800600" cy="533400"/>
            <a:chOff x="1155" y="1200"/>
            <a:chExt cx="2544" cy="336"/>
          </a:xfrm>
        </p:grpSpPr>
        <p:sp>
          <p:nvSpPr>
            <p:cNvPr id="15427" name="Line 67"/>
            <p:cNvSpPr>
              <a:spLocks noChangeShapeType="1"/>
            </p:cNvSpPr>
            <p:nvPr/>
          </p:nvSpPr>
          <p:spPr bwMode="auto">
            <a:xfrm flipV="1">
              <a:off x="3692" y="1200"/>
              <a:ext cx="0" cy="334"/>
            </a:xfrm>
            <a:prstGeom prst="line">
              <a:avLst/>
            </a:prstGeom>
            <a:noFill/>
            <a:ln w="19050">
              <a:solidFill>
                <a:srgbClr val="FF3300"/>
              </a:solidFill>
              <a:round/>
              <a:headEnd/>
              <a:tailEnd type="stealth" w="med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428" name="Line 68"/>
            <p:cNvSpPr>
              <a:spLocks noChangeShapeType="1"/>
            </p:cNvSpPr>
            <p:nvPr/>
          </p:nvSpPr>
          <p:spPr bwMode="auto">
            <a:xfrm flipH="1">
              <a:off x="1155" y="1536"/>
              <a:ext cx="2544" cy="0"/>
            </a:xfrm>
            <a:prstGeom prst="line">
              <a:avLst/>
            </a:prstGeom>
            <a:noFill/>
            <a:ln w="19050">
              <a:solidFill>
                <a:srgbClr val="FF3300"/>
              </a:solidFill>
              <a:round/>
              <a:headEnd/>
              <a:tailEnd type="none" w="med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429" name="Line 69"/>
            <p:cNvSpPr>
              <a:spLocks noChangeShapeType="1"/>
            </p:cNvSpPr>
            <p:nvPr/>
          </p:nvSpPr>
          <p:spPr bwMode="auto">
            <a:xfrm flipV="1">
              <a:off x="1159" y="1254"/>
              <a:ext cx="0" cy="280"/>
            </a:xfrm>
            <a:prstGeom prst="line">
              <a:avLst/>
            </a:prstGeom>
            <a:noFill/>
            <a:ln w="19050">
              <a:solidFill>
                <a:srgbClr val="FF3300"/>
              </a:solidFill>
              <a:round/>
              <a:headEnd/>
              <a:tailEnd type="none" w="med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46502" name="Group 70"/>
          <p:cNvGrpSpPr>
            <a:grpSpLocks/>
          </p:cNvGrpSpPr>
          <p:nvPr/>
        </p:nvGrpSpPr>
        <p:grpSpPr bwMode="auto">
          <a:xfrm>
            <a:off x="2667000" y="1828800"/>
            <a:ext cx="3124200" cy="533400"/>
            <a:chOff x="1155" y="1200"/>
            <a:chExt cx="2544" cy="336"/>
          </a:xfrm>
        </p:grpSpPr>
        <p:sp>
          <p:nvSpPr>
            <p:cNvPr id="15424" name="Line 71"/>
            <p:cNvSpPr>
              <a:spLocks noChangeShapeType="1"/>
            </p:cNvSpPr>
            <p:nvPr/>
          </p:nvSpPr>
          <p:spPr bwMode="auto">
            <a:xfrm flipV="1">
              <a:off x="3692" y="1200"/>
              <a:ext cx="0" cy="334"/>
            </a:xfrm>
            <a:prstGeom prst="line">
              <a:avLst/>
            </a:prstGeom>
            <a:noFill/>
            <a:ln w="19050">
              <a:solidFill>
                <a:srgbClr val="FF3300"/>
              </a:solidFill>
              <a:round/>
              <a:headEnd/>
              <a:tailEnd type="stealth" w="med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425" name="Line 72"/>
            <p:cNvSpPr>
              <a:spLocks noChangeShapeType="1"/>
            </p:cNvSpPr>
            <p:nvPr/>
          </p:nvSpPr>
          <p:spPr bwMode="auto">
            <a:xfrm flipH="1">
              <a:off x="1155" y="1536"/>
              <a:ext cx="2544" cy="0"/>
            </a:xfrm>
            <a:prstGeom prst="line">
              <a:avLst/>
            </a:prstGeom>
            <a:noFill/>
            <a:ln w="19050">
              <a:solidFill>
                <a:srgbClr val="FF3300"/>
              </a:solidFill>
              <a:round/>
              <a:headEnd/>
              <a:tailEnd type="none" w="med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426" name="Line 73"/>
            <p:cNvSpPr>
              <a:spLocks noChangeShapeType="1"/>
            </p:cNvSpPr>
            <p:nvPr/>
          </p:nvSpPr>
          <p:spPr bwMode="auto">
            <a:xfrm flipV="1">
              <a:off x="1159" y="1254"/>
              <a:ext cx="0" cy="280"/>
            </a:xfrm>
            <a:prstGeom prst="line">
              <a:avLst/>
            </a:prstGeom>
            <a:noFill/>
            <a:ln w="19050">
              <a:solidFill>
                <a:srgbClr val="FF3300"/>
              </a:solidFill>
              <a:round/>
              <a:headEnd/>
              <a:tailEnd type="none" w="med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46506" name="Group 74"/>
          <p:cNvGrpSpPr>
            <a:grpSpLocks/>
          </p:cNvGrpSpPr>
          <p:nvPr/>
        </p:nvGrpSpPr>
        <p:grpSpPr bwMode="auto">
          <a:xfrm>
            <a:off x="2667000" y="1828800"/>
            <a:ext cx="3733800" cy="533400"/>
            <a:chOff x="1155" y="1200"/>
            <a:chExt cx="2544" cy="336"/>
          </a:xfrm>
        </p:grpSpPr>
        <p:sp>
          <p:nvSpPr>
            <p:cNvPr id="15421" name="Line 75"/>
            <p:cNvSpPr>
              <a:spLocks noChangeShapeType="1"/>
            </p:cNvSpPr>
            <p:nvPr/>
          </p:nvSpPr>
          <p:spPr bwMode="auto">
            <a:xfrm flipV="1">
              <a:off x="3692" y="1200"/>
              <a:ext cx="0" cy="334"/>
            </a:xfrm>
            <a:prstGeom prst="line">
              <a:avLst/>
            </a:prstGeom>
            <a:noFill/>
            <a:ln w="19050">
              <a:solidFill>
                <a:srgbClr val="FF3300"/>
              </a:solidFill>
              <a:round/>
              <a:headEnd/>
              <a:tailEnd type="stealth" w="med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422" name="Line 76"/>
            <p:cNvSpPr>
              <a:spLocks noChangeShapeType="1"/>
            </p:cNvSpPr>
            <p:nvPr/>
          </p:nvSpPr>
          <p:spPr bwMode="auto">
            <a:xfrm flipH="1">
              <a:off x="1155" y="1536"/>
              <a:ext cx="2544" cy="0"/>
            </a:xfrm>
            <a:prstGeom prst="line">
              <a:avLst/>
            </a:prstGeom>
            <a:noFill/>
            <a:ln w="19050">
              <a:solidFill>
                <a:srgbClr val="FF3300"/>
              </a:solidFill>
              <a:round/>
              <a:headEnd/>
              <a:tailEnd type="none" w="med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423" name="Line 77"/>
            <p:cNvSpPr>
              <a:spLocks noChangeShapeType="1"/>
            </p:cNvSpPr>
            <p:nvPr/>
          </p:nvSpPr>
          <p:spPr bwMode="auto">
            <a:xfrm flipV="1">
              <a:off x="1159" y="1254"/>
              <a:ext cx="0" cy="280"/>
            </a:xfrm>
            <a:prstGeom prst="line">
              <a:avLst/>
            </a:prstGeom>
            <a:noFill/>
            <a:ln w="19050">
              <a:solidFill>
                <a:srgbClr val="FF3300"/>
              </a:solidFill>
              <a:round/>
              <a:headEnd/>
              <a:tailEnd type="none" w="med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46510" name="Group 78"/>
          <p:cNvGrpSpPr>
            <a:grpSpLocks/>
          </p:cNvGrpSpPr>
          <p:nvPr/>
        </p:nvGrpSpPr>
        <p:grpSpPr bwMode="auto">
          <a:xfrm>
            <a:off x="2667000" y="1828800"/>
            <a:ext cx="4343400" cy="533400"/>
            <a:chOff x="1155" y="1200"/>
            <a:chExt cx="2544" cy="336"/>
          </a:xfrm>
        </p:grpSpPr>
        <p:sp>
          <p:nvSpPr>
            <p:cNvPr id="15418" name="Line 79"/>
            <p:cNvSpPr>
              <a:spLocks noChangeShapeType="1"/>
            </p:cNvSpPr>
            <p:nvPr/>
          </p:nvSpPr>
          <p:spPr bwMode="auto">
            <a:xfrm flipV="1">
              <a:off x="3692" y="1200"/>
              <a:ext cx="0" cy="334"/>
            </a:xfrm>
            <a:prstGeom prst="line">
              <a:avLst/>
            </a:prstGeom>
            <a:noFill/>
            <a:ln w="19050">
              <a:solidFill>
                <a:srgbClr val="FF3300"/>
              </a:solidFill>
              <a:round/>
              <a:headEnd/>
              <a:tailEnd type="stealth" w="med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419" name="Line 80"/>
            <p:cNvSpPr>
              <a:spLocks noChangeShapeType="1"/>
            </p:cNvSpPr>
            <p:nvPr/>
          </p:nvSpPr>
          <p:spPr bwMode="auto">
            <a:xfrm flipH="1">
              <a:off x="1155" y="1536"/>
              <a:ext cx="2544" cy="0"/>
            </a:xfrm>
            <a:prstGeom prst="line">
              <a:avLst/>
            </a:prstGeom>
            <a:noFill/>
            <a:ln w="19050">
              <a:solidFill>
                <a:srgbClr val="FF3300"/>
              </a:solidFill>
              <a:round/>
              <a:headEnd/>
              <a:tailEnd type="none" w="med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420" name="Line 81"/>
            <p:cNvSpPr>
              <a:spLocks noChangeShapeType="1"/>
            </p:cNvSpPr>
            <p:nvPr/>
          </p:nvSpPr>
          <p:spPr bwMode="auto">
            <a:xfrm flipV="1">
              <a:off x="1159" y="1254"/>
              <a:ext cx="0" cy="280"/>
            </a:xfrm>
            <a:prstGeom prst="line">
              <a:avLst/>
            </a:prstGeom>
            <a:noFill/>
            <a:ln w="19050">
              <a:solidFill>
                <a:srgbClr val="FF3300"/>
              </a:solidFill>
              <a:round/>
              <a:headEnd/>
              <a:tailEnd type="none" w="med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46514" name="Group 82"/>
          <p:cNvGrpSpPr>
            <a:grpSpLocks/>
          </p:cNvGrpSpPr>
          <p:nvPr/>
        </p:nvGrpSpPr>
        <p:grpSpPr bwMode="auto">
          <a:xfrm>
            <a:off x="3124200" y="1828800"/>
            <a:ext cx="2667000" cy="533400"/>
            <a:chOff x="1155" y="1200"/>
            <a:chExt cx="2544" cy="336"/>
          </a:xfrm>
        </p:grpSpPr>
        <p:sp>
          <p:nvSpPr>
            <p:cNvPr id="15415" name="Line 83"/>
            <p:cNvSpPr>
              <a:spLocks noChangeShapeType="1"/>
            </p:cNvSpPr>
            <p:nvPr/>
          </p:nvSpPr>
          <p:spPr bwMode="auto">
            <a:xfrm flipV="1">
              <a:off x="3692" y="1200"/>
              <a:ext cx="0" cy="334"/>
            </a:xfrm>
            <a:prstGeom prst="line">
              <a:avLst/>
            </a:prstGeom>
            <a:noFill/>
            <a:ln w="19050">
              <a:solidFill>
                <a:srgbClr val="FF3300"/>
              </a:solidFill>
              <a:round/>
              <a:headEnd/>
              <a:tailEnd type="stealth" w="med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416" name="Line 84"/>
            <p:cNvSpPr>
              <a:spLocks noChangeShapeType="1"/>
            </p:cNvSpPr>
            <p:nvPr/>
          </p:nvSpPr>
          <p:spPr bwMode="auto">
            <a:xfrm flipH="1">
              <a:off x="1155" y="1536"/>
              <a:ext cx="2544" cy="0"/>
            </a:xfrm>
            <a:prstGeom prst="line">
              <a:avLst/>
            </a:prstGeom>
            <a:noFill/>
            <a:ln w="19050">
              <a:solidFill>
                <a:srgbClr val="FF3300"/>
              </a:solidFill>
              <a:round/>
              <a:headEnd/>
              <a:tailEnd type="none" w="med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417" name="Line 85"/>
            <p:cNvSpPr>
              <a:spLocks noChangeShapeType="1"/>
            </p:cNvSpPr>
            <p:nvPr/>
          </p:nvSpPr>
          <p:spPr bwMode="auto">
            <a:xfrm flipV="1">
              <a:off x="1159" y="1254"/>
              <a:ext cx="0" cy="280"/>
            </a:xfrm>
            <a:prstGeom prst="line">
              <a:avLst/>
            </a:prstGeom>
            <a:noFill/>
            <a:ln w="19050">
              <a:solidFill>
                <a:srgbClr val="FF3300"/>
              </a:solidFill>
              <a:round/>
              <a:headEnd/>
              <a:tailEnd type="none" w="med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46518" name="Group 86"/>
          <p:cNvGrpSpPr>
            <a:grpSpLocks/>
          </p:cNvGrpSpPr>
          <p:nvPr/>
        </p:nvGrpSpPr>
        <p:grpSpPr bwMode="auto">
          <a:xfrm>
            <a:off x="3124200" y="1828800"/>
            <a:ext cx="3276600" cy="533400"/>
            <a:chOff x="1155" y="1200"/>
            <a:chExt cx="2544" cy="336"/>
          </a:xfrm>
        </p:grpSpPr>
        <p:sp>
          <p:nvSpPr>
            <p:cNvPr id="15412" name="Line 87"/>
            <p:cNvSpPr>
              <a:spLocks noChangeShapeType="1"/>
            </p:cNvSpPr>
            <p:nvPr/>
          </p:nvSpPr>
          <p:spPr bwMode="auto">
            <a:xfrm flipV="1">
              <a:off x="3692" y="1200"/>
              <a:ext cx="0" cy="334"/>
            </a:xfrm>
            <a:prstGeom prst="line">
              <a:avLst/>
            </a:prstGeom>
            <a:noFill/>
            <a:ln w="19050">
              <a:solidFill>
                <a:srgbClr val="FF3300"/>
              </a:solidFill>
              <a:round/>
              <a:headEnd/>
              <a:tailEnd type="stealth" w="med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413" name="Line 88"/>
            <p:cNvSpPr>
              <a:spLocks noChangeShapeType="1"/>
            </p:cNvSpPr>
            <p:nvPr/>
          </p:nvSpPr>
          <p:spPr bwMode="auto">
            <a:xfrm flipH="1">
              <a:off x="1155" y="1536"/>
              <a:ext cx="2544" cy="0"/>
            </a:xfrm>
            <a:prstGeom prst="line">
              <a:avLst/>
            </a:prstGeom>
            <a:noFill/>
            <a:ln w="19050">
              <a:solidFill>
                <a:srgbClr val="FF3300"/>
              </a:solidFill>
              <a:round/>
              <a:headEnd/>
              <a:tailEnd type="none" w="med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414" name="Line 89"/>
            <p:cNvSpPr>
              <a:spLocks noChangeShapeType="1"/>
            </p:cNvSpPr>
            <p:nvPr/>
          </p:nvSpPr>
          <p:spPr bwMode="auto">
            <a:xfrm flipV="1">
              <a:off x="1159" y="1254"/>
              <a:ext cx="0" cy="280"/>
            </a:xfrm>
            <a:prstGeom prst="line">
              <a:avLst/>
            </a:prstGeom>
            <a:noFill/>
            <a:ln w="19050">
              <a:solidFill>
                <a:srgbClr val="FF3300"/>
              </a:solidFill>
              <a:round/>
              <a:headEnd/>
              <a:tailEnd type="none" w="med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46522" name="Group 90"/>
          <p:cNvGrpSpPr>
            <a:grpSpLocks/>
          </p:cNvGrpSpPr>
          <p:nvPr/>
        </p:nvGrpSpPr>
        <p:grpSpPr bwMode="auto">
          <a:xfrm>
            <a:off x="3124200" y="1828800"/>
            <a:ext cx="3886200" cy="533400"/>
            <a:chOff x="1155" y="1200"/>
            <a:chExt cx="2544" cy="336"/>
          </a:xfrm>
        </p:grpSpPr>
        <p:sp>
          <p:nvSpPr>
            <p:cNvPr id="15409" name="Line 91"/>
            <p:cNvSpPr>
              <a:spLocks noChangeShapeType="1"/>
            </p:cNvSpPr>
            <p:nvPr/>
          </p:nvSpPr>
          <p:spPr bwMode="auto">
            <a:xfrm flipV="1">
              <a:off x="3692" y="1200"/>
              <a:ext cx="0" cy="334"/>
            </a:xfrm>
            <a:prstGeom prst="line">
              <a:avLst/>
            </a:prstGeom>
            <a:noFill/>
            <a:ln w="19050">
              <a:solidFill>
                <a:srgbClr val="FF3300"/>
              </a:solidFill>
              <a:round/>
              <a:headEnd/>
              <a:tailEnd type="stealth" w="med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410" name="Line 92"/>
            <p:cNvSpPr>
              <a:spLocks noChangeShapeType="1"/>
            </p:cNvSpPr>
            <p:nvPr/>
          </p:nvSpPr>
          <p:spPr bwMode="auto">
            <a:xfrm flipH="1">
              <a:off x="1155" y="1536"/>
              <a:ext cx="2544" cy="0"/>
            </a:xfrm>
            <a:prstGeom prst="line">
              <a:avLst/>
            </a:prstGeom>
            <a:noFill/>
            <a:ln w="19050">
              <a:solidFill>
                <a:srgbClr val="FF3300"/>
              </a:solidFill>
              <a:round/>
              <a:headEnd/>
              <a:tailEnd type="none" w="med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411" name="Line 93"/>
            <p:cNvSpPr>
              <a:spLocks noChangeShapeType="1"/>
            </p:cNvSpPr>
            <p:nvPr/>
          </p:nvSpPr>
          <p:spPr bwMode="auto">
            <a:xfrm flipV="1">
              <a:off x="1159" y="1254"/>
              <a:ext cx="0" cy="280"/>
            </a:xfrm>
            <a:prstGeom prst="line">
              <a:avLst/>
            </a:prstGeom>
            <a:noFill/>
            <a:ln w="19050">
              <a:solidFill>
                <a:srgbClr val="FF3300"/>
              </a:solidFill>
              <a:round/>
              <a:headEnd/>
              <a:tailEnd type="none" w="med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46526" name="Group 94"/>
          <p:cNvGrpSpPr>
            <a:grpSpLocks/>
          </p:cNvGrpSpPr>
          <p:nvPr/>
        </p:nvGrpSpPr>
        <p:grpSpPr bwMode="auto">
          <a:xfrm>
            <a:off x="3562350" y="1828800"/>
            <a:ext cx="2228850" cy="533400"/>
            <a:chOff x="1155" y="1200"/>
            <a:chExt cx="2544" cy="336"/>
          </a:xfrm>
        </p:grpSpPr>
        <p:sp>
          <p:nvSpPr>
            <p:cNvPr id="15406" name="Line 95"/>
            <p:cNvSpPr>
              <a:spLocks noChangeShapeType="1"/>
            </p:cNvSpPr>
            <p:nvPr/>
          </p:nvSpPr>
          <p:spPr bwMode="auto">
            <a:xfrm flipV="1">
              <a:off x="3692" y="1200"/>
              <a:ext cx="0" cy="334"/>
            </a:xfrm>
            <a:prstGeom prst="line">
              <a:avLst/>
            </a:prstGeom>
            <a:noFill/>
            <a:ln w="19050">
              <a:solidFill>
                <a:srgbClr val="FF3300"/>
              </a:solidFill>
              <a:round/>
              <a:headEnd/>
              <a:tailEnd type="stealth" w="med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407" name="Line 96"/>
            <p:cNvSpPr>
              <a:spLocks noChangeShapeType="1"/>
            </p:cNvSpPr>
            <p:nvPr/>
          </p:nvSpPr>
          <p:spPr bwMode="auto">
            <a:xfrm flipH="1">
              <a:off x="1155" y="1536"/>
              <a:ext cx="2544" cy="0"/>
            </a:xfrm>
            <a:prstGeom prst="line">
              <a:avLst/>
            </a:prstGeom>
            <a:noFill/>
            <a:ln w="19050">
              <a:solidFill>
                <a:srgbClr val="FF3300"/>
              </a:solidFill>
              <a:round/>
              <a:headEnd/>
              <a:tailEnd type="none" w="med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408" name="Line 97"/>
            <p:cNvSpPr>
              <a:spLocks noChangeShapeType="1"/>
            </p:cNvSpPr>
            <p:nvPr/>
          </p:nvSpPr>
          <p:spPr bwMode="auto">
            <a:xfrm flipV="1">
              <a:off x="1159" y="1254"/>
              <a:ext cx="0" cy="280"/>
            </a:xfrm>
            <a:prstGeom prst="line">
              <a:avLst/>
            </a:prstGeom>
            <a:noFill/>
            <a:ln w="19050">
              <a:solidFill>
                <a:srgbClr val="FF3300"/>
              </a:solidFill>
              <a:round/>
              <a:headEnd/>
              <a:tailEnd type="none" w="med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46530" name="Group 98"/>
          <p:cNvGrpSpPr>
            <a:grpSpLocks/>
          </p:cNvGrpSpPr>
          <p:nvPr/>
        </p:nvGrpSpPr>
        <p:grpSpPr bwMode="auto">
          <a:xfrm>
            <a:off x="3563938" y="1828800"/>
            <a:ext cx="2836862" cy="533400"/>
            <a:chOff x="1155" y="1200"/>
            <a:chExt cx="2544" cy="336"/>
          </a:xfrm>
        </p:grpSpPr>
        <p:sp>
          <p:nvSpPr>
            <p:cNvPr id="15403" name="Line 99"/>
            <p:cNvSpPr>
              <a:spLocks noChangeShapeType="1"/>
            </p:cNvSpPr>
            <p:nvPr/>
          </p:nvSpPr>
          <p:spPr bwMode="auto">
            <a:xfrm flipV="1">
              <a:off x="3692" y="1200"/>
              <a:ext cx="0" cy="334"/>
            </a:xfrm>
            <a:prstGeom prst="line">
              <a:avLst/>
            </a:prstGeom>
            <a:noFill/>
            <a:ln w="19050">
              <a:solidFill>
                <a:srgbClr val="FF3300"/>
              </a:solidFill>
              <a:round/>
              <a:headEnd/>
              <a:tailEnd type="stealth" w="med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404" name="Line 100"/>
            <p:cNvSpPr>
              <a:spLocks noChangeShapeType="1"/>
            </p:cNvSpPr>
            <p:nvPr/>
          </p:nvSpPr>
          <p:spPr bwMode="auto">
            <a:xfrm flipH="1">
              <a:off x="1155" y="1536"/>
              <a:ext cx="2544" cy="0"/>
            </a:xfrm>
            <a:prstGeom prst="line">
              <a:avLst/>
            </a:prstGeom>
            <a:noFill/>
            <a:ln w="19050">
              <a:solidFill>
                <a:srgbClr val="FF3300"/>
              </a:solidFill>
              <a:round/>
              <a:headEnd/>
              <a:tailEnd type="none" w="med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405" name="Line 101"/>
            <p:cNvSpPr>
              <a:spLocks noChangeShapeType="1"/>
            </p:cNvSpPr>
            <p:nvPr/>
          </p:nvSpPr>
          <p:spPr bwMode="auto">
            <a:xfrm flipV="1">
              <a:off x="1159" y="1254"/>
              <a:ext cx="0" cy="280"/>
            </a:xfrm>
            <a:prstGeom prst="line">
              <a:avLst/>
            </a:prstGeom>
            <a:noFill/>
            <a:ln w="19050">
              <a:solidFill>
                <a:srgbClr val="FF3300"/>
              </a:solidFill>
              <a:round/>
              <a:headEnd/>
              <a:tailEnd type="none" w="med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46534" name="Group 102"/>
          <p:cNvGrpSpPr>
            <a:grpSpLocks/>
          </p:cNvGrpSpPr>
          <p:nvPr/>
        </p:nvGrpSpPr>
        <p:grpSpPr bwMode="auto">
          <a:xfrm>
            <a:off x="3563938" y="1828800"/>
            <a:ext cx="3448050" cy="533400"/>
            <a:chOff x="1155" y="1200"/>
            <a:chExt cx="2544" cy="336"/>
          </a:xfrm>
        </p:grpSpPr>
        <p:sp>
          <p:nvSpPr>
            <p:cNvPr id="15400" name="Line 103"/>
            <p:cNvSpPr>
              <a:spLocks noChangeShapeType="1"/>
            </p:cNvSpPr>
            <p:nvPr/>
          </p:nvSpPr>
          <p:spPr bwMode="auto">
            <a:xfrm flipV="1">
              <a:off x="3692" y="1200"/>
              <a:ext cx="0" cy="334"/>
            </a:xfrm>
            <a:prstGeom prst="line">
              <a:avLst/>
            </a:prstGeom>
            <a:noFill/>
            <a:ln w="19050">
              <a:solidFill>
                <a:srgbClr val="FF3300"/>
              </a:solidFill>
              <a:round/>
              <a:headEnd/>
              <a:tailEnd type="stealth" w="med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401" name="Line 104"/>
            <p:cNvSpPr>
              <a:spLocks noChangeShapeType="1"/>
            </p:cNvSpPr>
            <p:nvPr/>
          </p:nvSpPr>
          <p:spPr bwMode="auto">
            <a:xfrm flipH="1">
              <a:off x="1155" y="1536"/>
              <a:ext cx="2544" cy="0"/>
            </a:xfrm>
            <a:prstGeom prst="line">
              <a:avLst/>
            </a:prstGeom>
            <a:noFill/>
            <a:ln w="19050">
              <a:solidFill>
                <a:srgbClr val="FF3300"/>
              </a:solidFill>
              <a:round/>
              <a:headEnd/>
              <a:tailEnd type="none" w="med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402" name="Line 105"/>
            <p:cNvSpPr>
              <a:spLocks noChangeShapeType="1"/>
            </p:cNvSpPr>
            <p:nvPr/>
          </p:nvSpPr>
          <p:spPr bwMode="auto">
            <a:xfrm flipV="1">
              <a:off x="1159" y="1254"/>
              <a:ext cx="0" cy="280"/>
            </a:xfrm>
            <a:prstGeom prst="line">
              <a:avLst/>
            </a:prstGeom>
            <a:noFill/>
            <a:ln w="19050">
              <a:solidFill>
                <a:srgbClr val="FF3300"/>
              </a:solidFill>
              <a:round/>
              <a:headEnd/>
              <a:tailEnd type="none" w="med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46538" name="Text Box 106"/>
          <p:cNvSpPr txBox="1">
            <a:spLocks noChangeArrowheads="1"/>
          </p:cNvSpPr>
          <p:nvPr/>
        </p:nvSpPr>
        <p:spPr bwMode="auto">
          <a:xfrm>
            <a:off x="685800" y="685800"/>
            <a:ext cx="39624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 type="none" w="med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Cho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146540" name="Text Box 108"/>
          <p:cNvSpPr txBox="1">
            <a:spLocks noChangeArrowheads="1"/>
          </p:cNvSpPr>
          <p:nvPr/>
        </p:nvSpPr>
        <p:spPr bwMode="auto">
          <a:xfrm>
            <a:off x="457200" y="1981200"/>
            <a:ext cx="86106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 type="none" w="med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lập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bao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nhiêu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tổng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dạng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a+b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A</a:t>
            </a:r>
            <a:r>
              <a:rPr lang="en-US" sz="24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và</a:t>
            </a:r>
            <a:r>
              <a:rPr lang="en-US" sz="24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b B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?</a:t>
            </a:r>
            <a:endParaRPr lang="en-US" sz="2400" dirty="0">
              <a:latin typeface="Times New Roman" pitchFamily="18" charset="0"/>
              <a:cs typeface="Times New Roman" pitchFamily="18" charset="0"/>
              <a:sym typeface="Symbol" pitchFamily="18" charset="2"/>
            </a:endParaRPr>
          </a:p>
        </p:txBody>
      </p:sp>
      <p:sp>
        <p:nvSpPr>
          <p:cNvPr id="146542" name="Text Box 110"/>
          <p:cNvSpPr txBox="1">
            <a:spLocks noChangeArrowheads="1"/>
          </p:cNvSpPr>
          <p:nvPr/>
        </p:nvSpPr>
        <p:spPr bwMode="auto">
          <a:xfrm>
            <a:off x="457200" y="2362200"/>
            <a:ext cx="8610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 type="none" w="med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b)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tổng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bao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nhiêu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tổng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chia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hết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2 ?</a:t>
            </a:r>
            <a:endParaRPr lang="en-US" sz="2400" dirty="0">
              <a:latin typeface="Times New Roman" pitchFamily="18" charset="0"/>
              <a:cs typeface="Times New Roman" pitchFamily="18" charset="0"/>
              <a:sym typeface="Symbol" pitchFamily="18" charset="2"/>
            </a:endParaRPr>
          </a:p>
        </p:txBody>
      </p:sp>
      <p:sp>
        <p:nvSpPr>
          <p:cNvPr id="146543" name="Text Box 111"/>
          <p:cNvSpPr txBox="1">
            <a:spLocks noChangeArrowheads="1"/>
          </p:cNvSpPr>
          <p:nvPr/>
        </p:nvSpPr>
        <p:spPr bwMode="auto">
          <a:xfrm>
            <a:off x="457200" y="1981200"/>
            <a:ext cx="8610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 type="none" w="med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a)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lập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bao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nhiêu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tổng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dạng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a+b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A</a:t>
            </a:r>
            <a:r>
              <a:rPr lang="en-US" sz="24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và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  <a:r>
              <a:rPr lang="en-US" sz="24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b B ?</a:t>
            </a:r>
          </a:p>
        </p:txBody>
      </p:sp>
      <p:sp>
        <p:nvSpPr>
          <p:cNvPr id="2" name="Rectangle 1"/>
          <p:cNvSpPr/>
          <p:nvPr/>
        </p:nvSpPr>
        <p:spPr>
          <a:xfrm>
            <a:off x="228600" y="277090"/>
            <a:ext cx="254909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u="sng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b="1" u="sng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u="sng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103/97</a:t>
            </a:r>
            <a:r>
              <a:rPr lang="en-US" sz="2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sgk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en-US" sz="2800" b="1" dirty="0"/>
          </a:p>
        </p:txBody>
      </p:sp>
      <p:sp>
        <p:nvSpPr>
          <p:cNvPr id="84" name="Text Box 2"/>
          <p:cNvSpPr txBox="1">
            <a:spLocks noChangeArrowheads="1"/>
          </p:cNvSpPr>
          <p:nvPr/>
        </p:nvSpPr>
        <p:spPr bwMode="auto">
          <a:xfrm>
            <a:off x="2971800" y="0"/>
            <a:ext cx="4114800" cy="609600"/>
          </a:xfrm>
          <a:prstGeom prst="rect">
            <a:avLst/>
          </a:prstGeom>
          <a:noFill/>
          <a:ln w="9525">
            <a:noFill/>
            <a:miter lim="800000"/>
            <a:headEnd/>
            <a:tailEnd type="none" w="med" len="lg"/>
          </a:ln>
          <a:effectLst/>
        </p:spPr>
        <p:txBody>
          <a:bodyPr/>
          <a:lstStyle/>
          <a:p>
            <a:pPr eaLnBrk="1" hangingPunct="1">
              <a:spcBef>
                <a:spcPct val="20000"/>
              </a:spcBef>
              <a:defRPr/>
            </a:pPr>
            <a:r>
              <a:rPr lang="en-US" sz="3200" b="0" dirty="0" smtClean="0">
                <a:solidFill>
                  <a:srgbClr val="E8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  <a:sym typeface="MT Extra" pitchFamily="18" charset="2"/>
              </a:rPr>
              <a:t>*</a:t>
            </a:r>
            <a:r>
              <a:rPr lang="en-US" sz="3200" b="0" dirty="0" err="1" smtClean="0">
                <a:solidFill>
                  <a:srgbClr val="E8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  <a:sym typeface="MT Extra" pitchFamily="18" charset="2"/>
              </a:rPr>
              <a:t>Hướng</a:t>
            </a:r>
            <a:r>
              <a:rPr lang="en-US" sz="3200" b="0" dirty="0" smtClean="0">
                <a:solidFill>
                  <a:srgbClr val="E8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  <a:sym typeface="MT Extra" pitchFamily="18" charset="2"/>
              </a:rPr>
              <a:t> </a:t>
            </a:r>
            <a:r>
              <a:rPr lang="en-US" sz="3200" b="0" dirty="0" err="1" smtClean="0">
                <a:solidFill>
                  <a:srgbClr val="E8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  <a:sym typeface="MT Extra" pitchFamily="18" charset="2"/>
              </a:rPr>
              <a:t>dẫn</a:t>
            </a:r>
            <a:r>
              <a:rPr lang="en-US" sz="3200" b="0" dirty="0" smtClean="0">
                <a:solidFill>
                  <a:srgbClr val="E8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  <a:sym typeface="MT Extra" pitchFamily="18" charset="2"/>
              </a:rPr>
              <a:t> </a:t>
            </a:r>
            <a:r>
              <a:rPr lang="en-US" sz="3200" b="0" dirty="0" err="1" smtClean="0">
                <a:solidFill>
                  <a:srgbClr val="E8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  <a:sym typeface="MT Extra" pitchFamily="18" charset="2"/>
              </a:rPr>
              <a:t>bài</a:t>
            </a:r>
            <a:r>
              <a:rPr lang="en-US" sz="3200" b="0" dirty="0" smtClean="0">
                <a:solidFill>
                  <a:srgbClr val="E8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  <a:sym typeface="MT Extra" pitchFamily="18" charset="2"/>
              </a:rPr>
              <a:t> </a:t>
            </a:r>
            <a:r>
              <a:rPr lang="en-US" sz="3200" b="0" dirty="0" err="1" smtClean="0">
                <a:solidFill>
                  <a:srgbClr val="E8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  <a:sym typeface="MT Extra" pitchFamily="18" charset="2"/>
              </a:rPr>
              <a:t>tập</a:t>
            </a:r>
            <a:endParaRPr lang="en-US" sz="3200" b="0" dirty="0">
              <a:solidFill>
                <a:srgbClr val="E80000"/>
              </a:solidFill>
              <a:latin typeface="Times New Roman" pitchFamily="18" charset="0"/>
              <a:cs typeface="Times New Roman" pitchFamily="18" charset="0"/>
              <a:sym typeface="MT Extra" pitchFamily="18" charset="2"/>
            </a:endParaRPr>
          </a:p>
        </p:txBody>
      </p:sp>
      <p:sp>
        <p:nvSpPr>
          <p:cNvPr id="85" name="Text Box 40"/>
          <p:cNvSpPr txBox="1">
            <a:spLocks noChangeArrowheads="1"/>
          </p:cNvSpPr>
          <p:nvPr/>
        </p:nvSpPr>
        <p:spPr bwMode="auto">
          <a:xfrm>
            <a:off x="685800" y="4221162"/>
            <a:ext cx="72009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Tương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tự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ta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lập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tổng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tiếp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theo</a:t>
            </a:r>
            <a:endParaRPr lang="en-US" sz="3200" dirty="0">
              <a:solidFill>
                <a:srgbClr val="FF33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3775028"/>
      </p:ext>
    </p:extLst>
  </p:cSld>
  <p:clrMapOvr>
    <a:masterClrMapping/>
  </p:clrMapOvr>
  <p:transition spd="slow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5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1465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1" dur="500"/>
                                        <p:tgtEl>
                                          <p:spTgt spid="1464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5" dur="500"/>
                                        <p:tgtEl>
                                          <p:spTgt spid="1464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7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5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465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465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465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465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465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14646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464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464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464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9" dur="500"/>
                                        <p:tgtEl>
                                          <p:spTgt spid="14648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46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464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1464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0" dur="500"/>
                                        <p:tgtEl>
                                          <p:spTgt spid="14648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464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1464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1464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1" dur="500"/>
                                        <p:tgtEl>
                                          <p:spTgt spid="14649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464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1464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1464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2" dur="500"/>
                                        <p:tgtEl>
                                          <p:spTgt spid="14649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464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74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1464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1464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7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1" dur="500"/>
                                        <p:tgtEl>
                                          <p:spTgt spid="14649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464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83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1464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1464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88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5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0" dur="500"/>
                                        <p:tgtEl>
                                          <p:spTgt spid="14650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465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92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4" dur="500"/>
                                        <p:tgtEl>
                                          <p:spTgt spid="14650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46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96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8" dur="500"/>
                                        <p:tgtEl>
                                          <p:spTgt spid="14651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46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100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5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2" dur="500"/>
                                        <p:tgtEl>
                                          <p:spTgt spid="14651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465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104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5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6" dur="500"/>
                                        <p:tgtEl>
                                          <p:spTgt spid="14651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465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108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5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0" dur="500"/>
                                        <p:tgtEl>
                                          <p:spTgt spid="14652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465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11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112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5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4" dur="500"/>
                                        <p:tgtEl>
                                          <p:spTgt spid="14652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465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15" fill="hold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id="116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8" dur="500"/>
                                        <p:tgtEl>
                                          <p:spTgt spid="14653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46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19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120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5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2" dur="500"/>
                                        <p:tgtEl>
                                          <p:spTgt spid="14653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465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7" dur="5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5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65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17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5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7" dur="500" fill="hold"/>
                                        <p:tgtEl>
                                          <p:spTgt spid="1465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500" fill="hold"/>
                                        <p:tgtEl>
                                          <p:spTgt spid="1465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9" dur="500" fill="hold"/>
                                        <p:tgtEl>
                                          <p:spTgt spid="1465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0" dur="500" fill="hold"/>
                                        <p:tgtEl>
                                          <p:spTgt spid="1465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6461" grpId="0"/>
      <p:bldP spid="146462" grpId="0"/>
      <p:bldP spid="146467" grpId="0" autoUpdateAnimBg="0"/>
      <p:bldP spid="146468" grpId="0" autoUpdateAnimBg="0"/>
      <p:bldP spid="146469" grpId="0" autoUpdateAnimBg="0"/>
      <p:bldP spid="146470" grpId="0" autoUpdateAnimBg="0"/>
      <p:bldP spid="146471" grpId="0" autoUpdateAnimBg="0"/>
      <p:bldP spid="146472" grpId="0" autoUpdateAnimBg="0"/>
      <p:bldP spid="146538" grpId="0"/>
      <p:bldP spid="146540" grpId="0" autoUpdateAnimBg="0"/>
      <p:bldP spid="146542" grpId="0" autoUpdateAnimBg="0"/>
      <p:bldP spid="146543" grpId="0" autoUpdateAnimBg="0"/>
      <p:bldP spid="85" grpId="0" autoUpdateAnimBg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3" name="WordArt 5"/>
          <p:cNvSpPr>
            <a:spLocks noChangeArrowheads="1" noChangeShapeType="1" noTextEdit="1"/>
          </p:cNvSpPr>
          <p:nvPr/>
        </p:nvSpPr>
        <p:spPr bwMode="auto">
          <a:xfrm>
            <a:off x="457200" y="1295400"/>
            <a:ext cx="8458200" cy="1841500"/>
          </a:xfrm>
          <a:prstGeom prst="rect">
            <a:avLst/>
          </a:prstGeom>
          <a:ex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fromWordArt="1">
            <a:prstTxWarp prst="textPlain">
              <a:avLst>
                <a:gd name="adj" fmla="val 50014"/>
              </a:avLst>
            </a:prstTxWarp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3600" b="1" kern="1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CHÚC CÁC EM VUI VẺ VÀ HỌC TỐT</a:t>
            </a:r>
            <a:endParaRPr lang="en-US" sz="3600" b="1" kern="1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7654" name="Picture 6" descr="2309202tv2q8adp8c_500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96850" y="3810000"/>
            <a:ext cx="2857500" cy="3352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931580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22" name="Picture 18" descr="Cove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9613" y="6030913"/>
            <a:ext cx="3159125" cy="8080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521" name="Picture 17" descr="Cover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13250" y="4330700"/>
            <a:ext cx="1608138" cy="21193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520" name="Picture 16" descr="Cover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65825" y="4730750"/>
            <a:ext cx="2360613" cy="14493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519" name="Picture 15" descr="Cover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13250" y="4292600"/>
            <a:ext cx="1793875" cy="8175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518" name="Picture 14" descr="Cover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26125" y="3522663"/>
            <a:ext cx="2379663" cy="10683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517" name="Picture 13" descr="Cover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76738" y="3660775"/>
            <a:ext cx="1700212" cy="911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516" name="Picture 12" descr="Cover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9513" y="3094038"/>
            <a:ext cx="3614737" cy="16176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515" name="Picture 11" descr="Cover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78488" y="2946400"/>
            <a:ext cx="2165350" cy="7985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514" name="Picture 10" descr="Cover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91000" y="1504950"/>
            <a:ext cx="1719263" cy="1895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513" name="Picture 9" descr="Cover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51513" y="781050"/>
            <a:ext cx="2341562" cy="24526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512" name="Picture 8" descr="Cover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91000" y="1143000"/>
            <a:ext cx="1793875" cy="603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511" name="Picture 7" descr="Cover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64175" y="0"/>
            <a:ext cx="2565400" cy="892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510" name="Picture 6" descr="Cover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25913" y="250825"/>
            <a:ext cx="1673225" cy="1495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509" name="Picture 5" descr="Cover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9513" y="1208088"/>
            <a:ext cx="3392487" cy="24812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508" name="Picture 4" descr="Cover"/>
          <p:cNvPicPr>
            <a:picLocks noChangeAspect="1" noChangeArrowheads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213" y="2657475"/>
            <a:ext cx="2500312" cy="15049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036893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215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15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15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215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215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215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215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215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215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215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215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215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215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500"/>
                                        <p:tgtEl>
                                          <p:spTgt spid="215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500"/>
                                        <p:tgtEl>
                                          <p:spTgt spid="215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98436" y="626918"/>
            <a:ext cx="518763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Bội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ước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nguyên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-126430" y="24825"/>
            <a:ext cx="948682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65. §</a:t>
            </a:r>
            <a:r>
              <a:rPr lang="vi-VN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13. 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BỘI VÀ ƯỚC CỦA MỘT SỐ NGUYÊN</a:t>
            </a:r>
            <a:endParaRPr lang="en-US" sz="3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52400" y="1153180"/>
            <a:ext cx="202485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chất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92176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063" name="Rectangle 7"/>
          <p:cNvSpPr>
            <a:spLocks noGrp="1" noChangeArrowheads="1"/>
          </p:cNvSpPr>
          <p:nvPr>
            <p:ph type="title"/>
          </p:nvPr>
        </p:nvSpPr>
        <p:spPr>
          <a:xfrm>
            <a:off x="1447800" y="1295400"/>
            <a:ext cx="7391400" cy="685800"/>
          </a:xfrm>
          <a:noFill/>
        </p:spPr>
        <p:txBody>
          <a:bodyPr>
            <a:normAutofit/>
          </a:bodyPr>
          <a:lstStyle/>
          <a:p>
            <a:pPr algn="l" eaLnBrk="1" hangingPunct="1"/>
            <a:r>
              <a:rPr lang="en-US" sz="28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8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6, -6 </a:t>
            </a:r>
            <a:r>
              <a:rPr lang="en-US" sz="28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28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28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8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nguyên</a:t>
            </a:r>
            <a:r>
              <a:rPr lang="en-US" sz="28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173064" name="Rectangle 8"/>
          <p:cNvSpPr>
            <a:spLocks noChangeArrowheads="1"/>
          </p:cNvSpPr>
          <p:nvPr/>
        </p:nvSpPr>
        <p:spPr bwMode="auto">
          <a:xfrm>
            <a:off x="533400" y="1371600"/>
            <a:ext cx="609600" cy="457200"/>
          </a:xfrm>
          <a:prstGeom prst="rect">
            <a:avLst/>
          </a:prstGeom>
          <a:solidFill>
            <a:srgbClr val="FFCC00"/>
          </a:solidFill>
          <a:ln w="38100">
            <a:solidFill>
              <a:srgbClr val="000000"/>
            </a:solidFill>
            <a:miter lim="800000"/>
            <a:headEnd/>
            <a:tailEnd type="none" w="med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2800" b="1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Arial" pitchFamily="34" charset="0"/>
              </a:rPr>
              <a:t>?1</a:t>
            </a:r>
          </a:p>
        </p:txBody>
      </p:sp>
      <p:sp>
        <p:nvSpPr>
          <p:cNvPr id="173065" name="Rectangle 9"/>
          <p:cNvSpPr>
            <a:spLocks noGrp="1" noChangeArrowheads="1"/>
          </p:cNvSpPr>
          <p:nvPr>
            <p:ph type="body" idx="1"/>
          </p:nvPr>
        </p:nvSpPr>
        <p:spPr>
          <a:xfrm>
            <a:off x="1447800" y="1905000"/>
            <a:ext cx="7620000" cy="638175"/>
          </a:xfrm>
          <a:extLst>
            <a:ext uri="{909E8E84-426E-40DD-AFC4-6F175D3DCCD1}">
              <a14:hiddenFill xmlns:a14="http://schemas.microsoft.com/office/drawing/2010/main">
                <a:solidFill>
                  <a:srgbClr val="FF8B17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CC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normAutofit lnSpcReduction="10000"/>
          </a:bodyPr>
          <a:lstStyle/>
          <a:p>
            <a:pPr eaLnBrk="1" hangingPunct="1">
              <a:buFontTx/>
              <a:buNone/>
            </a:pPr>
            <a:r>
              <a:rPr lang="en-US" sz="3600" dirty="0" smtClean="0">
                <a:solidFill>
                  <a:srgbClr val="FFCC00"/>
                </a:solidFill>
                <a:latin typeface="VNI-Vari" pitchFamily="2" charset="0"/>
              </a:rPr>
              <a:t>6 = 1.6 =</a:t>
            </a:r>
            <a:r>
              <a:rPr lang="en-US" sz="3600" dirty="0" smtClean="0">
                <a:solidFill>
                  <a:srgbClr val="FFCC00"/>
                </a:solidFill>
              </a:rPr>
              <a:t> </a:t>
            </a:r>
            <a:r>
              <a:rPr lang="en-US" sz="3600" dirty="0" smtClean="0">
                <a:solidFill>
                  <a:srgbClr val="FFCC00"/>
                </a:solidFill>
                <a:latin typeface="VNI-Vari" pitchFamily="2" charset="0"/>
              </a:rPr>
              <a:t>(-1).(-6) = 2.3 = (-2).(-3)</a:t>
            </a:r>
          </a:p>
        </p:txBody>
      </p:sp>
      <p:sp>
        <p:nvSpPr>
          <p:cNvPr id="173066" name="Rectangle 10"/>
          <p:cNvSpPr>
            <a:spLocks noChangeArrowheads="1"/>
          </p:cNvSpPr>
          <p:nvPr/>
        </p:nvSpPr>
        <p:spPr bwMode="auto">
          <a:xfrm>
            <a:off x="685800" y="2630488"/>
            <a:ext cx="762000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8B17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CC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 algn="r">
              <a:spcBef>
                <a:spcPct val="20000"/>
              </a:spcBef>
            </a:pPr>
            <a:r>
              <a:rPr lang="en-US" sz="2800" dirty="0">
                <a:solidFill>
                  <a:srgbClr val="FFCC00"/>
                </a:solidFill>
                <a:latin typeface="VNI-Times" pitchFamily="2" charset="0"/>
              </a:rPr>
              <a:t>• •</a:t>
            </a:r>
            <a:r>
              <a:rPr lang="en-US" sz="2800" b="1" dirty="0">
                <a:solidFill>
                  <a:srgbClr val="FFCC00"/>
                </a:solidFill>
                <a:latin typeface="VNI-Times" pitchFamily="2" charset="0"/>
              </a:rPr>
              <a:t> </a:t>
            </a:r>
            <a:r>
              <a:rPr lang="en-US" sz="3600" dirty="0">
                <a:solidFill>
                  <a:srgbClr val="FFCC00"/>
                </a:solidFill>
                <a:latin typeface="VNI-Vari" pitchFamily="2" charset="0"/>
              </a:rPr>
              <a:t>-6 = 1.(-6) = (-1).6 = 2.(-3) = (-2).3</a:t>
            </a:r>
          </a:p>
        </p:txBody>
      </p:sp>
      <p:sp>
        <p:nvSpPr>
          <p:cNvPr id="173067" name="Rectangle 11"/>
          <p:cNvSpPr>
            <a:spLocks noChangeArrowheads="1"/>
          </p:cNvSpPr>
          <p:nvPr/>
        </p:nvSpPr>
        <p:spPr bwMode="auto">
          <a:xfrm>
            <a:off x="5437910" y="1884220"/>
            <a:ext cx="709613" cy="609600"/>
          </a:xfrm>
          <a:prstGeom prst="rect">
            <a:avLst/>
          </a:prstGeom>
          <a:noFill/>
          <a:ln w="38100">
            <a:solidFill>
              <a:srgbClr val="FF0000"/>
            </a:solidFill>
            <a:miter lim="800000"/>
            <a:headEnd/>
            <a:tailEnd type="none" w="med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069" name="Rectangle 13"/>
          <p:cNvSpPr>
            <a:spLocks noChangeArrowheads="1"/>
          </p:cNvSpPr>
          <p:nvPr/>
        </p:nvSpPr>
        <p:spPr bwMode="auto">
          <a:xfrm>
            <a:off x="5410200" y="2706688"/>
            <a:ext cx="1208088" cy="646112"/>
          </a:xfrm>
          <a:prstGeom prst="rect">
            <a:avLst/>
          </a:prstGeom>
          <a:noFill/>
          <a:ln w="38100">
            <a:solidFill>
              <a:srgbClr val="FF0000"/>
            </a:solidFill>
            <a:miter lim="800000"/>
            <a:headEnd/>
            <a:tailEnd type="none" w="med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198436" y="626918"/>
            <a:ext cx="518763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Bội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ước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nguyên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-126430" y="24825"/>
            <a:ext cx="948682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65. §</a:t>
            </a:r>
            <a:r>
              <a:rPr lang="vi-VN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13. 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BỘI VÀ ƯỚC CỦA MỘT SỐ NGUYÊN</a:t>
            </a:r>
            <a:endParaRPr lang="en-US" sz="3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2055830" y="3516868"/>
            <a:ext cx="685957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6 chia </a:t>
            </a:r>
            <a:r>
              <a:rPr lang="en-US" sz="28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hết</a:t>
            </a:r>
            <a:r>
              <a:rPr lang="en-US" sz="28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8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: 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1; -1; 2; -2; 3; -3; 6; -6 .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828800" y="4038600"/>
            <a:ext cx="706956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- 6 chia </a:t>
            </a:r>
            <a:r>
              <a:rPr lang="en-US" sz="28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hết</a:t>
            </a:r>
            <a:r>
              <a:rPr lang="en-US" sz="28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8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: 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1; -1; 2; -2; 3; -3; 6; -6 .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17" name="Rectangle 3"/>
          <p:cNvSpPr txBox="1">
            <a:spLocks noChangeArrowheads="1"/>
          </p:cNvSpPr>
          <p:nvPr/>
        </p:nvSpPr>
        <p:spPr>
          <a:xfrm>
            <a:off x="235527" y="4800600"/>
            <a:ext cx="8763000" cy="11430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Arial" pitchFamily="34" charset="0"/>
              <a:buNone/>
            </a:pPr>
            <a:r>
              <a:rPr lang="en-US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nguyên</a:t>
            </a:r>
            <a:r>
              <a:rPr lang="en-US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a chia </a:t>
            </a:r>
            <a:r>
              <a:rPr lang="en-US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hết</a:t>
            </a:r>
            <a:r>
              <a:rPr lang="en-US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nguyên</a:t>
            </a:r>
            <a:r>
              <a:rPr lang="en-US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b</a:t>
            </a:r>
            <a:r>
              <a:rPr lang="en-US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Font typeface="Arial" pitchFamily="34" charset="0"/>
              <a:buNone/>
            </a:pPr>
            <a:r>
              <a:rPr lang="en-US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(b </a:t>
            </a:r>
            <a:r>
              <a:rPr lang="en-US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 0)</a:t>
            </a:r>
            <a:r>
              <a:rPr lang="en-US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?</a:t>
            </a:r>
            <a:endParaRPr lang="en-US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04800" y="3576935"/>
            <a:ext cx="147668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xét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2059745"/>
      </p:ext>
    </p:extLst>
  </p:cSld>
  <p:clrMapOvr>
    <a:masterClrMapping/>
  </p:clrMapOvr>
  <p:transition spd="slow">
    <p:push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500"/>
                                        <p:tgtEl>
                                          <p:spTgt spid="1730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0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0" dur="600"/>
                                        <p:tgtEl>
                                          <p:spTgt spid="1730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7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0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730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730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730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730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7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0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730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730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730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730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30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30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1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500"/>
                            </p:stCondLst>
                            <p:childTnLst>
                              <p:par>
                                <p:cTn id="53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3063" grpId="0"/>
      <p:bldP spid="173064" grpId="0" animBg="1"/>
      <p:bldP spid="173065" grpId="0" build="p" autoUpdateAnimBg="0"/>
      <p:bldP spid="173066" grpId="0" autoUpdateAnimBg="0"/>
      <p:bldP spid="173067" grpId="0" animBg="1"/>
      <p:bldP spid="173069" grpId="0" animBg="1"/>
      <p:bldP spid="2" grpId="0"/>
      <p:bldP spid="4" grpId="0"/>
      <p:bldP spid="17" grpId="0" uiExpand="1" build="p" autoUpdateAnimBg="0" advAuto="0"/>
      <p:bldP spid="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8" name="Rectangle 4"/>
          <p:cNvSpPr>
            <a:spLocks noChangeArrowheads="1"/>
          </p:cNvSpPr>
          <p:nvPr/>
        </p:nvSpPr>
        <p:spPr bwMode="auto">
          <a:xfrm>
            <a:off x="228600" y="1066800"/>
            <a:ext cx="87630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en-US" sz="3600" b="0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600" b="0" dirty="0" err="1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600" b="0" dirty="0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0" dirty="0" err="1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nguyên</a:t>
            </a:r>
            <a:r>
              <a:rPr lang="en-US" sz="3200" b="0" dirty="0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3600" b="0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chia </a:t>
            </a:r>
            <a:r>
              <a:rPr lang="en-US" sz="3600" b="0" dirty="0" err="1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hết</a:t>
            </a:r>
            <a:r>
              <a:rPr lang="en-US" sz="3600" b="0" dirty="0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0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3600" b="0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0" dirty="0" err="1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600" b="0" dirty="0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0" dirty="0" err="1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nguyên</a:t>
            </a:r>
            <a:r>
              <a:rPr lang="en-US" sz="3600" b="0" dirty="0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sz="3200" i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(b </a:t>
            </a:r>
            <a:r>
              <a:rPr lang="en-US" sz="3200" i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 0)</a:t>
            </a:r>
            <a:r>
              <a:rPr lang="en-US" sz="3600" b="0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0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3600" b="0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0" dirty="0" err="1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600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600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nguyên</a:t>
            </a:r>
            <a:r>
              <a:rPr lang="en-US" sz="3200" b="0" dirty="0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>
                <a:latin typeface="Times New Roman" pitchFamily="18" charset="0"/>
                <a:cs typeface="Times New Roman" pitchFamily="18" charset="0"/>
              </a:rPr>
              <a:t>q</a:t>
            </a:r>
            <a:r>
              <a:rPr lang="en-US" sz="3200" b="0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0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sao</a:t>
            </a:r>
            <a:r>
              <a:rPr lang="en-US" sz="3600" b="0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0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3600" b="0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3200" i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en-US" sz="3200" i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sz="3200" i="1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US" sz="3200" i="1" dirty="0" err="1">
                <a:latin typeface="Times New Roman" pitchFamily="18" charset="0"/>
                <a:cs typeface="Times New Roman" pitchFamily="18" charset="0"/>
              </a:rPr>
              <a:t>q</a:t>
            </a:r>
            <a:endParaRPr lang="en-US" sz="32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749" name="Rectangle 5"/>
          <p:cNvSpPr>
            <a:spLocks noChangeArrowheads="1"/>
          </p:cNvSpPr>
          <p:nvPr/>
        </p:nvSpPr>
        <p:spPr bwMode="auto">
          <a:xfrm>
            <a:off x="3581400" y="2743200"/>
            <a:ext cx="1905000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en-US" sz="3600" i="1"/>
              <a:t>a</a:t>
            </a:r>
            <a:r>
              <a:rPr lang="en-US" sz="3600" b="0"/>
              <a:t>  </a:t>
            </a:r>
            <a:r>
              <a:rPr lang="en-US" sz="3600" b="0">
                <a:sym typeface="MT Extra" pitchFamily="18" charset="2"/>
              </a:rPr>
              <a:t></a:t>
            </a:r>
            <a:r>
              <a:rPr lang="en-US" sz="3600" b="0"/>
              <a:t>  </a:t>
            </a:r>
            <a:r>
              <a:rPr lang="en-US" sz="3600" i="1"/>
              <a:t>b</a:t>
            </a:r>
          </a:p>
        </p:txBody>
      </p:sp>
      <p:sp>
        <p:nvSpPr>
          <p:cNvPr id="31750" name="Rectangle 6"/>
          <p:cNvSpPr>
            <a:spLocks noChangeArrowheads="1"/>
          </p:cNvSpPr>
          <p:nvPr/>
        </p:nvSpPr>
        <p:spPr bwMode="auto">
          <a:xfrm>
            <a:off x="838200" y="4343400"/>
            <a:ext cx="2971800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 algn="l">
              <a:lnSpc>
                <a:spcPct val="90000"/>
              </a:lnSpc>
              <a:spcBef>
                <a:spcPct val="20000"/>
              </a:spcBef>
            </a:pPr>
            <a:r>
              <a:rPr lang="en-US" sz="3200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320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0" dirty="0" err="1" smtClean="0">
                <a:solidFill>
                  <a:srgbClr val="01000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200" b="0" dirty="0" smtClean="0">
                <a:solidFill>
                  <a:srgbClr val="01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0" dirty="0">
                <a:solidFill>
                  <a:srgbClr val="010000"/>
                </a:solidFill>
                <a:latin typeface="Times New Roman" pitchFamily="18" charset="0"/>
                <a:cs typeface="Times New Roman" pitchFamily="18" charset="0"/>
              </a:rPr>
              <a:t>..... </a:t>
            </a:r>
            <a:r>
              <a:rPr lang="en-US" sz="3200" b="0" dirty="0" smtClean="0">
                <a:solidFill>
                  <a:srgbClr val="0100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200" b="0" dirty="0" err="1" smtClean="0">
                <a:solidFill>
                  <a:srgbClr val="0100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b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</a:t>
            </a:r>
          </a:p>
        </p:txBody>
      </p:sp>
      <p:sp>
        <p:nvSpPr>
          <p:cNvPr id="31751" name="Rectangle 7"/>
          <p:cNvSpPr>
            <a:spLocks noChangeArrowheads="1"/>
          </p:cNvSpPr>
          <p:nvPr/>
        </p:nvSpPr>
        <p:spPr bwMode="auto">
          <a:xfrm>
            <a:off x="4876800" y="4267200"/>
            <a:ext cx="3124200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 algn="l">
              <a:lnSpc>
                <a:spcPct val="90000"/>
              </a:lnSpc>
              <a:spcBef>
                <a:spcPct val="20000"/>
              </a:spcBef>
            </a:pPr>
            <a:r>
              <a:rPr lang="en-US" sz="3600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sz="360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0" dirty="0" err="1" smtClean="0">
                <a:solidFill>
                  <a:srgbClr val="01000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600" b="0" dirty="0" smtClean="0">
                <a:solidFill>
                  <a:srgbClr val="01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0" dirty="0" smtClean="0">
                <a:solidFill>
                  <a:srgbClr val="01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0" dirty="0">
                <a:solidFill>
                  <a:srgbClr val="010000"/>
                </a:solidFill>
                <a:latin typeface="Times New Roman" pitchFamily="18" charset="0"/>
                <a:cs typeface="Times New Roman" pitchFamily="18" charset="0"/>
              </a:rPr>
              <a:t>...... </a:t>
            </a:r>
            <a:r>
              <a:rPr lang="en-US" sz="3200" dirty="0" err="1" smtClean="0">
                <a:solidFill>
                  <a:srgbClr val="010000"/>
                </a:solidFill>
                <a:latin typeface="Times New Roman" pitchFamily="18" charset="0"/>
                <a:cs typeface="Times New Roman" pitchFamily="18" charset="0"/>
              </a:rPr>
              <a:t>củ</a:t>
            </a:r>
            <a:r>
              <a:rPr lang="en-US" sz="3200" b="0" dirty="0" err="1" smtClean="0">
                <a:solidFill>
                  <a:srgbClr val="010000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3200" b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a</a:t>
            </a:r>
          </a:p>
        </p:txBody>
      </p:sp>
      <p:sp>
        <p:nvSpPr>
          <p:cNvPr id="31752" name="Line 8"/>
          <p:cNvSpPr>
            <a:spLocks noChangeShapeType="1"/>
          </p:cNvSpPr>
          <p:nvPr/>
        </p:nvSpPr>
        <p:spPr bwMode="auto">
          <a:xfrm flipH="1">
            <a:off x="3124200" y="3352800"/>
            <a:ext cx="838200" cy="83820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 type="triangle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53" name="Line 9"/>
          <p:cNvSpPr>
            <a:spLocks noChangeShapeType="1"/>
          </p:cNvSpPr>
          <p:nvPr/>
        </p:nvSpPr>
        <p:spPr bwMode="auto">
          <a:xfrm>
            <a:off x="5029200" y="3352800"/>
            <a:ext cx="838200" cy="83820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 type="triangle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54" name="Text Box 10"/>
          <p:cNvSpPr txBox="1">
            <a:spLocks noChangeArrowheads="1"/>
          </p:cNvSpPr>
          <p:nvPr/>
        </p:nvSpPr>
        <p:spPr bwMode="auto">
          <a:xfrm>
            <a:off x="1634835" y="4267200"/>
            <a:ext cx="762000" cy="701675"/>
          </a:xfrm>
          <a:prstGeom prst="rect">
            <a:avLst/>
          </a:prstGeom>
          <a:blipFill dpi="0" rotWithShape="0">
            <a:blip r:embed="rId2"/>
            <a:srcRect/>
            <a:tile tx="0" ty="0" sx="100000" sy="100000" flip="none" algn="tl"/>
          </a:blipFill>
          <a:ln>
            <a:noFill/>
          </a:ln>
          <a:effectLst/>
          <a:extLs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 type="none" w="med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0" dirty="0" err="1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NI-Dom" pitchFamily="2" charset="0"/>
              </a:rPr>
              <a:t>boäi</a:t>
            </a:r>
            <a:endParaRPr lang="en-US" sz="4000" b="0" dirty="0">
              <a:solidFill>
                <a:srgbClr val="FF33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VNI-Dom" pitchFamily="2" charset="0"/>
            </a:endParaRPr>
          </a:p>
        </p:txBody>
      </p:sp>
      <p:sp>
        <p:nvSpPr>
          <p:cNvPr id="31755" name="Text Box 11"/>
          <p:cNvSpPr txBox="1">
            <a:spLocks noChangeArrowheads="1"/>
          </p:cNvSpPr>
          <p:nvPr/>
        </p:nvSpPr>
        <p:spPr bwMode="auto">
          <a:xfrm>
            <a:off x="5791200" y="4191000"/>
            <a:ext cx="746125" cy="701675"/>
          </a:xfrm>
          <a:prstGeom prst="rect">
            <a:avLst/>
          </a:prstGeom>
          <a:blipFill dpi="0" rotWithShape="0">
            <a:blip r:embed="rId2"/>
            <a:srcRect/>
            <a:tile tx="0" ty="0" sx="100000" sy="100000" flip="none" algn="tl"/>
          </a:blipFill>
          <a:ln>
            <a:noFill/>
          </a:ln>
          <a:effectLst/>
          <a:extLs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 type="none" w="med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0" dirty="0" err="1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NI-Dom" pitchFamily="2" charset="0"/>
              </a:rPr>
              <a:t>öôùc</a:t>
            </a:r>
            <a:endParaRPr lang="en-US" sz="4000" b="0" dirty="0">
              <a:solidFill>
                <a:srgbClr val="FF33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VNI-Dom" pitchFamily="2" charset="0"/>
            </a:endParaRPr>
          </a:p>
        </p:txBody>
      </p:sp>
      <p:sp>
        <p:nvSpPr>
          <p:cNvPr id="31758" name="Line 14"/>
          <p:cNvSpPr>
            <a:spLocks noChangeShapeType="1"/>
          </p:cNvSpPr>
          <p:nvPr/>
        </p:nvSpPr>
        <p:spPr bwMode="auto">
          <a:xfrm>
            <a:off x="2514600" y="2151063"/>
            <a:ext cx="1143000" cy="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 type="none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59" name="Line 15"/>
          <p:cNvSpPr>
            <a:spLocks noChangeShapeType="1"/>
          </p:cNvSpPr>
          <p:nvPr/>
        </p:nvSpPr>
        <p:spPr bwMode="auto">
          <a:xfrm>
            <a:off x="1195388" y="1600200"/>
            <a:ext cx="1143000" cy="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 type="none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60" name="Line 16"/>
          <p:cNvSpPr>
            <a:spLocks noChangeShapeType="1"/>
          </p:cNvSpPr>
          <p:nvPr/>
        </p:nvSpPr>
        <p:spPr bwMode="auto">
          <a:xfrm>
            <a:off x="5867400" y="1600200"/>
            <a:ext cx="1143000" cy="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 type="none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62" name="Rectangle 18"/>
          <p:cNvSpPr>
            <a:spLocks noChangeArrowheads="1"/>
          </p:cNvSpPr>
          <p:nvPr/>
        </p:nvSpPr>
        <p:spPr bwMode="auto">
          <a:xfrm>
            <a:off x="4191000" y="4876800"/>
            <a:ext cx="4724400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 algn="l">
              <a:lnSpc>
                <a:spcPct val="90000"/>
              </a:lnSpc>
              <a:spcBef>
                <a:spcPct val="20000"/>
              </a:spcBef>
            </a:pPr>
            <a:r>
              <a:rPr lang="en-US" sz="3600" b="0" i="1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600" b="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i="1" dirty="0">
                <a:latin typeface="Times New Roman" pitchFamily="18" charset="0"/>
                <a:cs typeface="Times New Roman" pitchFamily="18" charset="0"/>
              </a:rPr>
              <a:t>q</a:t>
            </a:r>
            <a:r>
              <a:rPr lang="en-US" sz="3600" b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0" dirty="0" err="1" smtClean="0">
                <a:latin typeface="Times New Roman" pitchFamily="18" charset="0"/>
                <a:cs typeface="Times New Roman" pitchFamily="18" charset="0"/>
              </a:rPr>
              <a:t>cũng</a:t>
            </a:r>
            <a:r>
              <a:rPr lang="en-US" sz="3600" b="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0" dirty="0" err="1" smtClean="0">
                <a:solidFill>
                  <a:srgbClr val="01000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200" b="0" dirty="0" smtClean="0">
                <a:solidFill>
                  <a:srgbClr val="01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0" dirty="0" err="1" smtClean="0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ước</a:t>
            </a:r>
            <a:r>
              <a:rPr lang="en-US" sz="3200" b="0" dirty="0" smtClean="0">
                <a:solidFill>
                  <a:srgbClr val="01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0" dirty="0" err="1" smtClean="0">
                <a:solidFill>
                  <a:srgbClr val="0100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600" b="0" dirty="0" smtClean="0">
                <a:solidFill>
                  <a:srgbClr val="01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endParaRPr lang="en-US" sz="3600" i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9839102"/>
      </p:ext>
    </p:extLst>
  </p:cSld>
  <p:clrMapOvr>
    <a:masterClrMapping/>
  </p:clrMapOvr>
  <p:transition>
    <p:cover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317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1" dur="500"/>
                                        <p:tgtEl>
                                          <p:spTgt spid="317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5" dur="500"/>
                                        <p:tgtEl>
                                          <p:spTgt spid="317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0" dur="500"/>
                                        <p:tgtEl>
                                          <p:spTgt spid="3174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1749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0000FF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5" dur="500"/>
                                        <p:tgtEl>
                                          <p:spTgt spid="317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7" presetID="1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29" dur="500"/>
                                        <p:tgtEl>
                                          <p:spTgt spid="317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8" dur="500"/>
                                        <p:tgtEl>
                                          <p:spTgt spid="317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0" presetID="1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42" dur="500"/>
                                        <p:tgtEl>
                                          <p:spTgt spid="317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300"/>
                                        <p:tgtEl>
                                          <p:spTgt spid="317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52" dur="500"/>
                                        <p:tgtEl>
                                          <p:spTgt spid="317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49" grpId="0" autoUpdateAnimBg="0"/>
      <p:bldP spid="31750" grpId="0" autoUpdateAnimBg="0"/>
      <p:bldP spid="31751" grpId="0" autoUpdateAnimBg="0"/>
      <p:bldP spid="31752" grpId="0" animBg="1"/>
      <p:bldP spid="31753" grpId="0" animBg="1"/>
      <p:bldP spid="31754" grpId="0" animBg="1" autoUpdateAnimBg="0"/>
      <p:bldP spid="31755" grpId="0" animBg="1" autoUpdateAnimBg="0"/>
      <p:bldP spid="31758" grpId="0" animBg="1"/>
      <p:bldP spid="31759" grpId="0" animBg="1"/>
      <p:bldP spid="31760" grpId="0" animBg="1"/>
      <p:bldP spid="31762" grpId="0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5" name="Rectangle 4"/>
              <p:cNvSpPr>
                <a:spLocks noChangeArrowheads="1"/>
              </p:cNvSpPr>
              <p:nvPr/>
            </p:nvSpPr>
            <p:spPr bwMode="auto">
              <a:xfrm>
                <a:off x="228600" y="914400"/>
                <a:ext cx="8763000" cy="1524000"/>
              </a:xfrm>
              <a:prstGeom prst="rect">
                <a:avLst/>
              </a:prstGeom>
              <a:noFill/>
              <a:ln w="38100">
                <a:solidFill>
                  <a:srgbClr val="3333CC">
                    <a:alpha val="53000"/>
                  </a:srgbClr>
                </a:solidFill>
                <a:miter lim="800000"/>
                <a:headEnd/>
                <a:tailEnd/>
              </a:ln>
              <a:effectLst/>
              <a:extLst/>
            </p:spPr>
            <p:txBody>
              <a:bodyPr/>
              <a:lstStyle/>
              <a:p>
                <a:pPr marL="342900" indent="-342900">
                  <a:lnSpc>
                    <a:spcPct val="90000"/>
                  </a:lnSpc>
                  <a:spcBef>
                    <a:spcPct val="20000"/>
                  </a:spcBef>
                </a:pPr>
                <a:r>
                  <a:rPr lang="en-US" sz="3200" b="0" dirty="0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Cho a, b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solidFill>
                          <a:schemeClr val="tx1"/>
                        </a:solidFill>
                        <a:latin typeface="Cambria Math"/>
                        <a:ea typeface="Cambria Math"/>
                        <a:cs typeface="Times New Roman" pitchFamily="18" charset="0"/>
                      </a:rPr>
                      <m:t>∈</m:t>
                    </m:r>
                  </m:oMath>
                </a14:m>
                <a:r>
                  <a:rPr lang="en-US" sz="3200" b="0" dirty="0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Z </a:t>
                </a:r>
                <a:r>
                  <a:rPr lang="en-US" sz="3200" b="0" dirty="0" err="1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và</a:t>
                </a:r>
                <a:r>
                  <a:rPr lang="en-US" sz="3200" b="0" dirty="0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b</a:t>
                </a:r>
                <a:r>
                  <a:rPr lang="en-US" sz="3200" i="1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  <a:sym typeface="Symbol" pitchFamily="18" charset="2"/>
                  </a:rPr>
                  <a:t> </a:t>
                </a:r>
                <a:r>
                  <a:rPr lang="en-US" sz="3200" i="1" dirty="0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  <a:sym typeface="Symbol" pitchFamily="18" charset="2"/>
                  </a:rPr>
                  <a:t> 0. </a:t>
                </a:r>
                <a:r>
                  <a:rPr lang="en-US" sz="3200" b="0" dirty="0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200" dirty="0" err="1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Nếu</a:t>
                </a:r>
                <a:r>
                  <a:rPr lang="en-US" sz="3200" dirty="0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200" dirty="0" err="1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có</a:t>
                </a:r>
                <a:r>
                  <a:rPr lang="en-US" sz="3200" dirty="0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200" dirty="0" err="1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số</a:t>
                </a:r>
                <a:r>
                  <a:rPr lang="en-US" sz="3200" dirty="0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200" dirty="0" err="1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nguyên</a:t>
                </a:r>
                <a:r>
                  <a:rPr lang="en-US" sz="3200" dirty="0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q </a:t>
                </a:r>
                <a:r>
                  <a:rPr lang="en-US" sz="3200" dirty="0" err="1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sao</a:t>
                </a:r>
                <a:r>
                  <a:rPr lang="en-US" sz="3200" dirty="0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200" dirty="0" err="1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cho</a:t>
                </a:r>
                <a:r>
                  <a:rPr lang="en-US" sz="3200" dirty="0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a = </a:t>
                </a:r>
                <a:r>
                  <a:rPr lang="en-US" sz="3200" dirty="0" err="1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bq</a:t>
                </a:r>
                <a:r>
                  <a:rPr lang="en-US" sz="3200" dirty="0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200" dirty="0" err="1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thì</a:t>
                </a:r>
                <a:r>
                  <a:rPr lang="en-US" sz="3200" dirty="0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ta </a:t>
                </a:r>
                <a:r>
                  <a:rPr lang="en-US" sz="3200" dirty="0" err="1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nói</a:t>
                </a:r>
                <a:r>
                  <a:rPr lang="en-US" sz="3200" dirty="0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i="1" dirty="0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a</a:t>
                </a:r>
                <a:r>
                  <a:rPr lang="en-US" sz="3200" b="0" dirty="0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200" b="0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chia </a:t>
                </a:r>
                <a:r>
                  <a:rPr lang="en-US" sz="3200" b="0" dirty="0" err="1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hết</a:t>
                </a:r>
                <a:r>
                  <a:rPr lang="en-US" sz="3200" b="0" dirty="0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200" b="0" dirty="0" err="1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cho</a:t>
                </a:r>
                <a:r>
                  <a:rPr lang="en-US" sz="3200" b="0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i="1" dirty="0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b.</a:t>
                </a:r>
                <a:r>
                  <a:rPr lang="en-US" sz="2800" dirty="0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Ta </a:t>
                </a:r>
                <a:r>
                  <a:rPr lang="en-US" sz="2800" dirty="0" err="1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còn</a:t>
                </a:r>
                <a:r>
                  <a:rPr lang="en-US" sz="2800" dirty="0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dirty="0" err="1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nói</a:t>
                </a:r>
                <a:r>
                  <a:rPr lang="en-US" sz="2800" dirty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dirty="0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a </a:t>
                </a:r>
                <a:r>
                  <a:rPr lang="en-US" sz="2800" dirty="0" err="1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là</a:t>
                </a:r>
                <a:r>
                  <a:rPr lang="en-US" sz="2800" dirty="0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dirty="0" err="1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bội</a:t>
                </a:r>
                <a:r>
                  <a:rPr lang="en-US" sz="2800" dirty="0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dirty="0" err="1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của</a:t>
                </a:r>
                <a:r>
                  <a:rPr lang="en-US" sz="2800" dirty="0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b </a:t>
                </a:r>
                <a:r>
                  <a:rPr lang="en-US" sz="2800" dirty="0" err="1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và</a:t>
                </a:r>
                <a:r>
                  <a:rPr lang="en-US" sz="2800" dirty="0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b </a:t>
                </a:r>
                <a:r>
                  <a:rPr lang="en-US" sz="2800" dirty="0" err="1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là</a:t>
                </a:r>
                <a:r>
                  <a:rPr lang="en-US" sz="2800" dirty="0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dirty="0" err="1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ước</a:t>
                </a:r>
                <a:r>
                  <a:rPr lang="en-US" sz="2800" dirty="0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dirty="0" err="1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của</a:t>
                </a:r>
                <a:r>
                  <a:rPr lang="en-US" sz="2800" dirty="0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 a.</a:t>
                </a:r>
                <a:endParaRPr lang="en-US" sz="2800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5" name="Rectangle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228600" y="914400"/>
                <a:ext cx="8763000" cy="1524000"/>
              </a:xfrm>
              <a:prstGeom prst="rect">
                <a:avLst/>
              </a:prstGeom>
              <a:blipFill rotWithShape="1">
                <a:blip r:embed="rId2"/>
                <a:stretch>
                  <a:fillRect l="-1594" t="-7031" r="-277"/>
                </a:stretch>
              </a:blipFill>
              <a:ln w="38100">
                <a:solidFill>
                  <a:srgbClr val="3333CC">
                    <a:alpha val="53000"/>
                  </a:srgbClr>
                </a:solidFill>
                <a:miter lim="800000"/>
                <a:headEnd/>
                <a:tailEnd/>
              </a:ln>
              <a:effectLst/>
              <a:extLst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Rectangle 5"/>
          <p:cNvSpPr/>
          <p:nvPr/>
        </p:nvSpPr>
        <p:spPr>
          <a:xfrm>
            <a:off x="623880" y="381000"/>
            <a:ext cx="307488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sz="2400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nghĩa</a:t>
            </a:r>
            <a:r>
              <a:rPr lang="en-US" sz="2400" b="1" dirty="0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400" b="1" dirty="0" smtClean="0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(SGK/96)</a:t>
            </a:r>
            <a:endParaRPr lang="en-US" sz="2400" b="1" dirty="0">
              <a:solidFill>
                <a:srgbClr val="3333CC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02799" y="2743200"/>
            <a:ext cx="338265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Ví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dụ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1:</a:t>
            </a:r>
            <a:r>
              <a:rPr lang="en-US" sz="2400" b="1" dirty="0" smtClean="0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 - 12 </a:t>
            </a:r>
            <a:r>
              <a:rPr lang="en-US" sz="2400" b="1" dirty="0" err="1" smtClean="0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b="1" dirty="0" smtClean="0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bội</a:t>
            </a:r>
            <a:r>
              <a:rPr lang="en-US" sz="2400" b="1" dirty="0" smtClean="0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b="1" dirty="0" smtClean="0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 3</a:t>
            </a:r>
            <a:endParaRPr lang="en-US" sz="2400" dirty="0">
              <a:solidFill>
                <a:srgbClr val="3333CC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810000" y="2738735"/>
            <a:ext cx="231666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 err="1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vì</a:t>
            </a:r>
            <a:r>
              <a:rPr lang="en-US" sz="2400" b="1" dirty="0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 - 12 = 3. ( - 4) </a:t>
            </a:r>
            <a:endParaRPr lang="en-US" sz="2400" dirty="0">
              <a:solidFill>
                <a:srgbClr val="3333CC"/>
              </a:solidFill>
            </a:endParaRPr>
          </a:p>
        </p:txBody>
      </p:sp>
      <p:sp>
        <p:nvSpPr>
          <p:cNvPr id="9" name="Rectangle 7"/>
          <p:cNvSpPr>
            <a:spLocks noGrp="1" noChangeArrowheads="1"/>
          </p:cNvSpPr>
          <p:nvPr>
            <p:ph type="title"/>
          </p:nvPr>
        </p:nvSpPr>
        <p:spPr>
          <a:xfrm>
            <a:off x="1295400" y="3276600"/>
            <a:ext cx="4572000" cy="685800"/>
          </a:xfrm>
          <a:noFill/>
        </p:spPr>
        <p:txBody>
          <a:bodyPr>
            <a:normAutofit/>
          </a:bodyPr>
          <a:lstStyle/>
          <a:p>
            <a:pPr algn="l" eaLnBrk="1" hangingPunct="1"/>
            <a:r>
              <a:rPr lang="en-US" sz="28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28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8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bội</a:t>
            </a:r>
            <a:r>
              <a:rPr lang="en-US" sz="28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8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ước</a:t>
            </a:r>
            <a:r>
              <a:rPr lang="en-US" sz="28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6.</a:t>
            </a:r>
          </a:p>
        </p:txBody>
      </p:sp>
      <p:sp>
        <p:nvSpPr>
          <p:cNvPr id="10" name="Rectangle 8"/>
          <p:cNvSpPr>
            <a:spLocks noChangeArrowheads="1"/>
          </p:cNvSpPr>
          <p:nvPr/>
        </p:nvSpPr>
        <p:spPr bwMode="auto">
          <a:xfrm>
            <a:off x="381000" y="3352800"/>
            <a:ext cx="609600" cy="457200"/>
          </a:xfrm>
          <a:prstGeom prst="rect">
            <a:avLst/>
          </a:prstGeom>
          <a:solidFill>
            <a:srgbClr val="FFCC00"/>
          </a:solidFill>
          <a:ln w="38100">
            <a:solidFill>
              <a:srgbClr val="000000"/>
            </a:solidFill>
            <a:miter lim="800000"/>
            <a:headEnd/>
            <a:tailEnd type="none" w="med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sz="28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Arial" pitchFamily="34" charset="0"/>
              </a:rPr>
              <a:t>?2</a:t>
            </a:r>
            <a:endParaRPr lang="en-US" sz="2800" b="1" dirty="0">
              <a:solidFill>
                <a:srgbClr val="000000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Times New Roman" pitchFamily="18" charset="0"/>
              <a:cs typeface="Arial" pitchFamily="34" charset="0"/>
            </a:endParaRPr>
          </a:p>
        </p:txBody>
      </p:sp>
      <p:sp>
        <p:nvSpPr>
          <p:cNvPr id="11" name="Rectangle 7"/>
          <p:cNvSpPr txBox="1">
            <a:spLocks noChangeArrowheads="1"/>
          </p:cNvSpPr>
          <p:nvPr/>
        </p:nvSpPr>
        <p:spPr>
          <a:xfrm>
            <a:off x="533400" y="3962400"/>
            <a:ext cx="4572000" cy="685800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28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8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bội</a:t>
            </a:r>
            <a:r>
              <a:rPr lang="en-US" sz="28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6 </a:t>
            </a:r>
            <a:r>
              <a:rPr lang="en-US" sz="28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: 12 </a:t>
            </a:r>
            <a:r>
              <a:rPr lang="en-US" sz="28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- 12.</a:t>
            </a:r>
          </a:p>
        </p:txBody>
      </p:sp>
      <p:sp>
        <p:nvSpPr>
          <p:cNvPr id="12" name="Rectangle 7"/>
          <p:cNvSpPr txBox="1">
            <a:spLocks noChangeArrowheads="1"/>
          </p:cNvSpPr>
          <p:nvPr/>
        </p:nvSpPr>
        <p:spPr>
          <a:xfrm>
            <a:off x="533400" y="4572000"/>
            <a:ext cx="4572000" cy="685800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28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8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ước</a:t>
            </a:r>
            <a:r>
              <a:rPr lang="en-US" sz="28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6 </a:t>
            </a:r>
            <a:r>
              <a:rPr lang="en-US" sz="28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: 3 </a:t>
            </a:r>
            <a:r>
              <a:rPr lang="en-US" sz="28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- 3.</a:t>
            </a:r>
          </a:p>
        </p:txBody>
      </p:sp>
    </p:spTree>
    <p:extLst>
      <p:ext uri="{BB962C8B-B14F-4D97-AF65-F5344CB8AC3E}">
        <p14:creationId xmlns:p14="http://schemas.microsoft.com/office/powerpoint/2010/main" val="4907097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2" dur="6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/>
      <p:bldP spid="8" grpId="0"/>
      <p:bldP spid="9" grpId="0"/>
      <p:bldP spid="10" grpId="0" animBg="1"/>
      <p:bldP spid="11" grpId="0"/>
      <p:bldP spid="1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20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685800"/>
            <a:ext cx="4876800" cy="949325"/>
          </a:xfrm>
        </p:spPr>
        <p:txBody>
          <a:bodyPr/>
          <a:lstStyle/>
          <a:p>
            <a:pPr eaLnBrk="1" hangingPunct="1"/>
            <a:r>
              <a:rPr lang="en-US" sz="36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Điền</a:t>
            </a:r>
            <a:r>
              <a:rPr lang="en-US" sz="36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36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chỗ</a:t>
            </a:r>
            <a:r>
              <a:rPr lang="en-US" sz="36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trống</a:t>
            </a:r>
            <a:r>
              <a:rPr lang="en-US" sz="360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:</a:t>
            </a:r>
          </a:p>
        </p:txBody>
      </p:sp>
      <p:sp>
        <p:nvSpPr>
          <p:cNvPr id="179203" name="Text Box 3"/>
          <p:cNvSpPr txBox="1">
            <a:spLocks noChangeArrowheads="1"/>
          </p:cNvSpPr>
          <p:nvPr/>
        </p:nvSpPr>
        <p:spPr bwMode="auto">
          <a:xfrm>
            <a:off x="457200" y="1616075"/>
            <a:ext cx="8458200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 type="none" w="med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 typeface="Wingdings" pitchFamily="2" charset="2"/>
              <a:buChar char="§"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800" i="1" dirty="0" err="1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Nếu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a =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b.q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(b </a:t>
            </a:r>
            <a:r>
              <a:rPr lang="en-US" sz="2800" b="1" i="1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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0)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thì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ta 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còn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nói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  <a:r>
              <a:rPr lang="en-US" sz="28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... 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chia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cho</a:t>
            </a:r>
            <a:r>
              <a:rPr lang="en-US" sz="28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... 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được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q 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và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  <a:r>
              <a:rPr lang="en-US" sz="2800" i="1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viết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... : b = ...</a:t>
            </a:r>
          </a:p>
        </p:txBody>
      </p:sp>
      <p:sp>
        <p:nvSpPr>
          <p:cNvPr id="179204" name="Text Box 4"/>
          <p:cNvSpPr txBox="1">
            <a:spLocks noChangeArrowheads="1"/>
          </p:cNvSpPr>
          <p:nvPr/>
        </p:nvSpPr>
        <p:spPr bwMode="auto">
          <a:xfrm>
            <a:off x="457200" y="2590800"/>
            <a:ext cx="7620000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 type="none" w="med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 typeface="Wingdings" pitchFamily="2" charset="2"/>
              <a:buChar char="§"/>
            </a:pP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0 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.....    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mọi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nguyên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khác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0.</a:t>
            </a:r>
          </a:p>
        </p:txBody>
      </p:sp>
      <p:sp>
        <p:nvSpPr>
          <p:cNvPr id="179205" name="Text Box 5"/>
          <p:cNvSpPr txBox="1">
            <a:spLocks noChangeArrowheads="1"/>
          </p:cNvSpPr>
          <p:nvPr/>
        </p:nvSpPr>
        <p:spPr bwMode="auto">
          <a:xfrm>
            <a:off x="457200" y="3200400"/>
            <a:ext cx="89154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 type="none" w="med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 typeface="Wingdings" pitchFamily="2" charset="2"/>
              <a:buChar char="§"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0  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.................      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ước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bất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kì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nguyên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4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9206" name="Text Box 6"/>
          <p:cNvSpPr txBox="1">
            <a:spLocks noChangeArrowheads="1"/>
          </p:cNvSpPr>
          <p:nvPr/>
        </p:nvSpPr>
        <p:spPr bwMode="auto">
          <a:xfrm>
            <a:off x="457200" y="3810000"/>
            <a:ext cx="7696200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 type="none" w="med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 typeface="Wingdings" pitchFamily="2" charset="2"/>
              <a:buChar char="§"/>
            </a:pP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1 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-1 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 ..     .... 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ủa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mọi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nguyên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179207" name="Text Box 7"/>
          <p:cNvSpPr txBox="1">
            <a:spLocks noChangeArrowheads="1"/>
          </p:cNvSpPr>
          <p:nvPr/>
        </p:nvSpPr>
        <p:spPr bwMode="auto">
          <a:xfrm>
            <a:off x="457200" y="4510087"/>
            <a:ext cx="7924800" cy="976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 type="none" w="med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 typeface="Wingdings" pitchFamily="2" charset="2"/>
              <a:buChar char="§"/>
            </a:pP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Nếu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c 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vừa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...... 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a 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vừa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......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ủa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b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c 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cũng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gọi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... ... 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chung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a </a:t>
            </a:r>
            <a:r>
              <a:rPr lang="en-US" sz="2800" i="1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b.</a:t>
            </a:r>
          </a:p>
        </p:txBody>
      </p:sp>
      <p:sp useBgFill="1">
        <p:nvSpPr>
          <p:cNvPr id="179208" name="Text Box 8"/>
          <p:cNvSpPr txBox="1">
            <a:spLocks noChangeArrowheads="1"/>
          </p:cNvSpPr>
          <p:nvPr/>
        </p:nvSpPr>
        <p:spPr bwMode="auto">
          <a:xfrm>
            <a:off x="457200" y="304800"/>
            <a:ext cx="6477000" cy="523220"/>
          </a:xfrm>
          <a:prstGeom prst="rect">
            <a:avLst/>
          </a:prstGeom>
          <a:ln>
            <a:noFill/>
          </a:ln>
          <a:effectLst/>
          <a:extLs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 type="none" w="med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 typeface="Wingdings" pitchFamily="2" charset="2"/>
              <a:buNone/>
            </a:pPr>
            <a:r>
              <a:rPr lang="en-US" sz="2800" b="1" dirty="0" err="1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Chú</a:t>
            </a:r>
            <a:r>
              <a:rPr lang="en-US" sz="2800" b="1" dirty="0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ý: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SGK/96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)</a:t>
            </a:r>
            <a:endParaRPr lang="en-US" sz="2800" u="sng" dirty="0">
              <a:solidFill>
                <a:srgbClr val="FF33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 useBgFill="1">
        <p:nvSpPr>
          <p:cNvPr id="179209" name="Text Box 9"/>
          <p:cNvSpPr txBox="1">
            <a:spLocks noChangeArrowheads="1"/>
          </p:cNvSpPr>
          <p:nvPr/>
        </p:nvSpPr>
        <p:spPr bwMode="auto">
          <a:xfrm>
            <a:off x="7280565" y="1600200"/>
            <a:ext cx="439738" cy="519113"/>
          </a:xfrm>
          <a:prstGeom prst="rect">
            <a:avLst/>
          </a:prstGeom>
          <a:ln>
            <a:noFill/>
          </a:ln>
          <a:effectLst/>
          <a:extLs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 type="none" w="med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800" b="1" i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b</a:t>
            </a:r>
          </a:p>
        </p:txBody>
      </p:sp>
      <p:sp useBgFill="1">
        <p:nvSpPr>
          <p:cNvPr id="179210" name="Text Box 10"/>
          <p:cNvSpPr txBox="1">
            <a:spLocks noChangeArrowheads="1"/>
          </p:cNvSpPr>
          <p:nvPr/>
        </p:nvSpPr>
        <p:spPr bwMode="auto">
          <a:xfrm>
            <a:off x="5659580" y="1600632"/>
            <a:ext cx="406400" cy="584775"/>
          </a:xfrm>
          <a:prstGeom prst="rect">
            <a:avLst/>
          </a:prstGeom>
          <a:ln>
            <a:noFill/>
          </a:ln>
          <a:effectLst/>
          <a:extLs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 type="none" w="med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3200" b="1" i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a</a:t>
            </a:r>
          </a:p>
        </p:txBody>
      </p:sp>
      <p:sp useBgFill="1">
        <p:nvSpPr>
          <p:cNvPr id="179211" name="Text Box 11"/>
          <p:cNvSpPr txBox="1">
            <a:spLocks noChangeArrowheads="1"/>
          </p:cNvSpPr>
          <p:nvPr/>
        </p:nvSpPr>
        <p:spPr bwMode="auto">
          <a:xfrm>
            <a:off x="2590800" y="1977086"/>
            <a:ext cx="423863" cy="519113"/>
          </a:xfrm>
          <a:prstGeom prst="rect">
            <a:avLst/>
          </a:prstGeom>
          <a:ln>
            <a:noFill/>
          </a:ln>
          <a:effectLst/>
          <a:extLs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 type="none" w="med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800" i="1" dirty="0">
                <a:solidFill>
                  <a:srgbClr val="FF3300"/>
                </a:solidFill>
                <a:latin typeface="VNI-Vari" pitchFamily="2" charset="0"/>
              </a:rPr>
              <a:t>q</a:t>
            </a:r>
          </a:p>
        </p:txBody>
      </p:sp>
      <p:sp useBgFill="1">
        <p:nvSpPr>
          <p:cNvPr id="179212" name="Text Box 12"/>
          <p:cNvSpPr txBox="1">
            <a:spLocks noChangeArrowheads="1"/>
          </p:cNvSpPr>
          <p:nvPr/>
        </p:nvSpPr>
        <p:spPr bwMode="auto">
          <a:xfrm>
            <a:off x="2098675" y="2625435"/>
            <a:ext cx="720725" cy="523220"/>
          </a:xfrm>
          <a:prstGeom prst="rect">
            <a:avLst/>
          </a:prstGeom>
          <a:ln>
            <a:noFill/>
          </a:ln>
          <a:effectLst/>
          <a:extLs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 type="none" w="med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800" b="1" i="1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sz="2800" b="1" i="1" dirty="0" err="1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ội</a:t>
            </a:r>
            <a:endParaRPr lang="en-US" sz="2800" b="1" i="1" dirty="0">
              <a:solidFill>
                <a:srgbClr val="FF33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 useBgFill="1">
        <p:nvSpPr>
          <p:cNvPr id="179213" name="Text Box 13"/>
          <p:cNvSpPr txBox="1">
            <a:spLocks noChangeArrowheads="1"/>
          </p:cNvSpPr>
          <p:nvPr/>
        </p:nvSpPr>
        <p:spPr bwMode="auto">
          <a:xfrm>
            <a:off x="1457325" y="3200400"/>
            <a:ext cx="2124075" cy="523220"/>
          </a:xfrm>
          <a:prstGeom prst="rect">
            <a:avLst/>
          </a:prstGeom>
          <a:ln>
            <a:noFill/>
          </a:ln>
          <a:effectLst/>
          <a:extLs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 type="none" w="med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800" b="1" i="1" dirty="0" err="1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800" b="1" i="1" dirty="0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phải</a:t>
            </a:r>
            <a:endParaRPr lang="en-US" sz="2800" b="1" i="1" dirty="0">
              <a:solidFill>
                <a:srgbClr val="FF33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 useBgFill="1">
        <p:nvSpPr>
          <p:cNvPr id="179214" name="Text Box 14"/>
          <p:cNvSpPr txBox="1">
            <a:spLocks noChangeArrowheads="1"/>
          </p:cNvSpPr>
          <p:nvPr/>
        </p:nvSpPr>
        <p:spPr bwMode="auto">
          <a:xfrm>
            <a:off x="2971800" y="3824287"/>
            <a:ext cx="928688" cy="523220"/>
          </a:xfrm>
          <a:prstGeom prst="rect">
            <a:avLst/>
          </a:prstGeom>
          <a:ln>
            <a:noFill/>
          </a:ln>
          <a:effectLst/>
          <a:extLs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 type="none" w="med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800" b="1" i="1" dirty="0" err="1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ước</a:t>
            </a:r>
            <a:endParaRPr lang="en-US" sz="2800" b="1" i="1" dirty="0">
              <a:solidFill>
                <a:srgbClr val="FF33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 useBgFill="1">
        <p:nvSpPr>
          <p:cNvPr id="179215" name="Text Box 15"/>
          <p:cNvSpPr txBox="1">
            <a:spLocks noChangeArrowheads="1"/>
          </p:cNvSpPr>
          <p:nvPr/>
        </p:nvSpPr>
        <p:spPr bwMode="auto">
          <a:xfrm>
            <a:off x="2743200" y="4510087"/>
            <a:ext cx="779463" cy="523220"/>
          </a:xfrm>
          <a:prstGeom prst="rect">
            <a:avLst/>
          </a:prstGeom>
          <a:ln>
            <a:noFill/>
          </a:ln>
          <a:effectLst/>
          <a:extLs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 type="none" w="med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800" b="1" i="1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ư</a:t>
            </a:r>
            <a:r>
              <a:rPr lang="en-US" sz="2800" b="1" i="1" dirty="0" err="1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ớc</a:t>
            </a:r>
            <a:endParaRPr lang="en-US" sz="2800" b="1" i="1" dirty="0">
              <a:solidFill>
                <a:srgbClr val="FF33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 useBgFill="1">
        <p:nvSpPr>
          <p:cNvPr id="179216" name="Text Box 16"/>
          <p:cNvSpPr txBox="1">
            <a:spLocks noChangeArrowheads="1"/>
          </p:cNvSpPr>
          <p:nvPr/>
        </p:nvSpPr>
        <p:spPr bwMode="auto">
          <a:xfrm>
            <a:off x="5257800" y="4524374"/>
            <a:ext cx="796925" cy="519113"/>
          </a:xfrm>
          <a:prstGeom prst="rect">
            <a:avLst/>
          </a:prstGeom>
          <a:ln>
            <a:noFill/>
          </a:ln>
          <a:effectLst/>
          <a:extLs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 type="none" w="med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800" b="1" i="1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ước</a:t>
            </a:r>
            <a:endParaRPr lang="en-US" sz="2800" b="1" i="1" dirty="0">
              <a:solidFill>
                <a:srgbClr val="FF33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 useBgFill="1">
        <p:nvSpPr>
          <p:cNvPr id="179217" name="Text Box 17"/>
          <p:cNvSpPr txBox="1">
            <a:spLocks noChangeArrowheads="1"/>
          </p:cNvSpPr>
          <p:nvPr/>
        </p:nvSpPr>
        <p:spPr bwMode="auto">
          <a:xfrm>
            <a:off x="1600200" y="1995487"/>
            <a:ext cx="303213" cy="519113"/>
          </a:xfrm>
          <a:prstGeom prst="rect">
            <a:avLst/>
          </a:prstGeom>
          <a:ln>
            <a:noFill/>
          </a:ln>
          <a:effectLst/>
          <a:extLs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 type="none" w="med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800" i="1" dirty="0">
                <a:solidFill>
                  <a:srgbClr val="FF3300"/>
                </a:solidFill>
                <a:latin typeface="VNI-Vari" pitchFamily="2" charset="0"/>
              </a:rPr>
              <a:t>a</a:t>
            </a:r>
          </a:p>
        </p:txBody>
      </p:sp>
      <p:sp useBgFill="1">
        <p:nvSpPr>
          <p:cNvPr id="179218" name="Text Box 18"/>
          <p:cNvSpPr txBox="1">
            <a:spLocks noChangeArrowheads="1"/>
          </p:cNvSpPr>
          <p:nvPr/>
        </p:nvSpPr>
        <p:spPr bwMode="auto">
          <a:xfrm>
            <a:off x="2258290" y="4960362"/>
            <a:ext cx="838200" cy="519112"/>
          </a:xfrm>
          <a:prstGeom prst="rect">
            <a:avLst/>
          </a:prstGeom>
          <a:ln>
            <a:noFill/>
          </a:ln>
          <a:effectLst/>
          <a:extLs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 type="none" w="med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800" b="1" i="1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ước</a:t>
            </a:r>
            <a:endParaRPr lang="en-US" sz="2800" b="1" i="1" dirty="0">
              <a:solidFill>
                <a:srgbClr val="FF33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9220" name="Text Box 20"/>
          <p:cNvSpPr txBox="1">
            <a:spLocks noChangeArrowheads="1"/>
          </p:cNvSpPr>
          <p:nvPr/>
        </p:nvSpPr>
        <p:spPr bwMode="auto">
          <a:xfrm>
            <a:off x="228600" y="2819400"/>
            <a:ext cx="8686800" cy="3379787"/>
          </a:xfrm>
          <a:prstGeom prst="rect">
            <a:avLst/>
          </a:prstGeom>
          <a:solidFill>
            <a:srgbClr val="CCFFFF"/>
          </a:solidFill>
          <a:ln w="38100">
            <a:solidFill>
              <a:srgbClr val="008000"/>
            </a:solidFill>
            <a:miter lim="800000"/>
            <a:headEnd/>
            <a:tailEnd type="none" w="med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3600" b="1" i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sz="3600" b="1" i="1" u="sng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Ví</a:t>
            </a:r>
            <a:r>
              <a:rPr lang="en-US" sz="3600" b="1" i="1" u="sng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u="sng" dirty="0" err="1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dụ</a:t>
            </a:r>
            <a:r>
              <a:rPr lang="en-US" sz="3600" b="1" i="1" dirty="0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pPr>
              <a:spcBef>
                <a:spcPct val="50000"/>
              </a:spcBef>
            </a:pPr>
            <a:r>
              <a:rPr lang="en-US" sz="3600" b="1" i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             </a:t>
            </a:r>
            <a:r>
              <a:rPr lang="en-US" sz="3600" b="1" i="1" dirty="0" err="1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Nếu</a:t>
            </a:r>
            <a:r>
              <a:rPr lang="en-US" sz="3600" b="1" i="1" dirty="0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          </a:t>
            </a:r>
            <a:r>
              <a:rPr lang="en-US" sz="3600" b="1" i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12 = (-3).(-4)</a:t>
            </a:r>
          </a:p>
          <a:p>
            <a:pPr>
              <a:spcBef>
                <a:spcPct val="50000"/>
              </a:spcBef>
            </a:pPr>
            <a:r>
              <a:rPr lang="en-US" sz="3600" b="1" i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             </a:t>
            </a:r>
            <a:r>
              <a:rPr lang="en-US" sz="3600" b="1" i="1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3600" b="1" i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            12 : (-3) = -4</a:t>
            </a:r>
          </a:p>
          <a:p>
            <a:pPr>
              <a:spcBef>
                <a:spcPct val="50000"/>
              </a:spcBef>
            </a:pPr>
            <a:r>
              <a:rPr lang="en-US" sz="3600" b="1" i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             </a:t>
            </a:r>
            <a:r>
              <a:rPr lang="en-US" sz="3600" b="1" i="1" dirty="0" err="1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hoặc</a:t>
            </a:r>
            <a:r>
              <a:rPr lang="en-US" sz="3600" b="1" i="1" dirty="0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        </a:t>
            </a:r>
            <a:r>
              <a:rPr lang="en-US" sz="3600" b="1" i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12 : (-4) = -3</a:t>
            </a:r>
          </a:p>
          <a:p>
            <a:pPr>
              <a:spcBef>
                <a:spcPct val="50000"/>
              </a:spcBef>
            </a:pPr>
            <a:endParaRPr lang="en-US" sz="1000" b="1" i="1" dirty="0">
              <a:solidFill>
                <a:srgbClr val="FF33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9221" name="Text Box 21"/>
          <p:cNvSpPr txBox="1">
            <a:spLocks noChangeArrowheads="1"/>
          </p:cNvSpPr>
          <p:nvPr/>
        </p:nvSpPr>
        <p:spPr bwMode="auto">
          <a:xfrm>
            <a:off x="228600" y="3606799"/>
            <a:ext cx="8686800" cy="3122613"/>
          </a:xfrm>
          <a:prstGeom prst="rect">
            <a:avLst/>
          </a:prstGeom>
          <a:solidFill>
            <a:srgbClr val="CCFFFF"/>
          </a:solidFill>
          <a:ln w="38100">
            <a:solidFill>
              <a:srgbClr val="008000"/>
            </a:solidFill>
            <a:miter lim="800000"/>
            <a:headEnd/>
            <a:tailEnd type="none" w="med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800" i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                  0 </a:t>
            </a:r>
            <a:r>
              <a:rPr lang="en-US" sz="2800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  <a:sym typeface="MT Extra" pitchFamily="18" charset="2"/>
              </a:rPr>
              <a:t> </a:t>
            </a:r>
            <a:r>
              <a:rPr lang="en-US" sz="2800" i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1       </a:t>
            </a:r>
            <a:r>
              <a:rPr lang="en-US" sz="2800" i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   0 </a:t>
            </a:r>
            <a:r>
              <a:rPr lang="en-US" sz="2800" i="1" dirty="0" err="1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là</a:t>
            </a:r>
            <a:r>
              <a:rPr lang="en-US" sz="2800" i="1" dirty="0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  <a:r>
              <a:rPr lang="en-US" sz="2800" i="1" dirty="0" err="1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bội</a:t>
            </a:r>
            <a:r>
              <a:rPr lang="en-US" sz="2800" i="1" dirty="0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  <a:r>
              <a:rPr lang="en-US" sz="2800" i="1" dirty="0" err="1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của</a:t>
            </a:r>
            <a:r>
              <a:rPr lang="en-US" sz="2800" i="1" dirty="0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  <a:r>
              <a:rPr lang="en-US" sz="2800" i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1</a:t>
            </a:r>
          </a:p>
          <a:p>
            <a:pPr>
              <a:spcBef>
                <a:spcPct val="50000"/>
              </a:spcBef>
            </a:pPr>
            <a:r>
              <a:rPr lang="en-US" sz="2800" i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                  0 </a:t>
            </a:r>
            <a:r>
              <a:rPr lang="en-US" sz="2800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  <a:sym typeface="MT Extra" pitchFamily="18" charset="2"/>
              </a:rPr>
              <a:t> </a:t>
            </a:r>
            <a:r>
              <a:rPr lang="en-US" sz="2800" i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(-1)   </a:t>
            </a:r>
            <a:r>
              <a:rPr lang="en-US" sz="2800" i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   0 </a:t>
            </a:r>
            <a:r>
              <a:rPr lang="en-US" sz="2800" i="1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là</a:t>
            </a:r>
            <a:r>
              <a:rPr lang="en-US" sz="2800" i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  <a:r>
              <a:rPr lang="en-US" sz="2800" i="1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bội</a:t>
            </a:r>
            <a:r>
              <a:rPr lang="en-US" sz="2800" i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  <a:r>
              <a:rPr lang="en-US" sz="2800" i="1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của</a:t>
            </a:r>
            <a:r>
              <a:rPr lang="en-US" sz="2800" i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-1</a:t>
            </a:r>
          </a:p>
          <a:p>
            <a:pPr>
              <a:spcBef>
                <a:spcPct val="50000"/>
              </a:spcBef>
            </a:pPr>
            <a:r>
              <a:rPr lang="en-US" sz="2800" i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                 0 </a:t>
            </a:r>
            <a:r>
              <a:rPr lang="en-US" sz="2800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  <a:sym typeface="MT Extra" pitchFamily="18" charset="2"/>
              </a:rPr>
              <a:t> </a:t>
            </a:r>
            <a:r>
              <a:rPr lang="en-US" sz="2800" i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2        </a:t>
            </a:r>
            <a:r>
              <a:rPr lang="en-US" sz="2800" i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   0 </a:t>
            </a:r>
            <a:r>
              <a:rPr lang="en-US" sz="2800" i="1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là</a:t>
            </a:r>
            <a:r>
              <a:rPr lang="en-US" sz="2800" i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  <a:r>
              <a:rPr lang="en-US" sz="2800" i="1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bội</a:t>
            </a:r>
            <a:r>
              <a:rPr lang="en-US" sz="2800" i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  <a:r>
              <a:rPr lang="en-US" sz="2800" i="1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của</a:t>
            </a:r>
            <a:r>
              <a:rPr lang="en-US" sz="2800" i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2</a:t>
            </a:r>
          </a:p>
          <a:p>
            <a:pPr>
              <a:spcBef>
                <a:spcPct val="50000"/>
              </a:spcBef>
            </a:pPr>
            <a:r>
              <a:rPr lang="en-US" sz="2800" i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                 . . . . . . </a:t>
            </a:r>
          </a:p>
          <a:p>
            <a:pPr>
              <a:spcBef>
                <a:spcPct val="50000"/>
              </a:spcBef>
            </a:pPr>
            <a:r>
              <a:rPr lang="en-US" sz="2800" i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           </a:t>
            </a:r>
            <a:r>
              <a:rPr lang="en-US" sz="2800" i="1" dirty="0" err="1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Vậy</a:t>
            </a:r>
            <a:r>
              <a:rPr lang="en-US" sz="2800" i="1" dirty="0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  <a:r>
              <a:rPr lang="en-US" sz="2800" i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0 </a:t>
            </a:r>
            <a:r>
              <a:rPr lang="en-US" sz="2800" i="1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là</a:t>
            </a:r>
            <a:r>
              <a:rPr lang="en-US" sz="2800" i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  <a:r>
              <a:rPr lang="en-US" sz="2800" i="1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bội</a:t>
            </a:r>
            <a:r>
              <a:rPr lang="en-US" sz="2800" i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  <a:r>
              <a:rPr lang="en-US" sz="2800" i="1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của</a:t>
            </a:r>
            <a:r>
              <a:rPr lang="en-US" sz="2800" i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  <a:r>
              <a:rPr lang="en-US" sz="2800" i="1" dirty="0" err="1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mọi</a:t>
            </a:r>
            <a:r>
              <a:rPr lang="en-US" sz="2800" i="1" dirty="0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  <a:r>
              <a:rPr lang="en-US" sz="2800" i="1" dirty="0" err="1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số</a:t>
            </a:r>
            <a:r>
              <a:rPr lang="en-US" sz="2800" i="1" dirty="0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  <a:r>
              <a:rPr lang="en-US" sz="2800" i="1" dirty="0" err="1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nguyên</a:t>
            </a:r>
            <a:r>
              <a:rPr lang="en-US" sz="2800" i="1" dirty="0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khác</a:t>
            </a:r>
            <a:r>
              <a:rPr lang="en-US" sz="2800" i="1" dirty="0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0             </a:t>
            </a:r>
            <a:endParaRPr lang="en-US" sz="2800" i="1" dirty="0">
              <a:solidFill>
                <a:srgbClr val="FF33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79223" name="Group 23"/>
          <p:cNvGrpSpPr>
            <a:grpSpLocks/>
          </p:cNvGrpSpPr>
          <p:nvPr/>
        </p:nvGrpSpPr>
        <p:grpSpPr bwMode="auto">
          <a:xfrm>
            <a:off x="228600" y="4203699"/>
            <a:ext cx="8686800" cy="2462213"/>
            <a:chOff x="144" y="2544"/>
            <a:chExt cx="5472" cy="1551"/>
          </a:xfrm>
        </p:grpSpPr>
        <p:sp>
          <p:nvSpPr>
            <p:cNvPr id="9239" name="Text Box 24"/>
            <p:cNvSpPr txBox="1">
              <a:spLocks noChangeArrowheads="1"/>
            </p:cNvSpPr>
            <p:nvPr/>
          </p:nvSpPr>
          <p:spPr bwMode="auto">
            <a:xfrm>
              <a:off x="144" y="2544"/>
              <a:ext cx="5472" cy="1551"/>
            </a:xfrm>
            <a:prstGeom prst="rect">
              <a:avLst/>
            </a:prstGeom>
            <a:solidFill>
              <a:srgbClr val="CCFFFF"/>
            </a:solidFill>
            <a:ln w="38100">
              <a:solidFill>
                <a:srgbClr val="008000"/>
              </a:solidFill>
              <a:miter lim="800000"/>
              <a:headEnd/>
              <a:tailEnd type="none" w="med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2800" b="1" i="1" dirty="0">
                  <a:solidFill>
                    <a:srgbClr val="FF3300"/>
                  </a:solidFill>
                  <a:latin typeface="Times New Roman" pitchFamily="18" charset="0"/>
                  <a:cs typeface="Times New Roman" pitchFamily="18" charset="0"/>
                </a:rPr>
                <a:t>                   1    0       </a:t>
              </a:r>
              <a:r>
                <a:rPr lang="en-US" sz="2800" b="1" i="1" dirty="0">
                  <a:solidFill>
                    <a:srgbClr val="FF3300"/>
                  </a:solidFill>
                  <a:latin typeface="Times New Roman" pitchFamily="18" charset="0"/>
                  <a:cs typeface="Times New Roman" pitchFamily="18" charset="0"/>
                  <a:sym typeface="Symbol" pitchFamily="18" charset="2"/>
                </a:rPr>
                <a:t>   0  </a:t>
              </a:r>
              <a:r>
                <a:rPr lang="en-US" sz="2800" b="1" i="1" dirty="0" err="1" smtClean="0">
                  <a:solidFill>
                    <a:srgbClr val="FF3300"/>
                  </a:solidFill>
                  <a:latin typeface="Times New Roman" pitchFamily="18" charset="0"/>
                  <a:cs typeface="Times New Roman" pitchFamily="18" charset="0"/>
                  <a:sym typeface="Symbol" pitchFamily="18" charset="2"/>
                </a:rPr>
                <a:t>không</a:t>
              </a:r>
              <a:r>
                <a:rPr lang="en-US" sz="2800" b="1" i="1" dirty="0" smtClean="0">
                  <a:solidFill>
                    <a:srgbClr val="FF3300"/>
                  </a:solidFill>
                  <a:latin typeface="Times New Roman" pitchFamily="18" charset="0"/>
                  <a:cs typeface="Times New Roman" pitchFamily="18" charset="0"/>
                  <a:sym typeface="Symbol" pitchFamily="18" charset="2"/>
                </a:rPr>
                <a:t> </a:t>
              </a:r>
              <a:r>
                <a:rPr lang="en-US" sz="2800" b="1" i="1" dirty="0" err="1" smtClean="0">
                  <a:solidFill>
                    <a:srgbClr val="FF3300"/>
                  </a:solidFill>
                  <a:latin typeface="Times New Roman" pitchFamily="18" charset="0"/>
                  <a:cs typeface="Times New Roman" pitchFamily="18" charset="0"/>
                  <a:sym typeface="Symbol" pitchFamily="18" charset="2"/>
                </a:rPr>
                <a:t>là</a:t>
              </a:r>
              <a:r>
                <a:rPr lang="en-US" sz="2800" b="1" i="1" dirty="0" smtClean="0">
                  <a:solidFill>
                    <a:srgbClr val="FF3300"/>
                  </a:solidFill>
                  <a:latin typeface="Times New Roman" pitchFamily="18" charset="0"/>
                  <a:cs typeface="Times New Roman" pitchFamily="18" charset="0"/>
                  <a:sym typeface="Symbol" pitchFamily="18" charset="2"/>
                </a:rPr>
                <a:t> </a:t>
              </a:r>
              <a:r>
                <a:rPr lang="en-US" sz="2800" b="1" i="1" dirty="0" err="1" smtClean="0">
                  <a:solidFill>
                    <a:srgbClr val="FF3300"/>
                  </a:solidFill>
                  <a:latin typeface="Times New Roman" pitchFamily="18" charset="0"/>
                  <a:cs typeface="Times New Roman" pitchFamily="18" charset="0"/>
                  <a:sym typeface="Symbol" pitchFamily="18" charset="2"/>
                </a:rPr>
                <a:t>ước</a:t>
              </a:r>
              <a:r>
                <a:rPr lang="en-US" sz="2800" b="1" i="1" dirty="0" smtClean="0">
                  <a:solidFill>
                    <a:srgbClr val="FF3300"/>
                  </a:solidFill>
                  <a:latin typeface="Times New Roman" pitchFamily="18" charset="0"/>
                  <a:cs typeface="Times New Roman" pitchFamily="18" charset="0"/>
                  <a:sym typeface="Symbol" pitchFamily="18" charset="2"/>
                </a:rPr>
                <a:t> </a:t>
              </a:r>
              <a:r>
                <a:rPr lang="en-US" sz="2800" b="1" i="1" dirty="0" err="1" smtClean="0">
                  <a:solidFill>
                    <a:srgbClr val="FF3300"/>
                  </a:solidFill>
                  <a:latin typeface="Times New Roman" pitchFamily="18" charset="0"/>
                  <a:cs typeface="Times New Roman" pitchFamily="18" charset="0"/>
                  <a:sym typeface="Symbol" pitchFamily="18" charset="2"/>
                </a:rPr>
                <a:t>của</a:t>
              </a:r>
              <a:r>
                <a:rPr lang="en-US" sz="2800" b="1" i="1" dirty="0" smtClean="0">
                  <a:solidFill>
                    <a:srgbClr val="FF3300"/>
                  </a:solidFill>
                  <a:latin typeface="Times New Roman" pitchFamily="18" charset="0"/>
                  <a:cs typeface="Times New Roman" pitchFamily="18" charset="0"/>
                  <a:sym typeface="Symbol" pitchFamily="18" charset="2"/>
                </a:rPr>
                <a:t> </a:t>
              </a:r>
              <a:r>
                <a:rPr lang="en-US" sz="2800" b="1" i="1" dirty="0">
                  <a:solidFill>
                    <a:srgbClr val="FF3300"/>
                  </a:solidFill>
                  <a:latin typeface="Times New Roman" pitchFamily="18" charset="0"/>
                  <a:cs typeface="Times New Roman" pitchFamily="18" charset="0"/>
                  <a:sym typeface="Symbol" pitchFamily="18" charset="2"/>
                </a:rPr>
                <a:t>1</a:t>
              </a:r>
            </a:p>
            <a:p>
              <a:pPr>
                <a:spcBef>
                  <a:spcPct val="50000"/>
                </a:spcBef>
              </a:pPr>
              <a:r>
                <a:rPr lang="en-US" sz="2800" b="1" i="1" dirty="0">
                  <a:solidFill>
                    <a:srgbClr val="FF3300"/>
                  </a:solidFill>
                  <a:latin typeface="Times New Roman" pitchFamily="18" charset="0"/>
                  <a:cs typeface="Times New Roman" pitchFamily="18" charset="0"/>
                </a:rPr>
                <a:t>                  -1    0       </a:t>
              </a:r>
              <a:r>
                <a:rPr lang="en-US" sz="2800" b="1" i="1" dirty="0">
                  <a:solidFill>
                    <a:srgbClr val="FF3300"/>
                  </a:solidFill>
                  <a:latin typeface="Times New Roman" pitchFamily="18" charset="0"/>
                  <a:cs typeface="Times New Roman" pitchFamily="18" charset="0"/>
                  <a:sym typeface="Symbol" pitchFamily="18" charset="2"/>
                </a:rPr>
                <a:t>   0 </a:t>
              </a:r>
              <a:r>
                <a:rPr lang="en-US" sz="2800" b="1" i="1" dirty="0" err="1">
                  <a:solidFill>
                    <a:srgbClr val="FF3300"/>
                  </a:solidFill>
                  <a:latin typeface="Times New Roman" pitchFamily="18" charset="0"/>
                  <a:cs typeface="Times New Roman" pitchFamily="18" charset="0"/>
                  <a:sym typeface="Symbol" pitchFamily="18" charset="2"/>
                </a:rPr>
                <a:t>không</a:t>
              </a:r>
              <a:r>
                <a:rPr lang="en-US" sz="2800" b="1" i="1" dirty="0">
                  <a:solidFill>
                    <a:srgbClr val="FF3300"/>
                  </a:solidFill>
                  <a:latin typeface="Times New Roman" pitchFamily="18" charset="0"/>
                  <a:cs typeface="Times New Roman" pitchFamily="18" charset="0"/>
                  <a:sym typeface="Symbol" pitchFamily="18" charset="2"/>
                </a:rPr>
                <a:t> </a:t>
              </a:r>
              <a:r>
                <a:rPr lang="en-US" sz="2800" b="1" i="1" dirty="0" err="1">
                  <a:solidFill>
                    <a:srgbClr val="FF3300"/>
                  </a:solidFill>
                  <a:latin typeface="Times New Roman" pitchFamily="18" charset="0"/>
                  <a:cs typeface="Times New Roman" pitchFamily="18" charset="0"/>
                  <a:sym typeface="Symbol" pitchFamily="18" charset="2"/>
                </a:rPr>
                <a:t>là</a:t>
              </a:r>
              <a:r>
                <a:rPr lang="en-US" sz="2800" b="1" i="1" dirty="0">
                  <a:solidFill>
                    <a:srgbClr val="FF3300"/>
                  </a:solidFill>
                  <a:latin typeface="Times New Roman" pitchFamily="18" charset="0"/>
                  <a:cs typeface="Times New Roman" pitchFamily="18" charset="0"/>
                  <a:sym typeface="Symbol" pitchFamily="18" charset="2"/>
                </a:rPr>
                <a:t> </a:t>
              </a:r>
              <a:r>
                <a:rPr lang="en-US" sz="2800" b="1" i="1" dirty="0" err="1">
                  <a:solidFill>
                    <a:srgbClr val="FF3300"/>
                  </a:solidFill>
                  <a:latin typeface="Times New Roman" pitchFamily="18" charset="0"/>
                  <a:cs typeface="Times New Roman" pitchFamily="18" charset="0"/>
                  <a:sym typeface="Symbol" pitchFamily="18" charset="2"/>
                </a:rPr>
                <a:t>ước</a:t>
              </a:r>
              <a:r>
                <a:rPr lang="en-US" sz="2800" b="1" i="1" dirty="0">
                  <a:solidFill>
                    <a:srgbClr val="FF3300"/>
                  </a:solidFill>
                  <a:latin typeface="Times New Roman" pitchFamily="18" charset="0"/>
                  <a:cs typeface="Times New Roman" pitchFamily="18" charset="0"/>
                  <a:sym typeface="Symbol" pitchFamily="18" charset="2"/>
                </a:rPr>
                <a:t> </a:t>
              </a:r>
              <a:r>
                <a:rPr lang="en-US" sz="2800" b="1" i="1" dirty="0" err="1">
                  <a:solidFill>
                    <a:srgbClr val="FF3300"/>
                  </a:solidFill>
                  <a:latin typeface="Times New Roman" pitchFamily="18" charset="0"/>
                  <a:cs typeface="Times New Roman" pitchFamily="18" charset="0"/>
                  <a:sym typeface="Symbol" pitchFamily="18" charset="2"/>
                </a:rPr>
                <a:t>của</a:t>
              </a:r>
              <a:r>
                <a:rPr lang="en-US" sz="2800" b="1" i="1" dirty="0">
                  <a:solidFill>
                    <a:srgbClr val="FF3300"/>
                  </a:solidFill>
                  <a:latin typeface="Times New Roman" pitchFamily="18" charset="0"/>
                  <a:cs typeface="Times New Roman" pitchFamily="18" charset="0"/>
                  <a:sym typeface="Symbol" pitchFamily="18" charset="2"/>
                </a:rPr>
                <a:t> -1</a:t>
              </a:r>
            </a:p>
            <a:p>
              <a:pPr>
                <a:spcBef>
                  <a:spcPct val="50000"/>
                </a:spcBef>
              </a:pPr>
              <a:r>
                <a:rPr lang="en-US" sz="2800" b="1" i="1" dirty="0">
                  <a:solidFill>
                    <a:srgbClr val="FF3300"/>
                  </a:solidFill>
                  <a:latin typeface="Times New Roman" pitchFamily="18" charset="0"/>
                  <a:cs typeface="Times New Roman" pitchFamily="18" charset="0"/>
                </a:rPr>
                <a:t>                   2    0       </a:t>
              </a:r>
              <a:r>
                <a:rPr lang="en-US" sz="2800" b="1" i="1" dirty="0">
                  <a:solidFill>
                    <a:srgbClr val="FF3300"/>
                  </a:solidFill>
                  <a:latin typeface="Times New Roman" pitchFamily="18" charset="0"/>
                  <a:cs typeface="Times New Roman" pitchFamily="18" charset="0"/>
                  <a:sym typeface="Symbol" pitchFamily="18" charset="2"/>
                </a:rPr>
                <a:t>   0 </a:t>
              </a:r>
              <a:r>
                <a:rPr lang="en-US" sz="2800" b="1" i="1" dirty="0" err="1">
                  <a:solidFill>
                    <a:srgbClr val="FF3300"/>
                  </a:solidFill>
                  <a:latin typeface="Times New Roman" pitchFamily="18" charset="0"/>
                  <a:cs typeface="Times New Roman" pitchFamily="18" charset="0"/>
                  <a:sym typeface="Symbol" pitchFamily="18" charset="2"/>
                </a:rPr>
                <a:t>không</a:t>
              </a:r>
              <a:r>
                <a:rPr lang="en-US" sz="2800" b="1" i="1" dirty="0">
                  <a:solidFill>
                    <a:srgbClr val="FF3300"/>
                  </a:solidFill>
                  <a:latin typeface="Times New Roman" pitchFamily="18" charset="0"/>
                  <a:cs typeface="Times New Roman" pitchFamily="18" charset="0"/>
                  <a:sym typeface="Symbol" pitchFamily="18" charset="2"/>
                </a:rPr>
                <a:t> </a:t>
              </a:r>
              <a:r>
                <a:rPr lang="en-US" sz="2800" b="1" i="1" dirty="0" err="1">
                  <a:solidFill>
                    <a:srgbClr val="FF3300"/>
                  </a:solidFill>
                  <a:latin typeface="Times New Roman" pitchFamily="18" charset="0"/>
                  <a:cs typeface="Times New Roman" pitchFamily="18" charset="0"/>
                  <a:sym typeface="Symbol" pitchFamily="18" charset="2"/>
                </a:rPr>
                <a:t>là</a:t>
              </a:r>
              <a:r>
                <a:rPr lang="en-US" sz="2800" b="1" i="1" dirty="0">
                  <a:solidFill>
                    <a:srgbClr val="FF3300"/>
                  </a:solidFill>
                  <a:latin typeface="Times New Roman" pitchFamily="18" charset="0"/>
                  <a:cs typeface="Times New Roman" pitchFamily="18" charset="0"/>
                  <a:sym typeface="Symbol" pitchFamily="18" charset="2"/>
                </a:rPr>
                <a:t> </a:t>
              </a:r>
              <a:r>
                <a:rPr lang="en-US" sz="2800" b="1" i="1" dirty="0" err="1">
                  <a:solidFill>
                    <a:srgbClr val="FF3300"/>
                  </a:solidFill>
                  <a:latin typeface="Times New Roman" pitchFamily="18" charset="0"/>
                  <a:cs typeface="Times New Roman" pitchFamily="18" charset="0"/>
                  <a:sym typeface="Symbol" pitchFamily="18" charset="2"/>
                </a:rPr>
                <a:t>ước</a:t>
              </a:r>
              <a:r>
                <a:rPr lang="en-US" sz="2800" b="1" i="1" dirty="0">
                  <a:solidFill>
                    <a:srgbClr val="FF3300"/>
                  </a:solidFill>
                  <a:latin typeface="Times New Roman" pitchFamily="18" charset="0"/>
                  <a:cs typeface="Times New Roman" pitchFamily="18" charset="0"/>
                  <a:sym typeface="Symbol" pitchFamily="18" charset="2"/>
                </a:rPr>
                <a:t> </a:t>
              </a:r>
              <a:r>
                <a:rPr lang="en-US" sz="2800" b="1" i="1" dirty="0" err="1">
                  <a:solidFill>
                    <a:srgbClr val="FF3300"/>
                  </a:solidFill>
                  <a:latin typeface="Times New Roman" pitchFamily="18" charset="0"/>
                  <a:cs typeface="Times New Roman" pitchFamily="18" charset="0"/>
                  <a:sym typeface="Symbol" pitchFamily="18" charset="2"/>
                </a:rPr>
                <a:t>của</a:t>
              </a:r>
              <a:r>
                <a:rPr lang="en-US" sz="2800" b="1" i="1" dirty="0">
                  <a:solidFill>
                    <a:srgbClr val="FF3300"/>
                  </a:solidFill>
                  <a:latin typeface="Times New Roman" pitchFamily="18" charset="0"/>
                  <a:cs typeface="Times New Roman" pitchFamily="18" charset="0"/>
                  <a:sym typeface="Symbol" pitchFamily="18" charset="2"/>
                </a:rPr>
                <a:t> 2    . . . . . . </a:t>
              </a:r>
            </a:p>
            <a:p>
              <a:pPr>
                <a:spcBef>
                  <a:spcPct val="50000"/>
                </a:spcBef>
              </a:pPr>
              <a:r>
                <a:rPr lang="en-US" sz="2800" b="1" i="1" dirty="0">
                  <a:solidFill>
                    <a:srgbClr val="FF3300"/>
                  </a:solidFill>
                  <a:latin typeface="Times New Roman" pitchFamily="18" charset="0"/>
                  <a:cs typeface="Times New Roman" pitchFamily="18" charset="0"/>
                  <a:sym typeface="Symbol" pitchFamily="18" charset="2"/>
                </a:rPr>
                <a:t>            </a:t>
              </a:r>
              <a:r>
                <a:rPr lang="en-US" sz="2800" b="1" i="1" dirty="0" err="1" smtClean="0">
                  <a:solidFill>
                    <a:srgbClr val="FF3300"/>
                  </a:solidFill>
                  <a:latin typeface="Times New Roman" pitchFamily="18" charset="0"/>
                  <a:cs typeface="Times New Roman" pitchFamily="18" charset="0"/>
                  <a:sym typeface="Symbol" pitchFamily="18" charset="2"/>
                </a:rPr>
                <a:t>Vậy</a:t>
              </a:r>
              <a:r>
                <a:rPr lang="en-US" sz="2800" b="1" i="1" dirty="0" smtClean="0">
                  <a:solidFill>
                    <a:srgbClr val="FF3300"/>
                  </a:solidFill>
                  <a:latin typeface="Times New Roman" pitchFamily="18" charset="0"/>
                  <a:cs typeface="Times New Roman" pitchFamily="18" charset="0"/>
                  <a:sym typeface="Symbol" pitchFamily="18" charset="2"/>
                </a:rPr>
                <a:t> </a:t>
              </a:r>
              <a:r>
                <a:rPr lang="en-US" sz="2800" b="1" i="1" dirty="0">
                  <a:solidFill>
                    <a:srgbClr val="FF3300"/>
                  </a:solidFill>
                  <a:latin typeface="Times New Roman" pitchFamily="18" charset="0"/>
                  <a:cs typeface="Times New Roman" pitchFamily="18" charset="0"/>
                  <a:sym typeface="Symbol" pitchFamily="18" charset="2"/>
                </a:rPr>
                <a:t>0 </a:t>
              </a:r>
              <a:r>
                <a:rPr lang="en-US" sz="2800" b="1" i="1" dirty="0" err="1">
                  <a:solidFill>
                    <a:srgbClr val="FF3300"/>
                  </a:solidFill>
                  <a:latin typeface="Times New Roman" pitchFamily="18" charset="0"/>
                  <a:cs typeface="Times New Roman" pitchFamily="18" charset="0"/>
                  <a:sym typeface="Symbol" pitchFamily="18" charset="2"/>
                </a:rPr>
                <a:t>không</a:t>
              </a:r>
              <a:r>
                <a:rPr lang="en-US" sz="2800" b="1" i="1" dirty="0">
                  <a:solidFill>
                    <a:srgbClr val="FF3300"/>
                  </a:solidFill>
                  <a:latin typeface="Times New Roman" pitchFamily="18" charset="0"/>
                  <a:cs typeface="Times New Roman" pitchFamily="18" charset="0"/>
                  <a:sym typeface="Symbol" pitchFamily="18" charset="2"/>
                </a:rPr>
                <a:t> </a:t>
              </a:r>
              <a:r>
                <a:rPr lang="en-US" sz="2800" b="1" i="1" dirty="0" err="1">
                  <a:solidFill>
                    <a:srgbClr val="FF3300"/>
                  </a:solidFill>
                  <a:latin typeface="Times New Roman" pitchFamily="18" charset="0"/>
                  <a:cs typeface="Times New Roman" pitchFamily="18" charset="0"/>
                  <a:sym typeface="Symbol" pitchFamily="18" charset="2"/>
                </a:rPr>
                <a:t>là</a:t>
              </a:r>
              <a:r>
                <a:rPr lang="en-US" sz="2800" b="1" i="1" dirty="0">
                  <a:solidFill>
                    <a:srgbClr val="FF3300"/>
                  </a:solidFill>
                  <a:latin typeface="Times New Roman" pitchFamily="18" charset="0"/>
                  <a:cs typeface="Times New Roman" pitchFamily="18" charset="0"/>
                  <a:sym typeface="Symbol" pitchFamily="18" charset="2"/>
                </a:rPr>
                <a:t> </a:t>
              </a:r>
              <a:r>
                <a:rPr lang="en-US" sz="2800" b="1" i="1" dirty="0" err="1">
                  <a:solidFill>
                    <a:srgbClr val="FF3300"/>
                  </a:solidFill>
                  <a:latin typeface="Times New Roman" pitchFamily="18" charset="0"/>
                  <a:cs typeface="Times New Roman" pitchFamily="18" charset="0"/>
                  <a:sym typeface="Symbol" pitchFamily="18" charset="2"/>
                </a:rPr>
                <a:t>ước</a:t>
              </a:r>
              <a:r>
                <a:rPr lang="en-US" sz="2800" b="1" i="1" dirty="0">
                  <a:solidFill>
                    <a:srgbClr val="FF3300"/>
                  </a:solidFill>
                  <a:latin typeface="Times New Roman" pitchFamily="18" charset="0"/>
                  <a:cs typeface="Times New Roman" pitchFamily="18" charset="0"/>
                  <a:sym typeface="Symbol" pitchFamily="18" charset="2"/>
                </a:rPr>
                <a:t> </a:t>
              </a:r>
              <a:r>
                <a:rPr lang="en-US" sz="2800" b="1" i="1" dirty="0" err="1">
                  <a:solidFill>
                    <a:srgbClr val="FF3300"/>
                  </a:solidFill>
                  <a:latin typeface="Times New Roman" pitchFamily="18" charset="0"/>
                  <a:cs typeface="Times New Roman" pitchFamily="18" charset="0"/>
                  <a:sym typeface="Symbol" pitchFamily="18" charset="2"/>
                </a:rPr>
                <a:t>của</a:t>
              </a:r>
              <a:r>
                <a:rPr lang="en-US" sz="2800" b="1" i="1" dirty="0">
                  <a:solidFill>
                    <a:srgbClr val="FF3300"/>
                  </a:solidFill>
                  <a:latin typeface="Times New Roman" pitchFamily="18" charset="0"/>
                  <a:cs typeface="Times New Roman" pitchFamily="18" charset="0"/>
                  <a:sym typeface="Symbol" pitchFamily="18" charset="2"/>
                </a:rPr>
                <a:t> </a:t>
              </a:r>
              <a:r>
                <a:rPr lang="en-US" sz="2800" b="1" i="1" dirty="0" err="1" smtClean="0">
                  <a:solidFill>
                    <a:srgbClr val="FF3300"/>
                  </a:solidFill>
                  <a:latin typeface="Times New Roman" pitchFamily="18" charset="0"/>
                  <a:cs typeface="Times New Roman" pitchFamily="18" charset="0"/>
                  <a:sym typeface="Symbol" pitchFamily="18" charset="2"/>
                </a:rPr>
                <a:t>mọi</a:t>
              </a:r>
              <a:r>
                <a:rPr lang="en-US" sz="2800" b="1" i="1" dirty="0" smtClean="0">
                  <a:solidFill>
                    <a:srgbClr val="FF3300"/>
                  </a:solidFill>
                  <a:latin typeface="Times New Roman" pitchFamily="18" charset="0"/>
                  <a:cs typeface="Times New Roman" pitchFamily="18" charset="0"/>
                  <a:sym typeface="Symbol" pitchFamily="18" charset="2"/>
                </a:rPr>
                <a:t> </a:t>
              </a:r>
              <a:r>
                <a:rPr lang="en-US" sz="2800" b="1" i="1" dirty="0" err="1" smtClean="0">
                  <a:solidFill>
                    <a:srgbClr val="FF3300"/>
                  </a:solidFill>
                  <a:latin typeface="Times New Roman" pitchFamily="18" charset="0"/>
                  <a:cs typeface="Times New Roman" pitchFamily="18" charset="0"/>
                  <a:sym typeface="Symbol" pitchFamily="18" charset="2"/>
                </a:rPr>
                <a:t>số</a:t>
              </a:r>
              <a:r>
                <a:rPr lang="en-US" sz="2800" b="1" i="1" dirty="0" smtClean="0">
                  <a:solidFill>
                    <a:srgbClr val="FF3300"/>
                  </a:solidFill>
                  <a:latin typeface="Times New Roman" pitchFamily="18" charset="0"/>
                  <a:cs typeface="Times New Roman" pitchFamily="18" charset="0"/>
                  <a:sym typeface="Symbol" pitchFamily="18" charset="2"/>
                </a:rPr>
                <a:t> </a:t>
              </a:r>
              <a:r>
                <a:rPr lang="en-US" sz="2800" b="1" i="1" dirty="0" err="1" smtClean="0">
                  <a:solidFill>
                    <a:srgbClr val="FF3300"/>
                  </a:solidFill>
                  <a:latin typeface="Times New Roman" pitchFamily="18" charset="0"/>
                  <a:cs typeface="Times New Roman" pitchFamily="18" charset="0"/>
                  <a:sym typeface="Symbol" pitchFamily="18" charset="2"/>
                </a:rPr>
                <a:t>nguyên</a:t>
              </a:r>
              <a:r>
                <a:rPr lang="en-US" sz="2800" b="1" i="1" dirty="0" smtClean="0">
                  <a:solidFill>
                    <a:srgbClr val="FF33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b="1" i="1" dirty="0" err="1" smtClean="0">
                  <a:solidFill>
                    <a:srgbClr val="FF3300"/>
                  </a:solidFill>
                  <a:latin typeface="Times New Roman" pitchFamily="18" charset="0"/>
                  <a:cs typeface="Times New Roman" pitchFamily="18" charset="0"/>
                </a:rPr>
                <a:t>khác</a:t>
              </a:r>
              <a:r>
                <a:rPr lang="en-US" sz="2800" b="1" i="1" dirty="0" smtClean="0">
                  <a:solidFill>
                    <a:srgbClr val="FF33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b="1" i="1" dirty="0">
                  <a:solidFill>
                    <a:srgbClr val="FF3300"/>
                  </a:solidFill>
                  <a:latin typeface="Times New Roman" pitchFamily="18" charset="0"/>
                  <a:cs typeface="Times New Roman" pitchFamily="18" charset="0"/>
                </a:rPr>
                <a:t>0             </a:t>
              </a:r>
            </a:p>
          </p:txBody>
        </p:sp>
        <p:grpSp>
          <p:nvGrpSpPr>
            <p:cNvPr id="9240" name="Group 25"/>
            <p:cNvGrpSpPr>
              <a:grpSpLocks/>
            </p:cNvGrpSpPr>
            <p:nvPr/>
          </p:nvGrpSpPr>
          <p:grpSpPr bwMode="auto">
            <a:xfrm>
              <a:off x="1392" y="2592"/>
              <a:ext cx="201" cy="365"/>
              <a:chOff x="4896" y="912"/>
              <a:chExt cx="201" cy="365"/>
            </a:xfrm>
          </p:grpSpPr>
          <p:sp>
            <p:nvSpPr>
              <p:cNvPr id="9247" name="Rectangle 26"/>
              <p:cNvSpPr>
                <a:spLocks noChangeArrowheads="1"/>
              </p:cNvSpPr>
              <p:nvPr/>
            </p:nvSpPr>
            <p:spPr bwMode="auto">
              <a:xfrm>
                <a:off x="4896" y="912"/>
                <a:ext cx="201" cy="36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38100">
                    <a:solidFill>
                      <a:schemeClr val="tx1"/>
                    </a:solidFill>
                    <a:miter lim="800000"/>
                    <a:headEnd/>
                    <a:tailEnd type="none" w="med" len="lg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eaLnBrk="0" hangingPunct="0"/>
                <a:r>
                  <a:rPr lang="en-US" sz="3200">
                    <a:solidFill>
                      <a:srgbClr val="CC3300"/>
                    </a:solidFill>
                    <a:latin typeface="VNI-Vari" pitchFamily="2" charset="0"/>
                    <a:sym typeface="MT Extra" pitchFamily="18" charset="2"/>
                  </a:rPr>
                  <a:t></a:t>
                </a:r>
              </a:p>
            </p:txBody>
          </p:sp>
          <p:sp>
            <p:nvSpPr>
              <p:cNvPr id="9248" name="Line 27"/>
              <p:cNvSpPr>
                <a:spLocks noChangeShapeType="1"/>
              </p:cNvSpPr>
              <p:nvPr/>
            </p:nvSpPr>
            <p:spPr bwMode="auto">
              <a:xfrm flipH="1">
                <a:off x="4920" y="984"/>
                <a:ext cx="144" cy="144"/>
              </a:xfrm>
              <a:prstGeom prst="line">
                <a:avLst/>
              </a:prstGeom>
              <a:noFill/>
              <a:ln w="12700">
                <a:solidFill>
                  <a:srgbClr val="FF3300"/>
                </a:solidFill>
                <a:round/>
                <a:headEnd/>
                <a:tailEnd type="none" w="med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9241" name="Group 28"/>
            <p:cNvGrpSpPr>
              <a:grpSpLocks/>
            </p:cNvGrpSpPr>
            <p:nvPr/>
          </p:nvGrpSpPr>
          <p:grpSpPr bwMode="auto">
            <a:xfrm>
              <a:off x="1392" y="3024"/>
              <a:ext cx="201" cy="365"/>
              <a:chOff x="4896" y="912"/>
              <a:chExt cx="201" cy="365"/>
            </a:xfrm>
          </p:grpSpPr>
          <p:sp>
            <p:nvSpPr>
              <p:cNvPr id="9245" name="Rectangle 29"/>
              <p:cNvSpPr>
                <a:spLocks noChangeArrowheads="1"/>
              </p:cNvSpPr>
              <p:nvPr/>
            </p:nvSpPr>
            <p:spPr bwMode="auto">
              <a:xfrm>
                <a:off x="4896" y="912"/>
                <a:ext cx="201" cy="36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38100">
                    <a:solidFill>
                      <a:schemeClr val="tx1"/>
                    </a:solidFill>
                    <a:miter lim="800000"/>
                    <a:headEnd/>
                    <a:tailEnd type="none" w="med" len="lg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eaLnBrk="0" hangingPunct="0"/>
                <a:r>
                  <a:rPr lang="en-US" sz="3200">
                    <a:solidFill>
                      <a:srgbClr val="CC3300"/>
                    </a:solidFill>
                    <a:latin typeface="VNI-Vari" pitchFamily="2" charset="0"/>
                    <a:sym typeface="MT Extra" pitchFamily="18" charset="2"/>
                  </a:rPr>
                  <a:t></a:t>
                </a:r>
              </a:p>
            </p:txBody>
          </p:sp>
          <p:sp>
            <p:nvSpPr>
              <p:cNvPr id="9246" name="Line 30"/>
              <p:cNvSpPr>
                <a:spLocks noChangeShapeType="1"/>
              </p:cNvSpPr>
              <p:nvPr/>
            </p:nvSpPr>
            <p:spPr bwMode="auto">
              <a:xfrm flipH="1">
                <a:off x="4920" y="984"/>
                <a:ext cx="144" cy="144"/>
              </a:xfrm>
              <a:prstGeom prst="line">
                <a:avLst/>
              </a:prstGeom>
              <a:noFill/>
              <a:ln w="12700">
                <a:solidFill>
                  <a:srgbClr val="FF3300"/>
                </a:solidFill>
                <a:round/>
                <a:headEnd/>
                <a:tailEnd type="none" w="med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9242" name="Group 31"/>
            <p:cNvGrpSpPr>
              <a:grpSpLocks/>
            </p:cNvGrpSpPr>
            <p:nvPr/>
          </p:nvGrpSpPr>
          <p:grpSpPr bwMode="auto">
            <a:xfrm>
              <a:off x="1392" y="3408"/>
              <a:ext cx="201" cy="365"/>
              <a:chOff x="4896" y="912"/>
              <a:chExt cx="201" cy="365"/>
            </a:xfrm>
          </p:grpSpPr>
          <p:sp>
            <p:nvSpPr>
              <p:cNvPr id="9243" name="Rectangle 32"/>
              <p:cNvSpPr>
                <a:spLocks noChangeArrowheads="1"/>
              </p:cNvSpPr>
              <p:nvPr/>
            </p:nvSpPr>
            <p:spPr bwMode="auto">
              <a:xfrm>
                <a:off x="4896" y="912"/>
                <a:ext cx="201" cy="36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38100">
                    <a:solidFill>
                      <a:schemeClr val="tx1"/>
                    </a:solidFill>
                    <a:miter lim="800000"/>
                    <a:headEnd/>
                    <a:tailEnd type="none" w="med" len="lg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eaLnBrk="0" hangingPunct="0"/>
                <a:r>
                  <a:rPr lang="en-US" sz="3200">
                    <a:solidFill>
                      <a:srgbClr val="CC3300"/>
                    </a:solidFill>
                    <a:latin typeface="VNI-Vari" pitchFamily="2" charset="0"/>
                    <a:sym typeface="MT Extra" pitchFamily="18" charset="2"/>
                  </a:rPr>
                  <a:t></a:t>
                </a:r>
              </a:p>
            </p:txBody>
          </p:sp>
          <p:sp>
            <p:nvSpPr>
              <p:cNvPr id="9244" name="Line 33"/>
              <p:cNvSpPr>
                <a:spLocks noChangeShapeType="1"/>
              </p:cNvSpPr>
              <p:nvPr/>
            </p:nvSpPr>
            <p:spPr bwMode="auto">
              <a:xfrm flipH="1">
                <a:off x="4920" y="984"/>
                <a:ext cx="144" cy="144"/>
              </a:xfrm>
              <a:prstGeom prst="line">
                <a:avLst/>
              </a:prstGeom>
              <a:noFill/>
              <a:ln w="12700">
                <a:solidFill>
                  <a:srgbClr val="FF3300"/>
                </a:solidFill>
                <a:round/>
                <a:headEnd/>
                <a:tailEnd type="none" w="med" len="lg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4279001454"/>
      </p:ext>
    </p:extLst>
  </p:cSld>
  <p:clrMapOvr>
    <a:masterClrMapping/>
  </p:clrMapOvr>
  <p:transition spd="med">
    <p:spli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792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792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792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792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7920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1792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1792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1792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3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1792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792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792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1792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21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4)">
                                      <p:cBhvr>
                                        <p:cTn id="43" dur="300"/>
                                        <p:tgtEl>
                                          <p:spTgt spid="1792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299"/>
                                          </p:stCondLst>
                                        </p:cTn>
                                        <p:tgtEl>
                                          <p:spTgt spid="17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792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792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5" dur="500"/>
                                        <p:tgtEl>
                                          <p:spTgt spid="1792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1792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1792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179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21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4)">
                                      <p:cBhvr>
                                        <p:cTn id="66" dur="300"/>
                                        <p:tgtEl>
                                          <p:spTgt spid="1792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299"/>
                                          </p:stCondLst>
                                        </p:cTn>
                                        <p:tgtEl>
                                          <p:spTgt spid="17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17920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17920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 nodeType="clickPar">
                      <p:stCondLst>
                        <p:cond delay="indefinite"/>
                      </p:stCondLst>
                      <p:childTnLst>
                        <p:par>
                          <p:cTn id="7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8" dur="500"/>
                                        <p:tgtEl>
                                          <p:spTgt spid="1792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 nodeType="clickPar">
                      <p:stCondLst>
                        <p:cond delay="indefinite"/>
                      </p:stCondLst>
                      <p:childTnLst>
                        <p:par>
                          <p:cTn id="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1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1792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1792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5" dur="1000"/>
                                        <p:tgtEl>
                                          <p:spTgt spid="1792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 nodeType="clickPar">
                      <p:stCondLst>
                        <p:cond delay="indefinite"/>
                      </p:stCondLst>
                      <p:childTnLst>
                        <p:par>
                          <p:cTn id="8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8" presetID="21" presetClass="exit" presetSubtype="4" fill="hold" nodeType="clickEffect">
                                  <p:stCondLst>
                                    <p:cond delay="100"/>
                                  </p:stCondLst>
                                  <p:childTnLst>
                                    <p:animEffect transition="out" filter="wheel(4)">
                                      <p:cBhvr>
                                        <p:cTn id="89" dur="200"/>
                                        <p:tgtEl>
                                          <p:spTgt spid="1792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199"/>
                                          </p:stCondLst>
                                        </p:cTn>
                                        <p:tgtEl>
                                          <p:spTgt spid="17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 nodeType="clickPar">
                      <p:stCondLst>
                        <p:cond delay="indefinite"/>
                      </p:stCondLst>
                      <p:childTnLst>
                        <p:par>
                          <p:cTn id="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5" dur="500" fill="hold"/>
                                        <p:tgtEl>
                                          <p:spTgt spid="1792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500" fill="hold"/>
                                        <p:tgtEl>
                                          <p:spTgt spid="1792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 nodeType="clickPar">
                      <p:stCondLst>
                        <p:cond delay="indefinite"/>
                      </p:stCondLst>
                      <p:childTnLst>
                        <p:par>
                          <p:cTn id="9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1" dur="500"/>
                                        <p:tgtEl>
                                          <p:spTgt spid="1792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 nodeType="clickPar">
                      <p:stCondLst>
                        <p:cond delay="indefinite"/>
                      </p:stCondLst>
                      <p:childTnLst>
                        <p:par>
                          <p:cTn id="10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4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6" dur="500" fill="hold"/>
                                        <p:tgtEl>
                                          <p:spTgt spid="17920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500" fill="hold"/>
                                        <p:tgtEl>
                                          <p:spTgt spid="17920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 nodeType="clickPar">
                      <p:stCondLst>
                        <p:cond delay="indefinite"/>
                      </p:stCondLst>
                      <p:childTnLst>
                        <p:par>
                          <p:cTn id="10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2" dur="500"/>
                                        <p:tgtEl>
                                          <p:spTgt spid="1792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1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6" dur="500"/>
                                        <p:tgtEl>
                                          <p:spTgt spid="1792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0" dur="500"/>
                                        <p:tgtEl>
                                          <p:spTgt spid="179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 nodeType="clickPar">
                      <p:stCondLst>
                        <p:cond delay="indefinite"/>
                      </p:stCondLst>
                      <p:childTnLst>
                        <p:par>
                          <p:cTn id="1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3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4" dur="2000"/>
                                        <p:tgtEl>
                                          <p:spTgt spid="17920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79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8" dur="500"/>
                                        <p:tgtEl>
                                          <p:spTgt spid="1792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9202" grpId="0"/>
      <p:bldP spid="179202" grpId="1"/>
      <p:bldP spid="179203" grpId="0" autoUpdateAnimBg="0"/>
      <p:bldP spid="179204" grpId="0" autoUpdateAnimBg="0"/>
      <p:bldP spid="179205" grpId="0" autoUpdateAnimBg="0"/>
      <p:bldP spid="179206" grpId="0" autoUpdateAnimBg="0"/>
      <p:bldP spid="179207" grpId="0" autoUpdateAnimBg="0"/>
      <p:bldP spid="179208" grpId="0" animBg="1" autoUpdateAnimBg="0"/>
      <p:bldP spid="179209" grpId="0" animBg="1" autoUpdateAnimBg="0"/>
      <p:bldP spid="179210" grpId="0" animBg="1" autoUpdateAnimBg="0"/>
      <p:bldP spid="179211" grpId="0" animBg="1" autoUpdateAnimBg="0"/>
      <p:bldP spid="179212" grpId="0" animBg="1" autoUpdateAnimBg="0"/>
      <p:bldP spid="179213" grpId="0" animBg="1" autoUpdateAnimBg="0"/>
      <p:bldP spid="179214" grpId="0" animBg="1" autoUpdateAnimBg="0"/>
      <p:bldP spid="179215" grpId="0" animBg="1" autoUpdateAnimBg="0"/>
      <p:bldP spid="179216" grpId="0" animBg="1" autoUpdateAnimBg="0"/>
      <p:bldP spid="179217" grpId="0" animBg="1" autoUpdateAnimBg="0"/>
      <p:bldP spid="179218" grpId="0" animBg="1" autoUpdateAnimBg="0"/>
      <p:bldP spid="179220" grpId="0" animBg="1"/>
      <p:bldP spid="179220" grpId="1" animBg="1"/>
      <p:bldP spid="179221" grpId="0" animBg="1"/>
      <p:bldP spid="179221" grpId="1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502799" y="918865"/>
            <a:ext cx="297389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 smtClean="0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a/ </a:t>
            </a:r>
            <a:r>
              <a:rPr lang="en-US" sz="2400" b="1" dirty="0" err="1" smtClean="0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b="1" dirty="0" smtClean="0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ước</a:t>
            </a:r>
            <a:r>
              <a:rPr lang="en-US" sz="2400" b="1" dirty="0" smtClean="0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b="1" dirty="0" smtClean="0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 12 </a:t>
            </a:r>
            <a:r>
              <a:rPr lang="en-US" sz="2400" b="1" dirty="0" err="1" smtClean="0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b="1" dirty="0" smtClean="0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endParaRPr lang="en-US" sz="2400" dirty="0">
              <a:solidFill>
                <a:srgbClr val="3333CC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352800" y="914400"/>
            <a:ext cx="518603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 smtClean="0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1, </a:t>
            </a:r>
            <a:r>
              <a:rPr lang="en-US" sz="2400" b="1" dirty="0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400" b="1" dirty="0" smtClean="0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1,  2, - 2, 3, -3, 4, - 4, 6, -6, 12, -12.  </a:t>
            </a:r>
            <a:endParaRPr lang="en-US" sz="2400" dirty="0">
              <a:solidFill>
                <a:srgbClr val="3333CC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734602" y="376535"/>
            <a:ext cx="132279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Ví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dụ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2:</a:t>
            </a:r>
            <a:r>
              <a:rPr lang="en-US" sz="2400" b="1" dirty="0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6" name="Rectangle 5"/>
          <p:cNvSpPr/>
          <p:nvPr/>
        </p:nvSpPr>
        <p:spPr>
          <a:xfrm>
            <a:off x="457200" y="1443335"/>
            <a:ext cx="275748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 smtClean="0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b/ </a:t>
            </a:r>
            <a:r>
              <a:rPr lang="en-US" sz="2400" b="1" dirty="0" err="1" smtClean="0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b="1" dirty="0" smtClean="0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bội</a:t>
            </a:r>
            <a:r>
              <a:rPr lang="en-US" sz="2400" b="1" dirty="0" smtClean="0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b="1" dirty="0" smtClean="0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 5 </a:t>
            </a:r>
            <a:r>
              <a:rPr lang="en-US" sz="2400" b="1" dirty="0" err="1" smtClean="0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b="1" dirty="0" smtClean="0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endParaRPr lang="en-US" sz="2400" dirty="0">
              <a:solidFill>
                <a:srgbClr val="3333CC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971800" y="1438870"/>
            <a:ext cx="505779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r>
              <a:rPr lang="en-US" sz="2400" b="1" dirty="0" smtClean="0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, 5, - 5,  10, - 10, 15, -15, 20, -20, . . .  </a:t>
            </a:r>
            <a:endParaRPr lang="en-US" sz="2400" dirty="0">
              <a:solidFill>
                <a:srgbClr val="3333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19317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7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628</TotalTime>
  <Words>1581</Words>
  <Application>Microsoft Office PowerPoint</Application>
  <PresentationFormat>On-screen Show (4:3)</PresentationFormat>
  <Paragraphs>198</Paragraphs>
  <Slides>21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Office Theme</vt:lpstr>
      <vt:lpstr>PowerPoint Presentation</vt:lpstr>
      <vt:lpstr>NHẮC LẠI KIẾN THỨC CŨ</vt:lpstr>
      <vt:lpstr>PowerPoint Presentation</vt:lpstr>
      <vt:lpstr>PowerPoint Presentation</vt:lpstr>
      <vt:lpstr>Viết các số 6, -6 thành tích của hai số nguyên.</vt:lpstr>
      <vt:lpstr>PowerPoint Presentation</vt:lpstr>
      <vt:lpstr>Tìm hai bội và hai ước của 6.</vt:lpstr>
      <vt:lpstr>Điền vào chỗ trống :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Viết các số 6, -6 thành tích của hai số nguyên.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sangphat</dc:creator>
  <cp:lastModifiedBy>Admin</cp:lastModifiedBy>
  <cp:revision>65</cp:revision>
  <dcterms:created xsi:type="dcterms:W3CDTF">2020-04-14T14:18:10Z</dcterms:created>
  <dcterms:modified xsi:type="dcterms:W3CDTF">2021-01-31T15:24:23Z</dcterms:modified>
</cp:coreProperties>
</file>