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93" r:id="rId3"/>
    <p:sldId id="256" r:id="rId4"/>
    <p:sldId id="257" r:id="rId5"/>
    <p:sldId id="258" r:id="rId6"/>
    <p:sldId id="259" r:id="rId7"/>
    <p:sldId id="261" r:id="rId8"/>
    <p:sldId id="277" r:id="rId9"/>
    <p:sldId id="279" r:id="rId10"/>
    <p:sldId id="278" r:id="rId11"/>
    <p:sldId id="289" r:id="rId12"/>
    <p:sldId id="291"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1" d="100"/>
          <a:sy n="91" d="100"/>
        </p:scale>
        <p:origin x="-96"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4DF0C9-9BA9-415D-8D4C-525510880D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FCF8D5-7AE4-45F1-A1D7-7873EE9802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576420B-9FEC-427E-90C5-FA7B362536D1}"/>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5" name="Footer Placeholder 4">
            <a:extLst>
              <a:ext uri="{FF2B5EF4-FFF2-40B4-BE49-F238E27FC236}">
                <a16:creationId xmlns="" xmlns:a16="http://schemas.microsoft.com/office/drawing/2014/main" id="{0D1E66F9-54C1-46E4-903E-8E9DA33B4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50FB65-ADA9-495F-A4B0-87E36429D1CB}"/>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183023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96D27B-2AE5-4B2B-8F61-8244AAB9A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0B486CF-FCA3-4E62-B761-D1D0D4D337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61C35A-E66F-4C9F-9177-8CB4A5C6A552}"/>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5" name="Footer Placeholder 4">
            <a:extLst>
              <a:ext uri="{FF2B5EF4-FFF2-40B4-BE49-F238E27FC236}">
                <a16:creationId xmlns="" xmlns:a16="http://schemas.microsoft.com/office/drawing/2014/main" id="{49CD7889-6A16-4342-A53D-6F296476C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22EBFB-CD81-4B7F-BCA2-754E54098799}"/>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88616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FA7B587-2C70-4109-B5F9-DFC350B8DE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DFC7A7F-9B2E-4650-9B72-80E9F21A4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DCE502-9AD6-4E4A-A726-D3FD88D64125}"/>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5" name="Footer Placeholder 4">
            <a:extLst>
              <a:ext uri="{FF2B5EF4-FFF2-40B4-BE49-F238E27FC236}">
                <a16:creationId xmlns="" xmlns:a16="http://schemas.microsoft.com/office/drawing/2014/main" id="{D18C1D7A-5AB2-4959-AACE-9C5BC5E1A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449991F-1ADE-4573-9AE6-B12DBCFC3867}"/>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274192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96D5CC-0D5D-4693-9C8B-D7EE6B486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ECA370A-EB99-41BF-8AEC-4089D9F15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5CE3ED-3EA2-4D45-A96A-FAA82210E36A}"/>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5" name="Footer Placeholder 4">
            <a:extLst>
              <a:ext uri="{FF2B5EF4-FFF2-40B4-BE49-F238E27FC236}">
                <a16:creationId xmlns="" xmlns:a16="http://schemas.microsoft.com/office/drawing/2014/main" id="{127E44CB-7955-4D72-9927-17E5E7DAC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93AD0F9-5AFE-4554-AE41-EB35174C2340}"/>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284741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C6EBE5-C4D6-4E3D-A985-BD3BB5D99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31417D2-012C-4274-9B98-0BE87DE0C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B9D83A3-5F6F-45BA-BF0D-A36DCFA9C32A}"/>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5" name="Footer Placeholder 4">
            <a:extLst>
              <a:ext uri="{FF2B5EF4-FFF2-40B4-BE49-F238E27FC236}">
                <a16:creationId xmlns="" xmlns:a16="http://schemas.microsoft.com/office/drawing/2014/main" id="{40A6CDDA-DD37-41C7-86DC-D813075C3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C69406-370D-412E-8A8B-0B5AD58D1D29}"/>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250207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C89EE1-3250-4221-8376-88EBAE7B73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0BF14EF-3E24-43FA-9825-DB54FF5AC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1119CF7-4568-4744-A142-EDD7150FA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281263B-6B8A-457F-B33F-F0C284FAA57B}"/>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6" name="Footer Placeholder 5">
            <a:extLst>
              <a:ext uri="{FF2B5EF4-FFF2-40B4-BE49-F238E27FC236}">
                <a16:creationId xmlns="" xmlns:a16="http://schemas.microsoft.com/office/drawing/2014/main" id="{E3863F55-54F2-4252-AD5A-637E40C28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57ED4AF-F03B-4CC0-BDF4-5E6BFE509E8D}"/>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164220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45673E-1E29-4449-ABBD-A9055890D1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421C9B4-2305-417E-81FF-D36DEAE1E3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378F312-9EBE-466B-95B7-16021D57D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192491B-8CD2-46EF-B075-58446C111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9465A4-19C2-411C-87B1-E1C52D09A2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F404294-55E4-4344-BECC-3B58E0DAC1F9}"/>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8" name="Footer Placeholder 7">
            <a:extLst>
              <a:ext uri="{FF2B5EF4-FFF2-40B4-BE49-F238E27FC236}">
                <a16:creationId xmlns="" xmlns:a16="http://schemas.microsoft.com/office/drawing/2014/main" id="{4FA10718-65E8-4990-AAEB-17D2F15E17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E27AF62-4A18-4272-8F02-FF18D219A6E8}"/>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3829729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3E8B19-164B-4EE6-802B-82F249844D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E952F11-7C03-444A-A2D7-CA35602281D7}"/>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4" name="Footer Placeholder 3">
            <a:extLst>
              <a:ext uri="{FF2B5EF4-FFF2-40B4-BE49-F238E27FC236}">
                <a16:creationId xmlns="" xmlns:a16="http://schemas.microsoft.com/office/drawing/2014/main" id="{A726B3C9-036A-49E6-9153-273B4558FB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353A1A2-8BFC-455A-A057-F1DC87E90A8B}"/>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23708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46457C-67CA-4825-A504-B8E5CB5AD4A7}"/>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3" name="Footer Placeholder 2">
            <a:extLst>
              <a:ext uri="{FF2B5EF4-FFF2-40B4-BE49-F238E27FC236}">
                <a16:creationId xmlns="" xmlns:a16="http://schemas.microsoft.com/office/drawing/2014/main" id="{66A248FA-1665-4440-A4A8-41AFFCC1D3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35853EF-BE03-4229-8B96-863113A368AE}"/>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7655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E1BF8-2D91-41EE-B80F-38144715F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6C7DC1A-7F46-47CF-BF0C-405F7126C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AD40E2C-757D-48F2-AD5C-5B1542AB5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D75E69-0258-47D0-93AD-3F1A7CEB49C1}"/>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6" name="Footer Placeholder 5">
            <a:extLst>
              <a:ext uri="{FF2B5EF4-FFF2-40B4-BE49-F238E27FC236}">
                <a16:creationId xmlns="" xmlns:a16="http://schemas.microsoft.com/office/drawing/2014/main" id="{BDE948E2-23BA-41E5-B6F0-5FB82FF3C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0F7BC36-E962-4CB3-A9A7-44718ED6996E}"/>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365476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91A5EA-8E0D-48D5-ABDC-4E1A32605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3289BA1-9574-4184-B0BD-2CA6FA4731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FFC5910-25AD-4366-85A1-942BAF757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5384FE3-999A-47EE-A8C7-C61DB2B04FF6}"/>
              </a:ext>
            </a:extLst>
          </p:cNvPr>
          <p:cNvSpPr>
            <a:spLocks noGrp="1"/>
          </p:cNvSpPr>
          <p:nvPr>
            <p:ph type="dt" sz="half" idx="10"/>
          </p:nvPr>
        </p:nvSpPr>
        <p:spPr/>
        <p:txBody>
          <a:bodyPr/>
          <a:lstStyle/>
          <a:p>
            <a:fld id="{370E8BEE-FF64-4704-B932-DF1D40701DD1}" type="datetimeFigureOut">
              <a:rPr lang="en-US" smtClean="0"/>
              <a:t>2/19/2021</a:t>
            </a:fld>
            <a:endParaRPr lang="en-US"/>
          </a:p>
        </p:txBody>
      </p:sp>
      <p:sp>
        <p:nvSpPr>
          <p:cNvPr id="6" name="Footer Placeholder 5">
            <a:extLst>
              <a:ext uri="{FF2B5EF4-FFF2-40B4-BE49-F238E27FC236}">
                <a16:creationId xmlns="" xmlns:a16="http://schemas.microsoft.com/office/drawing/2014/main" id="{443C549D-6D73-4237-BD5F-F1B76F3B66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73A1A9-5684-453E-9683-3FD497E0A23C}"/>
              </a:ext>
            </a:extLst>
          </p:cNvPr>
          <p:cNvSpPr>
            <a:spLocks noGrp="1"/>
          </p:cNvSpPr>
          <p:nvPr>
            <p:ph type="sldNum" sz="quarter" idx="12"/>
          </p:nvPr>
        </p:nvSpPr>
        <p:spPr/>
        <p:txBody>
          <a:bodyPr/>
          <a:lstStyle/>
          <a:p>
            <a:fld id="{54BC25C7-8A0A-4C8C-9655-89EF18EB7A18}" type="slidenum">
              <a:rPr lang="en-US" smtClean="0"/>
              <a:t>‹#›</a:t>
            </a:fld>
            <a:endParaRPr lang="en-US"/>
          </a:p>
        </p:txBody>
      </p:sp>
    </p:spTree>
    <p:extLst>
      <p:ext uri="{BB962C8B-B14F-4D97-AF65-F5344CB8AC3E}">
        <p14:creationId xmlns:p14="http://schemas.microsoft.com/office/powerpoint/2010/main" val="406413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4FA246B-3093-4E5A-91D4-EE756B2AF9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356BD20-E63F-44B6-851B-9FB3281FE4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D22F1C-A7E8-490A-B99F-5EC559685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E8BEE-FF64-4704-B932-DF1D40701DD1}" type="datetimeFigureOut">
              <a:rPr lang="en-US" smtClean="0"/>
              <a:t>2/19/2021</a:t>
            </a:fld>
            <a:endParaRPr lang="en-US"/>
          </a:p>
        </p:txBody>
      </p:sp>
      <p:sp>
        <p:nvSpPr>
          <p:cNvPr id="5" name="Footer Placeholder 4">
            <a:extLst>
              <a:ext uri="{FF2B5EF4-FFF2-40B4-BE49-F238E27FC236}">
                <a16:creationId xmlns="" xmlns:a16="http://schemas.microsoft.com/office/drawing/2014/main" id="{F9F54BF5-423C-4AA5-8B4E-D92567DE6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F5D6DC9-C365-4989-8909-9B80CA348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C25C7-8A0A-4C8C-9655-89EF18EB7A18}" type="slidenum">
              <a:rPr lang="en-US" smtClean="0"/>
              <a:t>‹#›</a:t>
            </a:fld>
            <a:endParaRPr lang="en-US"/>
          </a:p>
        </p:txBody>
      </p:sp>
    </p:spTree>
    <p:extLst>
      <p:ext uri="{BB962C8B-B14F-4D97-AF65-F5344CB8AC3E}">
        <p14:creationId xmlns:p14="http://schemas.microsoft.com/office/powerpoint/2010/main" val="1160758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CECFEF-2510-4207-B3E4-94A26878663F}"/>
              </a:ext>
            </a:extLst>
          </p:cNvPr>
          <p:cNvSpPr>
            <a:spLocks noGrp="1"/>
          </p:cNvSpPr>
          <p:nvPr>
            <p:ph type="ctrTitle"/>
          </p:nvPr>
        </p:nvSpPr>
        <p:spPr>
          <a:xfrm>
            <a:off x="971551" y="1122362"/>
            <a:ext cx="10620374" cy="3760355"/>
          </a:xfrm>
        </p:spPr>
        <p:txBody>
          <a:bodyPr>
            <a:normAutofit fontScale="90000"/>
          </a:bodyPr>
          <a:lstStyle/>
          <a:p>
            <a:r>
              <a:rPr lang="en-US" b="1" dirty="0" smtClean="0">
                <a:solidFill>
                  <a:srgbClr val="FF0000"/>
                </a:solidFill>
                <a:latin typeface="Times New Roman" panose="02020603050405020304" pitchFamily="18" charset="0"/>
                <a:cs typeface="Times New Roman" panose="02020603050405020304" pitchFamily="18" charset="0"/>
              </a:rPr>
              <a:t>TRƯỜNG THCS LONG BIÊN</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u="sng" dirty="0" smtClean="0">
                <a:solidFill>
                  <a:srgbClr val="002060"/>
                </a:solidFill>
                <a:latin typeface="Times New Roman" panose="02020603050405020304" pitchFamily="18" charset="0"/>
                <a:cs typeface="Times New Roman" panose="02020603050405020304" pitchFamily="18" charset="0"/>
              </a:rPr>
              <a:t>GV: PHẠM THỊ </a:t>
            </a:r>
            <a:r>
              <a:rPr lang="en-US" b="1" u="sng" dirty="0" smtClean="0">
                <a:solidFill>
                  <a:srgbClr val="002060"/>
                </a:solidFill>
                <a:latin typeface="Times New Roman" panose="02020603050405020304" pitchFamily="18" charset="0"/>
                <a:cs typeface="Times New Roman" panose="02020603050405020304" pitchFamily="18" charset="0"/>
              </a:rPr>
              <a:t>HIỀN</a:t>
            </a:r>
            <a:br>
              <a:rPr lang="en-US" b="1" u="sng" dirty="0" smtClean="0">
                <a:solidFill>
                  <a:srgbClr val="002060"/>
                </a:solidFill>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
            </a:r>
            <a:br>
              <a:rPr lang="en-US" b="1" u="sng" dirty="0">
                <a:solidFill>
                  <a:srgbClr val="002060"/>
                </a:solidFill>
                <a:latin typeface="Times New Roman" panose="02020603050405020304" pitchFamily="18" charset="0"/>
                <a:cs typeface="Times New Roman" panose="02020603050405020304" pitchFamily="18" charset="0"/>
              </a:rPr>
            </a:br>
            <a:r>
              <a:rPr lang="en-US" dirty="0" smtClean="0">
                <a:solidFill>
                  <a:srgbClr val="002060"/>
                </a:solidFill>
                <a:latin typeface="Times New Roman" panose="02020603050405020304" pitchFamily="18" charset="0"/>
                <a:cs typeface="Times New Roman" panose="02020603050405020304" pitchFamily="18" charset="0"/>
              </a:rPr>
              <a:t>NĂM HỌC: 2020-2021</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92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3D3164B-E224-4E33-8646-176BF57D9748}"/>
              </a:ext>
            </a:extLst>
          </p:cNvPr>
          <p:cNvSpPr txBox="1"/>
          <p:nvPr/>
        </p:nvSpPr>
        <p:spPr>
          <a:xfrm>
            <a:off x="967666" y="568171"/>
            <a:ext cx="2834430" cy="769441"/>
          </a:xfrm>
          <a:prstGeom prst="rect">
            <a:avLst/>
          </a:prstGeom>
          <a:noFill/>
        </p:spPr>
        <p:txBody>
          <a:bodyPr wrap="none" rtlCol="0">
            <a:spAutoFit/>
          </a:bodyPr>
          <a:lstStyle/>
          <a:p>
            <a:r>
              <a:rPr lang="en-US" sz="4400" b="1">
                <a:solidFill>
                  <a:srgbClr val="002060"/>
                </a:solidFill>
                <a:latin typeface="Times New Roman" panose="02020603050405020304" pitchFamily="18" charset="0"/>
                <a:cs typeface="Times New Roman" panose="02020603050405020304" pitchFamily="18" charset="0"/>
              </a:rPr>
              <a:t>3. Kết luận</a:t>
            </a:r>
          </a:p>
        </p:txBody>
      </p:sp>
      <p:sp>
        <p:nvSpPr>
          <p:cNvPr id="3" name="TextBox 2">
            <a:extLst>
              <a:ext uri="{FF2B5EF4-FFF2-40B4-BE49-F238E27FC236}">
                <a16:creationId xmlns="" xmlns:a16="http://schemas.microsoft.com/office/drawing/2014/main" id="{5D38F3B9-7E94-4E36-92E9-5969F68571A9}"/>
              </a:ext>
            </a:extLst>
          </p:cNvPr>
          <p:cNvSpPr txBox="1"/>
          <p:nvPr/>
        </p:nvSpPr>
        <p:spPr>
          <a:xfrm>
            <a:off x="967666" y="1526958"/>
            <a:ext cx="10768614" cy="2123658"/>
          </a:xfrm>
          <a:prstGeom prst="rect">
            <a:avLst/>
          </a:prstGeom>
          <a:noFill/>
        </p:spPr>
        <p:txBody>
          <a:bodyPr wrap="square" rtlCol="0">
            <a:spAutoFit/>
          </a:bodyPr>
          <a:lstStyle/>
          <a:p>
            <a:r>
              <a:rPr lang="en-US" sz="4400">
                <a:solidFill>
                  <a:srgbClr val="002060"/>
                </a:solidFill>
                <a:latin typeface="Times New Roman" panose="02020603050405020304" pitchFamily="18" charset="0"/>
                <a:cs typeface="Times New Roman" panose="02020603050405020304" pitchFamily="18" charset="0"/>
              </a:rPr>
              <a:t>Chất rắn nở ra khi nóng lên, co lại khi lạnh đi</a:t>
            </a:r>
          </a:p>
          <a:p>
            <a:endParaRPr lang="en-US" sz="4400">
              <a:solidFill>
                <a:srgbClr val="002060"/>
              </a:solidFill>
              <a:latin typeface="Times New Roman" panose="02020603050405020304" pitchFamily="18" charset="0"/>
              <a:cs typeface="Times New Roman" panose="02020603050405020304" pitchFamily="18" charset="0"/>
            </a:endParaRPr>
          </a:p>
          <a:p>
            <a:r>
              <a:rPr lang="en-US" sz="4400">
                <a:solidFill>
                  <a:srgbClr val="002060"/>
                </a:solidFill>
                <a:latin typeface="Times New Roman" panose="02020603050405020304" pitchFamily="18" charset="0"/>
                <a:cs typeface="Times New Roman" panose="02020603050405020304" pitchFamily="18" charset="0"/>
              </a:rPr>
              <a:t>Các chất rắn khác nhau nở vì nhiệt khác nhau</a:t>
            </a:r>
          </a:p>
        </p:txBody>
      </p:sp>
    </p:spTree>
    <p:extLst>
      <p:ext uri="{BB962C8B-B14F-4D97-AF65-F5344CB8AC3E}">
        <p14:creationId xmlns:p14="http://schemas.microsoft.com/office/powerpoint/2010/main" val="3688661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 xmlns:a16="http://schemas.microsoft.com/office/drawing/2014/main" id="{5F41FE90-BCE4-471D-9331-00BBD8024B0C}"/>
              </a:ext>
            </a:extLst>
          </p:cNvPr>
          <p:cNvSpPr txBox="1">
            <a:spLocks noChangeArrowheads="1"/>
          </p:cNvSpPr>
          <p:nvPr/>
        </p:nvSpPr>
        <p:spPr bwMode="auto">
          <a:xfrm>
            <a:off x="702164" y="527275"/>
            <a:ext cx="110252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a:t>  </a:t>
            </a:r>
            <a:r>
              <a:rPr lang="en-US" altLang="en-US">
                <a:solidFill>
                  <a:srgbClr val="002060"/>
                </a:solidFill>
                <a:latin typeface="Times New Roman" panose="02020603050405020304" pitchFamily="18" charset="0"/>
                <a:cs typeface="Times New Roman" panose="02020603050405020304" pitchFamily="18" charset="0"/>
              </a:rPr>
              <a:t>Ở đầu cán (chuôi) dao, liềm bằng gỗ, thường có một đai bằng sắt, gọi là cái khâu (H. 18.2) dùng để giữ chặt lưỡi dao hay lưỡi liềm. Tại sao khi lắp khâu, người thợ rèn phải nung nóng khâu rồi mới tra vào cán ?</a:t>
            </a:r>
            <a:endParaRPr lang="en-US" altLang="en-US" sz="2000">
              <a:solidFill>
                <a:srgbClr val="002060"/>
              </a:solidFill>
              <a:latin typeface="Times New Roman" panose="02020603050405020304" pitchFamily="18" charset="0"/>
              <a:cs typeface="Times New Roman" panose="02020603050405020304" pitchFamily="18" charset="0"/>
            </a:endParaRPr>
          </a:p>
        </p:txBody>
      </p:sp>
      <p:sp>
        <p:nvSpPr>
          <p:cNvPr id="16389" name="Rectangle 5">
            <a:extLst>
              <a:ext uri="{FF2B5EF4-FFF2-40B4-BE49-F238E27FC236}">
                <a16:creationId xmlns="" xmlns:a16="http://schemas.microsoft.com/office/drawing/2014/main" id="{5FE653BE-1B4C-42B4-833B-2191836BF39A}"/>
              </a:ext>
            </a:extLst>
          </p:cNvPr>
          <p:cNvSpPr>
            <a:spLocks noGrp="1" noChangeArrowheads="1"/>
          </p:cNvSpPr>
          <p:nvPr>
            <p:ph type="body" sz="half" idx="2"/>
          </p:nvPr>
        </p:nvSpPr>
        <p:spPr>
          <a:xfrm>
            <a:off x="3886200" y="590550"/>
            <a:ext cx="6629400" cy="2533650"/>
          </a:xfrm>
        </p:spPr>
        <p:txBody>
          <a:bodyPr/>
          <a:lstStyle/>
          <a:p>
            <a:pPr eaLnBrk="1" hangingPunct="1">
              <a:buFontTx/>
              <a:buNone/>
            </a:pPr>
            <a:endParaRPr lang="en-US" altLang="en-US" sz="2400" b="1">
              <a:sym typeface="Wingdings" panose="05000000000000000000" pitchFamily="2" charset="2"/>
            </a:endParaRPr>
          </a:p>
          <a:p>
            <a:pPr eaLnBrk="1" hangingPunct="1">
              <a:spcBef>
                <a:spcPct val="15000"/>
              </a:spcBef>
              <a:buFontTx/>
              <a:buNone/>
            </a:pPr>
            <a:r>
              <a:rPr lang="en-US" altLang="en-US" sz="2400" b="1">
                <a:sym typeface="Wingdings" panose="05000000000000000000" pitchFamily="2" charset="2"/>
              </a:rPr>
              <a:t>  </a:t>
            </a:r>
          </a:p>
        </p:txBody>
      </p:sp>
      <p:sp>
        <p:nvSpPr>
          <p:cNvPr id="16392" name="Text Box 10">
            <a:extLst>
              <a:ext uri="{FF2B5EF4-FFF2-40B4-BE49-F238E27FC236}">
                <a16:creationId xmlns="" xmlns:a16="http://schemas.microsoft.com/office/drawing/2014/main" id="{6F015238-48FB-474D-9B86-8E730C2F060D}"/>
              </a:ext>
            </a:extLst>
          </p:cNvPr>
          <p:cNvSpPr txBox="1">
            <a:spLocks noChangeArrowheads="1"/>
          </p:cNvSpPr>
          <p:nvPr/>
        </p:nvSpPr>
        <p:spPr bwMode="auto">
          <a:xfrm>
            <a:off x="405404" y="35226"/>
            <a:ext cx="266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4. Vận dụng</a:t>
            </a:r>
          </a:p>
        </p:txBody>
      </p:sp>
      <p:grpSp>
        <p:nvGrpSpPr>
          <p:cNvPr id="2" name="Group 29">
            <a:extLst>
              <a:ext uri="{FF2B5EF4-FFF2-40B4-BE49-F238E27FC236}">
                <a16:creationId xmlns="" xmlns:a16="http://schemas.microsoft.com/office/drawing/2014/main" id="{9CDA1217-1BA7-4711-AB60-8D9B03ED9E19}"/>
              </a:ext>
            </a:extLst>
          </p:cNvPr>
          <p:cNvGrpSpPr>
            <a:grpSpLocks/>
          </p:cNvGrpSpPr>
          <p:nvPr/>
        </p:nvGrpSpPr>
        <p:grpSpPr bwMode="auto">
          <a:xfrm rot="21286308">
            <a:off x="2938126" y="3049166"/>
            <a:ext cx="2667000" cy="974725"/>
            <a:chOff x="433" y="1052"/>
            <a:chExt cx="4293" cy="1862"/>
          </a:xfrm>
        </p:grpSpPr>
        <p:sp>
          <p:nvSpPr>
            <p:cNvPr id="16438" name="AutoShape 30">
              <a:extLst>
                <a:ext uri="{FF2B5EF4-FFF2-40B4-BE49-F238E27FC236}">
                  <a16:creationId xmlns="" xmlns:a16="http://schemas.microsoft.com/office/drawing/2014/main" id="{33368733-1F13-4FA7-99C4-0B7D1295D788}"/>
                </a:ext>
              </a:extLst>
            </p:cNvPr>
            <p:cNvSpPr>
              <a:spLocks noChangeArrowheads="1"/>
            </p:cNvSpPr>
            <p:nvPr/>
          </p:nvSpPr>
          <p:spPr bwMode="auto">
            <a:xfrm rot="5609785">
              <a:off x="1130" y="355"/>
              <a:ext cx="1719" cy="3113"/>
            </a:xfrm>
            <a:prstGeom prst="moon">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39" name="AutoShape 31">
              <a:extLst>
                <a:ext uri="{FF2B5EF4-FFF2-40B4-BE49-F238E27FC236}">
                  <a16:creationId xmlns="" xmlns:a16="http://schemas.microsoft.com/office/drawing/2014/main" id="{1CAF9429-DDAF-41F8-92F2-E291247B7746}"/>
                </a:ext>
              </a:extLst>
            </p:cNvPr>
            <p:cNvSpPr>
              <a:spLocks noChangeArrowheads="1"/>
            </p:cNvSpPr>
            <p:nvPr/>
          </p:nvSpPr>
          <p:spPr bwMode="auto">
            <a:xfrm rot="-5115569">
              <a:off x="4045" y="2233"/>
              <a:ext cx="128" cy="1234"/>
            </a:xfrm>
            <a:custGeom>
              <a:avLst/>
              <a:gdLst>
                <a:gd name="T0" fmla="*/ 1 w 21600"/>
                <a:gd name="T1" fmla="*/ 35 h 21600"/>
                <a:gd name="T2" fmla="*/ 0 w 21600"/>
                <a:gd name="T3" fmla="*/ 70 h 21600"/>
                <a:gd name="T4" fmla="*/ 0 w 21600"/>
                <a:gd name="T5" fmla="*/ 35 h 21600"/>
                <a:gd name="T6" fmla="*/ 0 w 21600"/>
                <a:gd name="T7" fmla="*/ 0 h 21600"/>
                <a:gd name="T8" fmla="*/ 0 60000 65536"/>
                <a:gd name="T9" fmla="*/ 0 60000 65536"/>
                <a:gd name="T10" fmla="*/ 0 60000 65536"/>
                <a:gd name="T11" fmla="*/ 0 60000 65536"/>
                <a:gd name="T12" fmla="*/ 4556 w 21600"/>
                <a:gd name="T13" fmla="*/ 4499 h 21600"/>
                <a:gd name="T14" fmla="*/ 17044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6440" name="AutoShape 32">
              <a:extLst>
                <a:ext uri="{FF2B5EF4-FFF2-40B4-BE49-F238E27FC236}">
                  <a16:creationId xmlns="" xmlns:a16="http://schemas.microsoft.com/office/drawing/2014/main" id="{9F65EBE4-4DF1-4882-AF5A-9632763FA076}"/>
                </a:ext>
              </a:extLst>
            </p:cNvPr>
            <p:cNvSpPr>
              <a:spLocks noChangeArrowheads="1"/>
            </p:cNvSpPr>
            <p:nvPr/>
          </p:nvSpPr>
          <p:spPr bwMode="auto">
            <a:xfrm rot="934216">
              <a:off x="3456" y="2592"/>
              <a:ext cx="144" cy="144"/>
            </a:xfrm>
            <a:prstGeom prst="rtTriangle">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16394" name="AutoShape 33">
            <a:extLst>
              <a:ext uri="{FF2B5EF4-FFF2-40B4-BE49-F238E27FC236}">
                <a16:creationId xmlns="" xmlns:a16="http://schemas.microsoft.com/office/drawing/2014/main" id="{77509D90-057A-4916-B5C9-B2FE26D442DE}"/>
              </a:ext>
            </a:extLst>
          </p:cNvPr>
          <p:cNvSpPr>
            <a:spLocks noChangeArrowheads="1"/>
          </p:cNvSpPr>
          <p:nvPr/>
        </p:nvSpPr>
        <p:spPr bwMode="auto">
          <a:xfrm>
            <a:off x="7256095" y="3714750"/>
            <a:ext cx="1447800" cy="304800"/>
          </a:xfrm>
          <a:prstGeom prst="flowChartProcess">
            <a:avLst/>
          </a:prstGeom>
          <a:solidFill>
            <a:srgbClr val="33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395" name="AutoShape 34">
            <a:extLst>
              <a:ext uri="{FF2B5EF4-FFF2-40B4-BE49-F238E27FC236}">
                <a16:creationId xmlns="" xmlns:a16="http://schemas.microsoft.com/office/drawing/2014/main" id="{59F2C53F-3B82-4BF9-9CCF-6D97E4F74B68}"/>
              </a:ext>
            </a:extLst>
          </p:cNvPr>
          <p:cNvSpPr>
            <a:spLocks noChangeArrowheads="1"/>
          </p:cNvSpPr>
          <p:nvPr/>
        </p:nvSpPr>
        <p:spPr bwMode="auto">
          <a:xfrm rot="16200000">
            <a:off x="7010400" y="3724275"/>
            <a:ext cx="228600" cy="304800"/>
          </a:xfrm>
          <a:prstGeom prst="can">
            <a:avLst>
              <a:gd name="adj" fmla="val 33333"/>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0995" name="AutoShape 35">
            <a:extLst>
              <a:ext uri="{FF2B5EF4-FFF2-40B4-BE49-F238E27FC236}">
                <a16:creationId xmlns="" xmlns:a16="http://schemas.microsoft.com/office/drawing/2014/main" id="{56CEDA66-A287-43BD-92BB-48AA925445C4}"/>
              </a:ext>
            </a:extLst>
          </p:cNvPr>
          <p:cNvSpPr>
            <a:spLocks noChangeArrowheads="1"/>
          </p:cNvSpPr>
          <p:nvPr/>
        </p:nvSpPr>
        <p:spPr bwMode="auto">
          <a:xfrm rot="16200000">
            <a:off x="9156700" y="2997200"/>
            <a:ext cx="279400" cy="304800"/>
          </a:xfrm>
          <a:prstGeom prst="can">
            <a:avLst>
              <a:gd name="adj" fmla="val 27273"/>
            </a:avLst>
          </a:prstGeom>
          <a:solidFill>
            <a:srgbClr val="333333"/>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3" name="Group 36">
            <a:extLst>
              <a:ext uri="{FF2B5EF4-FFF2-40B4-BE49-F238E27FC236}">
                <a16:creationId xmlns="" xmlns:a16="http://schemas.microsoft.com/office/drawing/2014/main" id="{14D76B4C-30D0-4AA4-BCAC-8F5F76F2C87B}"/>
              </a:ext>
            </a:extLst>
          </p:cNvPr>
          <p:cNvGrpSpPr>
            <a:grpSpLocks/>
          </p:cNvGrpSpPr>
          <p:nvPr/>
        </p:nvGrpSpPr>
        <p:grpSpPr bwMode="auto">
          <a:xfrm>
            <a:off x="9690100" y="4016376"/>
            <a:ext cx="749300" cy="1279525"/>
            <a:chOff x="4236" y="2935"/>
            <a:chExt cx="472" cy="806"/>
          </a:xfrm>
        </p:grpSpPr>
        <p:sp>
          <p:nvSpPr>
            <p:cNvPr id="16417" name="Oval 37">
              <a:extLst>
                <a:ext uri="{FF2B5EF4-FFF2-40B4-BE49-F238E27FC236}">
                  <a16:creationId xmlns="" xmlns:a16="http://schemas.microsoft.com/office/drawing/2014/main" id="{7BEC107B-4650-43F5-AFA6-40C3907E3AC1}"/>
                </a:ext>
              </a:extLst>
            </p:cNvPr>
            <p:cNvSpPr>
              <a:spLocks noChangeArrowheads="1"/>
            </p:cNvSpPr>
            <p:nvPr/>
          </p:nvSpPr>
          <p:spPr bwMode="auto">
            <a:xfrm>
              <a:off x="4241" y="3393"/>
              <a:ext cx="462" cy="346"/>
            </a:xfrm>
            <a:prstGeom prst="ellipse">
              <a:avLst/>
            </a:prstGeom>
            <a:gradFill rotWithShape="1">
              <a:gsLst>
                <a:gs pos="0">
                  <a:schemeClr val="bg1"/>
                </a:gs>
                <a:gs pos="100000">
                  <a:srgbClr val="66CCFF"/>
                </a:gs>
              </a:gsLst>
              <a:path path="shape">
                <a:fillToRect l="50000" t="50000" r="50000" b="50000"/>
              </a:path>
            </a:gradFill>
            <a:ln w="9525">
              <a:solidFill>
                <a:srgbClr val="3366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18" name="AutoShape 38">
              <a:extLst>
                <a:ext uri="{FF2B5EF4-FFF2-40B4-BE49-F238E27FC236}">
                  <a16:creationId xmlns="" xmlns:a16="http://schemas.microsoft.com/office/drawing/2014/main" id="{4020AC2B-2886-4CC2-AEE7-C1606C0149F3}"/>
                </a:ext>
              </a:extLst>
            </p:cNvPr>
            <p:cNvSpPr>
              <a:spLocks noChangeArrowheads="1"/>
            </p:cNvSpPr>
            <p:nvPr/>
          </p:nvSpPr>
          <p:spPr bwMode="auto">
            <a:xfrm>
              <a:off x="4405" y="3281"/>
              <a:ext cx="127" cy="144"/>
            </a:xfrm>
            <a:prstGeom prst="can">
              <a:avLst>
                <a:gd name="adj" fmla="val 47244"/>
              </a:avLst>
            </a:prstGeom>
            <a:gradFill rotWithShape="1">
              <a:gsLst>
                <a:gs pos="0">
                  <a:srgbClr val="66CCFF"/>
                </a:gs>
                <a:gs pos="50000">
                  <a:srgbClr val="FFFFFF"/>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19" name="Oval 39">
              <a:extLst>
                <a:ext uri="{FF2B5EF4-FFF2-40B4-BE49-F238E27FC236}">
                  <a16:creationId xmlns="" xmlns:a16="http://schemas.microsoft.com/office/drawing/2014/main" id="{4E8D8773-2BE4-4003-AD46-EF3E48261E59}"/>
                </a:ext>
              </a:extLst>
            </p:cNvPr>
            <p:cNvSpPr>
              <a:spLocks noChangeArrowheads="1"/>
            </p:cNvSpPr>
            <p:nvPr/>
          </p:nvSpPr>
          <p:spPr bwMode="auto">
            <a:xfrm>
              <a:off x="4328" y="3616"/>
              <a:ext cx="298" cy="123"/>
            </a:xfrm>
            <a:prstGeom prst="ellipse">
              <a:avLst/>
            </a:prstGeom>
            <a:solidFill>
              <a:srgbClr val="3399FF">
                <a:alpha val="45097"/>
              </a:srgbClr>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20" name="Oval 40">
              <a:extLst>
                <a:ext uri="{FF2B5EF4-FFF2-40B4-BE49-F238E27FC236}">
                  <a16:creationId xmlns="" xmlns:a16="http://schemas.microsoft.com/office/drawing/2014/main" id="{C6C10C6F-FF0C-4B4D-8A78-609E9E857790}"/>
                </a:ext>
              </a:extLst>
            </p:cNvPr>
            <p:cNvSpPr>
              <a:spLocks noChangeArrowheads="1"/>
            </p:cNvSpPr>
            <p:nvPr/>
          </p:nvSpPr>
          <p:spPr bwMode="auto">
            <a:xfrm>
              <a:off x="4241" y="3470"/>
              <a:ext cx="462" cy="174"/>
            </a:xfrm>
            <a:prstGeom prst="ellipse">
              <a:avLst/>
            </a:prstGeom>
            <a:solidFill>
              <a:srgbClr val="FFCC00">
                <a:alpha val="30196"/>
              </a:srgbClr>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21" name="Freeform 41">
              <a:extLst>
                <a:ext uri="{FF2B5EF4-FFF2-40B4-BE49-F238E27FC236}">
                  <a16:creationId xmlns="" xmlns:a16="http://schemas.microsoft.com/office/drawing/2014/main" id="{FC7504BC-9A39-4069-B792-B5348642367C}"/>
                </a:ext>
              </a:extLst>
            </p:cNvPr>
            <p:cNvSpPr>
              <a:spLocks/>
            </p:cNvSpPr>
            <p:nvPr/>
          </p:nvSpPr>
          <p:spPr bwMode="auto">
            <a:xfrm flipH="1">
              <a:off x="4532" y="3344"/>
              <a:ext cx="47" cy="92"/>
            </a:xfrm>
            <a:custGeom>
              <a:avLst/>
              <a:gdLst>
                <a:gd name="T0" fmla="*/ 47 w 48"/>
                <a:gd name="T1" fmla="*/ 0 h 144"/>
                <a:gd name="T2" fmla="*/ 47 w 48"/>
                <a:gd name="T3" fmla="*/ 61 h 144"/>
                <a:gd name="T4" fmla="*/ 0 w 48"/>
                <a:gd name="T5" fmla="*/ 92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2" name="Freeform 42">
              <a:extLst>
                <a:ext uri="{FF2B5EF4-FFF2-40B4-BE49-F238E27FC236}">
                  <a16:creationId xmlns="" xmlns:a16="http://schemas.microsoft.com/office/drawing/2014/main" id="{5F49F151-A87B-4459-B6FA-D91301F560C8}"/>
                </a:ext>
              </a:extLst>
            </p:cNvPr>
            <p:cNvSpPr>
              <a:spLocks/>
            </p:cNvSpPr>
            <p:nvPr/>
          </p:nvSpPr>
          <p:spPr bwMode="auto">
            <a:xfrm>
              <a:off x="4356" y="3345"/>
              <a:ext cx="47" cy="92"/>
            </a:xfrm>
            <a:custGeom>
              <a:avLst/>
              <a:gdLst>
                <a:gd name="T0" fmla="*/ 47 w 48"/>
                <a:gd name="T1" fmla="*/ 0 h 144"/>
                <a:gd name="T2" fmla="*/ 47 w 48"/>
                <a:gd name="T3" fmla="*/ 61 h 144"/>
                <a:gd name="T4" fmla="*/ 0 w 48"/>
                <a:gd name="T5" fmla="*/ 92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3" name="AutoShape 43">
              <a:extLst>
                <a:ext uri="{FF2B5EF4-FFF2-40B4-BE49-F238E27FC236}">
                  <a16:creationId xmlns="" xmlns:a16="http://schemas.microsoft.com/office/drawing/2014/main" id="{B9EE1E6A-4B4D-417D-A116-04AD086C2375}"/>
                </a:ext>
              </a:extLst>
            </p:cNvPr>
            <p:cNvSpPr>
              <a:spLocks noChangeArrowheads="1"/>
            </p:cNvSpPr>
            <p:nvPr/>
          </p:nvSpPr>
          <p:spPr bwMode="auto">
            <a:xfrm rot="16200000" flipV="1">
              <a:off x="4376" y="3409"/>
              <a:ext cx="192" cy="472"/>
            </a:xfrm>
            <a:prstGeom prst="moon">
              <a:avLst>
                <a:gd name="adj" fmla="val 50833"/>
              </a:avLst>
            </a:prstGeom>
            <a:solidFill>
              <a:srgbClr val="FFCC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24" name="Freeform 44">
              <a:extLst>
                <a:ext uri="{FF2B5EF4-FFF2-40B4-BE49-F238E27FC236}">
                  <a16:creationId xmlns="" xmlns:a16="http://schemas.microsoft.com/office/drawing/2014/main" id="{A02F9D87-7574-4303-8AD9-68258AAA3AE3}"/>
                </a:ext>
              </a:extLst>
            </p:cNvPr>
            <p:cNvSpPr>
              <a:spLocks/>
            </p:cNvSpPr>
            <p:nvPr/>
          </p:nvSpPr>
          <p:spPr bwMode="auto">
            <a:xfrm>
              <a:off x="4371" y="3357"/>
              <a:ext cx="231" cy="370"/>
            </a:xfrm>
            <a:custGeom>
              <a:avLst/>
              <a:gdLst>
                <a:gd name="T0" fmla="*/ 91 w 288"/>
                <a:gd name="T1" fmla="*/ 0 h 462"/>
                <a:gd name="T2" fmla="*/ 101 w 288"/>
                <a:gd name="T3" fmla="*/ 77 h 462"/>
                <a:gd name="T4" fmla="*/ 120 w 288"/>
                <a:gd name="T5" fmla="*/ 163 h 462"/>
                <a:gd name="T6" fmla="*/ 221 w 288"/>
                <a:gd name="T7" fmla="*/ 284 h 462"/>
                <a:gd name="T8" fmla="*/ 87 w 288"/>
                <a:gd name="T9" fmla="*/ 351 h 462"/>
                <a:gd name="T10" fmla="*/ 14 w 288"/>
                <a:gd name="T11" fmla="*/ 298 h 462"/>
                <a:gd name="T12" fmla="*/ 0 60000 65536"/>
                <a:gd name="T13" fmla="*/ 0 60000 65536"/>
                <a:gd name="T14" fmla="*/ 0 60000 65536"/>
                <a:gd name="T15" fmla="*/ 0 60000 65536"/>
                <a:gd name="T16" fmla="*/ 0 60000 65536"/>
                <a:gd name="T17" fmla="*/ 0 60000 65536"/>
                <a:gd name="T18" fmla="*/ 0 w 288"/>
                <a:gd name="T19" fmla="*/ 0 h 462"/>
                <a:gd name="T20" fmla="*/ 288 w 288"/>
                <a:gd name="T21" fmla="*/ 462 h 462"/>
              </a:gdLst>
              <a:ahLst/>
              <a:cxnLst>
                <a:cxn ang="T12">
                  <a:pos x="T0" y="T1"/>
                </a:cxn>
                <a:cxn ang="T13">
                  <a:pos x="T2" y="T3"/>
                </a:cxn>
                <a:cxn ang="T14">
                  <a:pos x="T4" y="T5"/>
                </a:cxn>
                <a:cxn ang="T15">
                  <a:pos x="T6" y="T7"/>
                </a:cxn>
                <a:cxn ang="T16">
                  <a:pos x="T8" y="T9"/>
                </a:cxn>
                <a:cxn ang="T17">
                  <a:pos x="T10" y="T11"/>
                </a:cxn>
              </a:cxnLst>
              <a:rect l="T18" t="T19" r="T20" b="T21"/>
              <a:pathLst>
                <a:path w="288" h="462">
                  <a:moveTo>
                    <a:pt x="114" y="0"/>
                  </a:moveTo>
                  <a:cubicBezTo>
                    <a:pt x="116" y="16"/>
                    <a:pt x="120" y="62"/>
                    <a:pt x="126" y="96"/>
                  </a:cubicBezTo>
                  <a:cubicBezTo>
                    <a:pt x="132" y="130"/>
                    <a:pt x="125" y="161"/>
                    <a:pt x="150" y="204"/>
                  </a:cubicBezTo>
                  <a:cubicBezTo>
                    <a:pt x="210" y="294"/>
                    <a:pt x="264" y="252"/>
                    <a:pt x="276" y="354"/>
                  </a:cubicBezTo>
                  <a:cubicBezTo>
                    <a:pt x="288" y="456"/>
                    <a:pt x="152" y="439"/>
                    <a:pt x="108" y="438"/>
                  </a:cubicBezTo>
                  <a:cubicBezTo>
                    <a:pt x="0" y="462"/>
                    <a:pt x="37" y="386"/>
                    <a:pt x="18" y="372"/>
                  </a:cubicBezTo>
                </a:path>
              </a:pathLst>
            </a:custGeom>
            <a:noFill/>
            <a:ln w="28575">
              <a:solidFill>
                <a:schemeClr val="bg2">
                  <a:alpha val="30196"/>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05" name="Arc 45">
              <a:extLst>
                <a:ext uri="{FF2B5EF4-FFF2-40B4-BE49-F238E27FC236}">
                  <a16:creationId xmlns="" xmlns:a16="http://schemas.microsoft.com/office/drawing/2014/main" id="{D8680395-87C0-476F-A88F-59A39DDB11F5}"/>
                </a:ext>
              </a:extLst>
            </p:cNvPr>
            <p:cNvSpPr>
              <a:spLocks/>
            </p:cNvSpPr>
            <p:nvPr/>
          </p:nvSpPr>
          <p:spPr bwMode="auto">
            <a:xfrm flipV="1">
              <a:off x="4378" y="3309"/>
              <a:ext cx="184" cy="50"/>
            </a:xfrm>
            <a:custGeom>
              <a:avLst/>
              <a:gdLst>
                <a:gd name="G0" fmla="+- 21600 0 0"/>
                <a:gd name="G1" fmla="+- 21600 0 0"/>
                <a:gd name="G2" fmla="+- 21600 0 0"/>
                <a:gd name="T0" fmla="*/ 97 w 43200"/>
                <a:gd name="T1" fmla="*/ 23644 h 23644"/>
                <a:gd name="T2" fmla="*/ 43152 w 43200"/>
                <a:gd name="T3" fmla="*/ 23045 h 23644"/>
                <a:gd name="T4" fmla="*/ 21600 w 43200"/>
                <a:gd name="T5" fmla="*/ 21600 h 23644"/>
              </a:gdLst>
              <a:ahLst/>
              <a:cxnLst>
                <a:cxn ang="0">
                  <a:pos x="T0" y="T1"/>
                </a:cxn>
                <a:cxn ang="0">
                  <a:pos x="T2" y="T3"/>
                </a:cxn>
                <a:cxn ang="0">
                  <a:pos x="T4" y="T5"/>
                </a:cxn>
              </a:cxnLst>
              <a:rect l="0" t="0" r="r" b="b"/>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close/>
                </a:path>
              </a:pathLst>
            </a:cu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66FF"/>
              </a:solidFill>
              <a:round/>
              <a:headEnd/>
              <a:tailEnd/>
            </a:ln>
            <a:effectLst/>
          </p:spPr>
          <p:txBody>
            <a:bodyPr wrap="none" anchor="ctr"/>
            <a:lstStyle/>
            <a:p>
              <a:pPr eaLnBrk="1" hangingPunct="1">
                <a:defRPr/>
              </a:pPr>
              <a:endParaRPr lang="en-US">
                <a:latin typeface="Arial" charset="0"/>
                <a:cs typeface="Arial" charset="0"/>
              </a:endParaRPr>
            </a:p>
          </p:txBody>
        </p:sp>
        <p:sp>
          <p:nvSpPr>
            <p:cNvPr id="16426" name="Arc 46">
              <a:extLst>
                <a:ext uri="{FF2B5EF4-FFF2-40B4-BE49-F238E27FC236}">
                  <a16:creationId xmlns="" xmlns:a16="http://schemas.microsoft.com/office/drawing/2014/main" id="{BA1F7DBD-6C33-43D6-8A04-DE476CA9D190}"/>
                </a:ext>
              </a:extLst>
            </p:cNvPr>
            <p:cNvSpPr>
              <a:spLocks/>
            </p:cNvSpPr>
            <p:nvPr/>
          </p:nvSpPr>
          <p:spPr bwMode="auto">
            <a:xfrm flipV="1">
              <a:off x="4380" y="3288"/>
              <a:ext cx="184" cy="50"/>
            </a:xfrm>
            <a:custGeom>
              <a:avLst/>
              <a:gdLst>
                <a:gd name="T0" fmla="*/ 0 w 43200"/>
                <a:gd name="T1" fmla="*/ 0 h 23644"/>
                <a:gd name="T2" fmla="*/ 1 w 43200"/>
                <a:gd name="T3" fmla="*/ 0 h 23644"/>
                <a:gd name="T4" fmla="*/ 0 w 43200"/>
                <a:gd name="T5" fmla="*/ 0 h 23644"/>
                <a:gd name="T6" fmla="*/ 0 60000 65536"/>
                <a:gd name="T7" fmla="*/ 0 60000 65536"/>
                <a:gd name="T8" fmla="*/ 0 60000 65536"/>
                <a:gd name="T9" fmla="*/ 0 w 43200"/>
                <a:gd name="T10" fmla="*/ 0 h 23644"/>
                <a:gd name="T11" fmla="*/ 43200 w 43200"/>
                <a:gd name="T12" fmla="*/ 23644 h 23644"/>
              </a:gdLst>
              <a:ahLst/>
              <a:cxnLst>
                <a:cxn ang="T6">
                  <a:pos x="T0" y="T1"/>
                </a:cxn>
                <a:cxn ang="T7">
                  <a:pos x="T2" y="T3"/>
                </a:cxn>
                <a:cxn ang="T8">
                  <a:pos x="T4" y="T5"/>
                </a:cxn>
              </a:cxnLst>
              <a:rect l="T9" t="T10" r="T11" b="T12"/>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lnTo>
                    <a:pt x="96" y="236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27" name="Oval 47">
              <a:extLst>
                <a:ext uri="{FF2B5EF4-FFF2-40B4-BE49-F238E27FC236}">
                  <a16:creationId xmlns="" xmlns:a16="http://schemas.microsoft.com/office/drawing/2014/main" id="{150F47C7-96F0-4D77-A320-64638C902204}"/>
                </a:ext>
              </a:extLst>
            </p:cNvPr>
            <p:cNvSpPr>
              <a:spLocks noChangeArrowheads="1"/>
            </p:cNvSpPr>
            <p:nvPr/>
          </p:nvSpPr>
          <p:spPr bwMode="auto">
            <a:xfrm>
              <a:off x="4394" y="3258"/>
              <a:ext cx="149" cy="7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28" name="Arc 48">
              <a:extLst>
                <a:ext uri="{FF2B5EF4-FFF2-40B4-BE49-F238E27FC236}">
                  <a16:creationId xmlns="" xmlns:a16="http://schemas.microsoft.com/office/drawing/2014/main" id="{8723E6E5-3B2E-40D6-B31C-A439ABC08C23}"/>
                </a:ext>
              </a:extLst>
            </p:cNvPr>
            <p:cNvSpPr>
              <a:spLocks/>
            </p:cNvSpPr>
            <p:nvPr/>
          </p:nvSpPr>
          <p:spPr bwMode="auto">
            <a:xfrm flipV="1">
              <a:off x="4379" y="3250"/>
              <a:ext cx="184" cy="92"/>
            </a:xfrm>
            <a:custGeom>
              <a:avLst/>
              <a:gdLst>
                <a:gd name="T0" fmla="*/ 0 w 43200"/>
                <a:gd name="T1" fmla="*/ 0 h 42883"/>
                <a:gd name="T2" fmla="*/ 0 w 43200"/>
                <a:gd name="T3" fmla="*/ 0 h 42883"/>
                <a:gd name="T4" fmla="*/ 0 w 43200"/>
                <a:gd name="T5" fmla="*/ 0 h 42883"/>
                <a:gd name="T6" fmla="*/ 0 60000 65536"/>
                <a:gd name="T7" fmla="*/ 0 60000 65536"/>
                <a:gd name="T8" fmla="*/ 0 60000 65536"/>
                <a:gd name="T9" fmla="*/ 0 w 43200"/>
                <a:gd name="T10" fmla="*/ 0 h 42883"/>
                <a:gd name="T11" fmla="*/ 43200 w 43200"/>
                <a:gd name="T12" fmla="*/ 42883 h 42883"/>
              </a:gdLst>
              <a:ahLst/>
              <a:cxnLst>
                <a:cxn ang="T6">
                  <a:pos x="T0" y="T1"/>
                </a:cxn>
                <a:cxn ang="T7">
                  <a:pos x="T2" y="T3"/>
                </a:cxn>
                <a:cxn ang="T8">
                  <a:pos x="T4" y="T5"/>
                </a:cxn>
              </a:cxnLst>
              <a:rect l="T9" t="T10" r="T11" b="T12"/>
              <a:pathLst>
                <a:path w="43200" h="42883" fill="none"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path>
                <a:path w="43200" h="42883" stroke="0"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lnTo>
                    <a:pt x="21600" y="21600"/>
                  </a:lnTo>
                  <a:lnTo>
                    <a:pt x="17618" y="42829"/>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29" name="Arc 49">
              <a:extLst>
                <a:ext uri="{FF2B5EF4-FFF2-40B4-BE49-F238E27FC236}">
                  <a16:creationId xmlns="" xmlns:a16="http://schemas.microsoft.com/office/drawing/2014/main" id="{6E1C223C-E90D-4503-BDD6-30226554F69B}"/>
                </a:ext>
              </a:extLst>
            </p:cNvPr>
            <p:cNvSpPr>
              <a:spLocks/>
            </p:cNvSpPr>
            <p:nvPr/>
          </p:nvSpPr>
          <p:spPr bwMode="auto">
            <a:xfrm flipV="1">
              <a:off x="4393" y="3254"/>
              <a:ext cx="150" cy="75"/>
            </a:xfrm>
            <a:custGeom>
              <a:avLst/>
              <a:gdLst>
                <a:gd name="T0" fmla="*/ 0 w 43200"/>
                <a:gd name="T1" fmla="*/ 0 h 43085"/>
                <a:gd name="T2" fmla="*/ 0 w 43200"/>
                <a:gd name="T3" fmla="*/ 0 h 43085"/>
                <a:gd name="T4" fmla="*/ 0 w 43200"/>
                <a:gd name="T5" fmla="*/ 0 h 43085"/>
                <a:gd name="T6" fmla="*/ 0 60000 65536"/>
                <a:gd name="T7" fmla="*/ 0 60000 65536"/>
                <a:gd name="T8" fmla="*/ 0 60000 65536"/>
                <a:gd name="T9" fmla="*/ 0 w 43200"/>
                <a:gd name="T10" fmla="*/ 0 h 43085"/>
                <a:gd name="T11" fmla="*/ 43200 w 43200"/>
                <a:gd name="T12" fmla="*/ 43085 h 43085"/>
              </a:gdLst>
              <a:ahLst/>
              <a:cxnLst>
                <a:cxn ang="T6">
                  <a:pos x="T0" y="T1"/>
                </a:cxn>
                <a:cxn ang="T7">
                  <a:pos x="T2" y="T3"/>
                </a:cxn>
                <a:cxn ang="T8">
                  <a:pos x="T4" y="T5"/>
                </a:cxn>
              </a:cxnLst>
              <a:rect l="T9" t="T10" r="T11" b="T12"/>
              <a:pathLst>
                <a:path w="43200" h="43085" fill="none"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path>
                <a:path w="43200" h="43085" stroke="0"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lnTo>
                    <a:pt x="21600" y="21600"/>
                  </a:lnTo>
                  <a:lnTo>
                    <a:pt x="19377" y="43085"/>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30" name="Arc 50">
              <a:extLst>
                <a:ext uri="{FF2B5EF4-FFF2-40B4-BE49-F238E27FC236}">
                  <a16:creationId xmlns="" xmlns:a16="http://schemas.microsoft.com/office/drawing/2014/main" id="{CF367041-2F0C-40DA-B560-9FE3E2DF6F35}"/>
                </a:ext>
              </a:extLst>
            </p:cNvPr>
            <p:cNvSpPr>
              <a:spLocks/>
            </p:cNvSpPr>
            <p:nvPr/>
          </p:nvSpPr>
          <p:spPr bwMode="auto">
            <a:xfrm flipV="1">
              <a:off x="4423" y="3258"/>
              <a:ext cx="92" cy="40"/>
            </a:xfrm>
            <a:custGeom>
              <a:avLst/>
              <a:gdLst>
                <a:gd name="T0" fmla="*/ 0 w 43200"/>
                <a:gd name="T1" fmla="*/ 0 h 41744"/>
                <a:gd name="T2" fmla="*/ 0 w 43200"/>
                <a:gd name="T3" fmla="*/ 0 h 41744"/>
                <a:gd name="T4" fmla="*/ 0 w 43200"/>
                <a:gd name="T5" fmla="*/ 0 h 41744"/>
                <a:gd name="T6" fmla="*/ 0 60000 65536"/>
                <a:gd name="T7" fmla="*/ 0 60000 65536"/>
                <a:gd name="T8" fmla="*/ 0 60000 65536"/>
                <a:gd name="T9" fmla="*/ 0 w 43200"/>
                <a:gd name="T10" fmla="*/ 0 h 41744"/>
                <a:gd name="T11" fmla="*/ 43200 w 43200"/>
                <a:gd name="T12" fmla="*/ 41744 h 41744"/>
              </a:gdLst>
              <a:ahLst/>
              <a:cxnLst>
                <a:cxn ang="T6">
                  <a:pos x="T0" y="T1"/>
                </a:cxn>
                <a:cxn ang="T7">
                  <a:pos x="T2" y="T3"/>
                </a:cxn>
                <a:cxn ang="T8">
                  <a:pos x="T4" y="T5"/>
                </a:cxn>
              </a:cxnLst>
              <a:rect l="T9" t="T10" r="T11" b="T12"/>
              <a:pathLst>
                <a:path w="43200" h="41744" fill="none"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path>
                <a:path w="43200" h="41744" stroke="0"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lnTo>
                    <a:pt x="21600" y="21600"/>
                  </a:lnTo>
                  <a:lnTo>
                    <a:pt x="7745" y="3817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31" name="Arc 51">
              <a:extLst>
                <a:ext uri="{FF2B5EF4-FFF2-40B4-BE49-F238E27FC236}">
                  <a16:creationId xmlns="" xmlns:a16="http://schemas.microsoft.com/office/drawing/2014/main" id="{9DB6DE51-3286-43C0-9D48-87ABECAB2599}"/>
                </a:ext>
              </a:extLst>
            </p:cNvPr>
            <p:cNvSpPr>
              <a:spLocks/>
            </p:cNvSpPr>
            <p:nvPr/>
          </p:nvSpPr>
          <p:spPr bwMode="auto">
            <a:xfrm flipV="1">
              <a:off x="4438" y="3265"/>
              <a:ext cx="58" cy="23"/>
            </a:xfrm>
            <a:custGeom>
              <a:avLst/>
              <a:gdLst>
                <a:gd name="T0" fmla="*/ 0 w 43200"/>
                <a:gd name="T1" fmla="*/ 0 h 35592"/>
                <a:gd name="T2" fmla="*/ 0 w 43200"/>
                <a:gd name="T3" fmla="*/ 0 h 35592"/>
                <a:gd name="T4" fmla="*/ 0 w 43200"/>
                <a:gd name="T5" fmla="*/ 0 h 35592"/>
                <a:gd name="T6" fmla="*/ 0 60000 65536"/>
                <a:gd name="T7" fmla="*/ 0 60000 65536"/>
                <a:gd name="T8" fmla="*/ 0 60000 65536"/>
                <a:gd name="T9" fmla="*/ 0 w 43200"/>
                <a:gd name="T10" fmla="*/ 0 h 35592"/>
                <a:gd name="T11" fmla="*/ 43200 w 43200"/>
                <a:gd name="T12" fmla="*/ 35592 h 35592"/>
              </a:gdLst>
              <a:ahLst/>
              <a:cxnLst>
                <a:cxn ang="T6">
                  <a:pos x="T0" y="T1"/>
                </a:cxn>
                <a:cxn ang="T7">
                  <a:pos x="T2" y="T3"/>
                </a:cxn>
                <a:cxn ang="T8">
                  <a:pos x="T4" y="T5"/>
                </a:cxn>
              </a:cxnLst>
              <a:rect l="T9" t="T10" r="T11" b="T12"/>
              <a:pathLst>
                <a:path w="43200" h="35592" fill="none"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path>
                <a:path w="43200" h="35592" stroke="0"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lnTo>
                    <a:pt x="21600" y="21600"/>
                  </a:lnTo>
                  <a:lnTo>
                    <a:pt x="3295" y="33068"/>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32" name="AutoShape 52">
              <a:extLst>
                <a:ext uri="{FF2B5EF4-FFF2-40B4-BE49-F238E27FC236}">
                  <a16:creationId xmlns="" xmlns:a16="http://schemas.microsoft.com/office/drawing/2014/main" id="{0AD4AC04-7F3B-479C-A236-D7D719DDABD7}"/>
                </a:ext>
              </a:extLst>
            </p:cNvPr>
            <p:cNvSpPr>
              <a:spLocks noChangeArrowheads="1"/>
            </p:cNvSpPr>
            <p:nvPr/>
          </p:nvSpPr>
          <p:spPr bwMode="auto">
            <a:xfrm flipV="1">
              <a:off x="4420" y="3247"/>
              <a:ext cx="92"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450 h 21600"/>
              </a:gdLst>
              <a:ahLst/>
              <a:cxnLst>
                <a:cxn ang="T8">
                  <a:pos x="T0" y="T1"/>
                </a:cxn>
                <a:cxn ang="T9">
                  <a:pos x="T2" y="T3"/>
                </a:cxn>
                <a:cxn ang="T10">
                  <a:pos x="T4" y="T5"/>
                </a:cxn>
                <a:cxn ang="T11">
                  <a:pos x="T6" y="T7"/>
                </a:cxn>
              </a:cxnLst>
              <a:rect l="T12" t="T13" r="T14" b="T15"/>
              <a:pathLst>
                <a:path w="21600" h="21600">
                  <a:moveTo>
                    <a:pt x="3286" y="7650"/>
                  </a:moveTo>
                  <a:cubicBezTo>
                    <a:pt x="4555" y="4622"/>
                    <a:pt x="7517" y="2652"/>
                    <a:pt x="10800" y="2653"/>
                  </a:cubicBezTo>
                  <a:cubicBezTo>
                    <a:pt x="14082" y="2653"/>
                    <a:pt x="17044" y="4622"/>
                    <a:pt x="18313" y="7650"/>
                  </a:cubicBezTo>
                  <a:lnTo>
                    <a:pt x="20760" y="6624"/>
                  </a:lnTo>
                  <a:cubicBezTo>
                    <a:pt x="19077" y="2611"/>
                    <a:pt x="15151" y="-1"/>
                    <a:pt x="10799" y="0"/>
                  </a:cubicBezTo>
                  <a:cubicBezTo>
                    <a:pt x="6448" y="0"/>
                    <a:pt x="2522" y="2611"/>
                    <a:pt x="839" y="6624"/>
                  </a:cubicBezTo>
                  <a:lnTo>
                    <a:pt x="3286" y="76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433" name="Arc 53">
              <a:extLst>
                <a:ext uri="{FF2B5EF4-FFF2-40B4-BE49-F238E27FC236}">
                  <a16:creationId xmlns="" xmlns:a16="http://schemas.microsoft.com/office/drawing/2014/main" id="{4B118447-25E8-4B60-9F46-AB7B3E5573CF}"/>
                </a:ext>
              </a:extLst>
            </p:cNvPr>
            <p:cNvSpPr>
              <a:spLocks/>
            </p:cNvSpPr>
            <p:nvPr/>
          </p:nvSpPr>
          <p:spPr bwMode="auto">
            <a:xfrm flipV="1">
              <a:off x="4422" y="3292"/>
              <a:ext cx="92" cy="26"/>
            </a:xfrm>
            <a:custGeom>
              <a:avLst/>
              <a:gdLst>
                <a:gd name="T0" fmla="*/ 0 w 42971"/>
                <a:gd name="T1" fmla="*/ 0 h 26832"/>
                <a:gd name="T2" fmla="*/ 0 w 42971"/>
                <a:gd name="T3" fmla="*/ 0 h 26832"/>
                <a:gd name="T4" fmla="*/ 0 w 42971"/>
                <a:gd name="T5" fmla="*/ 0 h 26832"/>
                <a:gd name="T6" fmla="*/ 0 60000 65536"/>
                <a:gd name="T7" fmla="*/ 0 60000 65536"/>
                <a:gd name="T8" fmla="*/ 0 60000 65536"/>
                <a:gd name="T9" fmla="*/ 0 w 42971"/>
                <a:gd name="T10" fmla="*/ 0 h 26832"/>
                <a:gd name="T11" fmla="*/ 42971 w 42971"/>
                <a:gd name="T12" fmla="*/ 26832 h 26832"/>
              </a:gdLst>
              <a:ahLst/>
              <a:cxnLst>
                <a:cxn ang="T6">
                  <a:pos x="T0" y="T1"/>
                </a:cxn>
                <a:cxn ang="T7">
                  <a:pos x="T2" y="T3"/>
                </a:cxn>
                <a:cxn ang="T8">
                  <a:pos x="T4" y="T5"/>
                </a:cxn>
              </a:cxnLst>
              <a:rect l="T9" t="T10" r="T11" b="T12"/>
              <a:pathLst>
                <a:path w="42971" h="26832" fill="none" extrusionOk="0">
                  <a:moveTo>
                    <a:pt x="-1" y="18465"/>
                  </a:moveTo>
                  <a:cubicBezTo>
                    <a:pt x="1554" y="7860"/>
                    <a:pt x="10652" y="-1"/>
                    <a:pt x="21371" y="0"/>
                  </a:cubicBezTo>
                  <a:cubicBezTo>
                    <a:pt x="33300" y="0"/>
                    <a:pt x="42971" y="9670"/>
                    <a:pt x="42971" y="21600"/>
                  </a:cubicBezTo>
                  <a:cubicBezTo>
                    <a:pt x="42971" y="23363"/>
                    <a:pt x="42754" y="25120"/>
                    <a:pt x="42327" y="26831"/>
                  </a:cubicBezTo>
                </a:path>
                <a:path w="42971" h="26832" stroke="0" extrusionOk="0">
                  <a:moveTo>
                    <a:pt x="-1" y="18465"/>
                  </a:moveTo>
                  <a:cubicBezTo>
                    <a:pt x="1554" y="7860"/>
                    <a:pt x="10652" y="-1"/>
                    <a:pt x="21371" y="0"/>
                  </a:cubicBezTo>
                  <a:cubicBezTo>
                    <a:pt x="33300" y="0"/>
                    <a:pt x="42971" y="9670"/>
                    <a:pt x="42971" y="21600"/>
                  </a:cubicBezTo>
                  <a:cubicBezTo>
                    <a:pt x="42971" y="23363"/>
                    <a:pt x="42754" y="25120"/>
                    <a:pt x="42327" y="26831"/>
                  </a:cubicBezTo>
                  <a:lnTo>
                    <a:pt x="21371" y="21600"/>
                  </a:lnTo>
                  <a:lnTo>
                    <a:pt x="-1" y="18465"/>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34" name="Line 54">
              <a:extLst>
                <a:ext uri="{FF2B5EF4-FFF2-40B4-BE49-F238E27FC236}">
                  <a16:creationId xmlns="" xmlns:a16="http://schemas.microsoft.com/office/drawing/2014/main" id="{ECC94C62-67D0-4DB5-87F0-CA110A17DCCE}"/>
                </a:ext>
              </a:extLst>
            </p:cNvPr>
            <p:cNvSpPr>
              <a:spLocks noChangeShapeType="1"/>
            </p:cNvSpPr>
            <p:nvPr/>
          </p:nvSpPr>
          <p:spPr bwMode="auto">
            <a:xfrm>
              <a:off x="4422" y="3282"/>
              <a:ext cx="0"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5" name="Line 55">
              <a:extLst>
                <a:ext uri="{FF2B5EF4-FFF2-40B4-BE49-F238E27FC236}">
                  <a16:creationId xmlns="" xmlns:a16="http://schemas.microsoft.com/office/drawing/2014/main" id="{DD4DD7D1-D337-4F78-957E-D9C4D47E333E}"/>
                </a:ext>
              </a:extLst>
            </p:cNvPr>
            <p:cNvSpPr>
              <a:spLocks noChangeShapeType="1"/>
            </p:cNvSpPr>
            <p:nvPr/>
          </p:nvSpPr>
          <p:spPr bwMode="auto">
            <a:xfrm>
              <a:off x="4514" y="3280"/>
              <a:ext cx="0"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6" name="Freeform 56">
              <a:extLst>
                <a:ext uri="{FF2B5EF4-FFF2-40B4-BE49-F238E27FC236}">
                  <a16:creationId xmlns="" xmlns:a16="http://schemas.microsoft.com/office/drawing/2014/main" id="{6C0ABD49-5B59-4F9A-9E2D-42C58CF162F5}"/>
                </a:ext>
              </a:extLst>
            </p:cNvPr>
            <p:cNvSpPr>
              <a:spLocks/>
            </p:cNvSpPr>
            <p:nvPr/>
          </p:nvSpPr>
          <p:spPr bwMode="auto">
            <a:xfrm>
              <a:off x="4421" y="3285"/>
              <a:ext cx="91" cy="37"/>
            </a:xfrm>
            <a:custGeom>
              <a:avLst/>
              <a:gdLst/>
              <a:ahLst/>
              <a:cxnLst>
                <a:cxn ang="0">
                  <a:pos x="1" y="0"/>
                </a:cxn>
                <a:cxn ang="0">
                  <a:pos x="91" y="2"/>
                </a:cxn>
                <a:cxn ang="0">
                  <a:pos x="90" y="17"/>
                </a:cxn>
                <a:cxn ang="0">
                  <a:pos x="1" y="17"/>
                </a:cxn>
                <a:cxn ang="0">
                  <a:pos x="1" y="0"/>
                </a:cxn>
              </a:cxnLst>
              <a:rect l="0" t="0" r="r" b="b"/>
              <a:pathLst>
                <a:path w="91" h="37">
                  <a:moveTo>
                    <a:pt x="1" y="0"/>
                  </a:moveTo>
                  <a:cubicBezTo>
                    <a:pt x="19" y="20"/>
                    <a:pt x="66" y="18"/>
                    <a:pt x="91" y="2"/>
                  </a:cubicBezTo>
                  <a:cubicBezTo>
                    <a:pt x="88" y="11"/>
                    <a:pt x="87" y="3"/>
                    <a:pt x="90" y="17"/>
                  </a:cubicBezTo>
                  <a:cubicBezTo>
                    <a:pt x="70" y="32"/>
                    <a:pt x="28" y="37"/>
                    <a:pt x="1" y="17"/>
                  </a:cubicBezTo>
                  <a:cubicBezTo>
                    <a:pt x="4" y="17"/>
                    <a:pt x="0" y="7"/>
                    <a:pt x="1" y="0"/>
                  </a:cubicBezTo>
                  <a:close/>
                </a:path>
              </a:pathLst>
            </a:custGeom>
            <a:gradFill rotWithShape="1">
              <a:gsLst>
                <a:gs pos="0">
                  <a:schemeClr val="bg2">
                    <a:gamma/>
                    <a:shade val="46275"/>
                    <a:invGamma/>
                  </a:schemeClr>
                </a:gs>
                <a:gs pos="50000">
                  <a:schemeClr val="bg2"/>
                </a:gs>
                <a:gs pos="100000">
                  <a:schemeClr val="bg2">
                    <a:gamma/>
                    <a:shade val="46275"/>
                    <a:invGamma/>
                  </a:schemeClr>
                </a:gs>
              </a:gsLst>
              <a:lin ang="0" scaled="1"/>
            </a:gradFill>
            <a:ln w="3175" cmpd="sng">
              <a:solidFill>
                <a:schemeClr val="tx1"/>
              </a:solidFill>
              <a:round/>
              <a:headEnd/>
              <a:tailEnd/>
            </a:ln>
            <a:effectLst/>
          </p:spPr>
          <p:txBody>
            <a:bodyPr/>
            <a:lstStyle/>
            <a:p>
              <a:pPr eaLnBrk="1" hangingPunct="1">
                <a:defRPr/>
              </a:pPr>
              <a:endParaRPr lang="en-US">
                <a:latin typeface="Arial" charset="0"/>
                <a:cs typeface="Arial" charset="0"/>
              </a:endParaRPr>
            </a:p>
          </p:txBody>
        </p:sp>
        <p:pic>
          <p:nvPicPr>
            <p:cNvPr id="16437" name="Picture 57" descr="Lua do clear">
              <a:extLst>
                <a:ext uri="{FF2B5EF4-FFF2-40B4-BE49-F238E27FC236}">
                  <a16:creationId xmlns="" xmlns:a16="http://schemas.microsoft.com/office/drawing/2014/main" id="{F78C14FF-D4B7-4292-8B2E-20F4448C03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83" y="2935"/>
              <a:ext cx="174"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18" name="AutoShape 58">
            <a:extLst>
              <a:ext uri="{FF2B5EF4-FFF2-40B4-BE49-F238E27FC236}">
                <a16:creationId xmlns="" xmlns:a16="http://schemas.microsoft.com/office/drawing/2014/main" id="{230DFAB7-D30A-4000-9512-CEABD0FA42BF}"/>
              </a:ext>
            </a:extLst>
          </p:cNvPr>
          <p:cNvSpPr>
            <a:spLocks noChangeArrowheads="1"/>
          </p:cNvSpPr>
          <p:nvPr/>
        </p:nvSpPr>
        <p:spPr bwMode="auto">
          <a:xfrm rot="16200000">
            <a:off x="6985000" y="3724275"/>
            <a:ext cx="279400" cy="304800"/>
          </a:xfrm>
          <a:prstGeom prst="can">
            <a:avLst>
              <a:gd name="adj" fmla="val 27273"/>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399" name="AutoShape 59">
            <a:extLst>
              <a:ext uri="{FF2B5EF4-FFF2-40B4-BE49-F238E27FC236}">
                <a16:creationId xmlns="" xmlns:a16="http://schemas.microsoft.com/office/drawing/2014/main" id="{54FE0881-F352-4BE2-B784-5DA29D612300}"/>
              </a:ext>
            </a:extLst>
          </p:cNvPr>
          <p:cNvSpPr>
            <a:spLocks noChangeArrowheads="1"/>
          </p:cNvSpPr>
          <p:nvPr/>
        </p:nvSpPr>
        <p:spPr bwMode="auto">
          <a:xfrm rot="5400000" flipH="1">
            <a:off x="8483600" y="3724275"/>
            <a:ext cx="279400" cy="304800"/>
          </a:xfrm>
          <a:prstGeom prst="can">
            <a:avLst>
              <a:gd name="adj" fmla="val 27273"/>
            </a:avLst>
          </a:pr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00" name="Oval 60">
            <a:extLst>
              <a:ext uri="{FF2B5EF4-FFF2-40B4-BE49-F238E27FC236}">
                <a16:creationId xmlns="" xmlns:a16="http://schemas.microsoft.com/office/drawing/2014/main" id="{71EBED99-0F37-421B-AF33-A4308BA6190C}"/>
              </a:ext>
            </a:extLst>
          </p:cNvPr>
          <p:cNvSpPr>
            <a:spLocks noChangeArrowheads="1"/>
          </p:cNvSpPr>
          <p:nvPr/>
        </p:nvSpPr>
        <p:spPr bwMode="auto">
          <a:xfrm>
            <a:off x="6972300" y="3762375"/>
            <a:ext cx="76200" cy="228600"/>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021" name="Line 61">
            <a:extLst>
              <a:ext uri="{FF2B5EF4-FFF2-40B4-BE49-F238E27FC236}">
                <a16:creationId xmlns="" xmlns:a16="http://schemas.microsoft.com/office/drawing/2014/main" id="{3DC40739-D91E-45E0-A793-CDBEC72B7C23}"/>
              </a:ext>
            </a:extLst>
          </p:cNvPr>
          <p:cNvSpPr>
            <a:spLocks noChangeShapeType="1"/>
          </p:cNvSpPr>
          <p:nvPr/>
        </p:nvSpPr>
        <p:spPr bwMode="auto">
          <a:xfrm>
            <a:off x="6794500" y="3863975"/>
            <a:ext cx="228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 name="Group 62">
            <a:extLst>
              <a:ext uri="{FF2B5EF4-FFF2-40B4-BE49-F238E27FC236}">
                <a16:creationId xmlns="" xmlns:a16="http://schemas.microsoft.com/office/drawing/2014/main" id="{25004F11-551C-4BBC-A694-9D639B4A6509}"/>
              </a:ext>
            </a:extLst>
          </p:cNvPr>
          <p:cNvGrpSpPr>
            <a:grpSpLocks/>
          </p:cNvGrpSpPr>
          <p:nvPr/>
        </p:nvGrpSpPr>
        <p:grpSpPr bwMode="auto">
          <a:xfrm rot="18331844">
            <a:off x="5031942" y="3306825"/>
            <a:ext cx="808037" cy="1062038"/>
            <a:chOff x="3990" y="432"/>
            <a:chExt cx="1099" cy="1632"/>
          </a:xfrm>
        </p:grpSpPr>
        <p:grpSp>
          <p:nvGrpSpPr>
            <p:cNvPr id="16404" name="Group 63">
              <a:extLst>
                <a:ext uri="{FF2B5EF4-FFF2-40B4-BE49-F238E27FC236}">
                  <a16:creationId xmlns="" xmlns:a16="http://schemas.microsoft.com/office/drawing/2014/main" id="{631590B6-CA96-40CB-B491-9EB80ACB6F92}"/>
                </a:ext>
              </a:extLst>
            </p:cNvPr>
            <p:cNvGrpSpPr>
              <a:grpSpLocks/>
            </p:cNvGrpSpPr>
            <p:nvPr/>
          </p:nvGrpSpPr>
          <p:grpSpPr bwMode="auto">
            <a:xfrm>
              <a:off x="3990" y="432"/>
              <a:ext cx="936" cy="1331"/>
              <a:chOff x="4080" y="1349"/>
              <a:chExt cx="848" cy="1029"/>
            </a:xfrm>
          </p:grpSpPr>
          <p:sp>
            <p:nvSpPr>
              <p:cNvPr id="16408" name="Freeform 64">
                <a:extLst>
                  <a:ext uri="{FF2B5EF4-FFF2-40B4-BE49-F238E27FC236}">
                    <a16:creationId xmlns="" xmlns:a16="http://schemas.microsoft.com/office/drawing/2014/main" id="{A6159751-A4C3-4F83-8528-E2179DF61E64}"/>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endParaRPr lang="en-US"/>
              </a:p>
            </p:txBody>
          </p:sp>
          <p:grpSp>
            <p:nvGrpSpPr>
              <p:cNvPr id="16409" name="Group 65">
                <a:extLst>
                  <a:ext uri="{FF2B5EF4-FFF2-40B4-BE49-F238E27FC236}">
                    <a16:creationId xmlns="" xmlns:a16="http://schemas.microsoft.com/office/drawing/2014/main" id="{84EE4BF4-2DCB-4B76-8207-F56E7F0F04F3}"/>
                  </a:ext>
                </a:extLst>
              </p:cNvPr>
              <p:cNvGrpSpPr>
                <a:grpSpLocks/>
              </p:cNvGrpSpPr>
              <p:nvPr/>
            </p:nvGrpSpPr>
            <p:grpSpPr bwMode="auto">
              <a:xfrm>
                <a:off x="4080" y="1349"/>
                <a:ext cx="848" cy="1029"/>
                <a:chOff x="4080" y="1349"/>
                <a:chExt cx="848" cy="1029"/>
              </a:xfrm>
            </p:grpSpPr>
            <p:sp>
              <p:nvSpPr>
                <p:cNvPr id="16410" name="Freeform 66">
                  <a:extLst>
                    <a:ext uri="{FF2B5EF4-FFF2-40B4-BE49-F238E27FC236}">
                      <a16:creationId xmlns="" xmlns:a16="http://schemas.microsoft.com/office/drawing/2014/main" id="{83F2ACAB-8613-41F7-ADF1-9875DD74E4D3}"/>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endParaRPr lang="en-US"/>
                </a:p>
              </p:txBody>
            </p:sp>
            <p:sp>
              <p:nvSpPr>
                <p:cNvPr id="16411" name="Freeform 67">
                  <a:extLst>
                    <a:ext uri="{FF2B5EF4-FFF2-40B4-BE49-F238E27FC236}">
                      <a16:creationId xmlns="" xmlns:a16="http://schemas.microsoft.com/office/drawing/2014/main" id="{2DCBCAE1-F441-4A4D-AD35-D51614C133BB}"/>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2" name="Freeform 68">
                  <a:extLst>
                    <a:ext uri="{FF2B5EF4-FFF2-40B4-BE49-F238E27FC236}">
                      <a16:creationId xmlns="" xmlns:a16="http://schemas.microsoft.com/office/drawing/2014/main" id="{829D191B-E7ED-43E5-93C4-92C656F4C2B8}"/>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3" name="Freeform 69">
                  <a:extLst>
                    <a:ext uri="{FF2B5EF4-FFF2-40B4-BE49-F238E27FC236}">
                      <a16:creationId xmlns="" xmlns:a16="http://schemas.microsoft.com/office/drawing/2014/main" id="{E67DCCEC-BCF0-4A82-A562-0C304E468339}"/>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4" name="Freeform 70">
                  <a:extLst>
                    <a:ext uri="{FF2B5EF4-FFF2-40B4-BE49-F238E27FC236}">
                      <a16:creationId xmlns="" xmlns:a16="http://schemas.microsoft.com/office/drawing/2014/main" id="{760459C6-C46B-4534-81F3-B7395D1BED28}"/>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5" name="Freeform 71">
                  <a:extLst>
                    <a:ext uri="{FF2B5EF4-FFF2-40B4-BE49-F238E27FC236}">
                      <a16:creationId xmlns="" xmlns:a16="http://schemas.microsoft.com/office/drawing/2014/main" id="{A38DC00E-3309-493D-B1FA-930CF6C35030}"/>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6" name="Line 72">
                  <a:extLst>
                    <a:ext uri="{FF2B5EF4-FFF2-40B4-BE49-F238E27FC236}">
                      <a16:creationId xmlns="" xmlns:a16="http://schemas.microsoft.com/office/drawing/2014/main" id="{31EF71A4-9E7E-4833-BA48-E25995535299}"/>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6405" name="Group 73">
              <a:extLst>
                <a:ext uri="{FF2B5EF4-FFF2-40B4-BE49-F238E27FC236}">
                  <a16:creationId xmlns="" xmlns:a16="http://schemas.microsoft.com/office/drawing/2014/main" id="{FB5D609D-10D8-4B18-B8C0-867847070EF7}"/>
                </a:ext>
              </a:extLst>
            </p:cNvPr>
            <p:cNvGrpSpPr>
              <a:grpSpLocks/>
            </p:cNvGrpSpPr>
            <p:nvPr/>
          </p:nvGrpSpPr>
          <p:grpSpPr bwMode="auto">
            <a:xfrm rot="-7408476">
              <a:off x="4454" y="1429"/>
              <a:ext cx="597" cy="673"/>
              <a:chOff x="2457" y="2549"/>
              <a:chExt cx="557" cy="547"/>
            </a:xfrm>
          </p:grpSpPr>
          <p:sp>
            <p:nvSpPr>
              <p:cNvPr id="16406" name="Freeform 74">
                <a:extLst>
                  <a:ext uri="{FF2B5EF4-FFF2-40B4-BE49-F238E27FC236}">
                    <a16:creationId xmlns="" xmlns:a16="http://schemas.microsoft.com/office/drawing/2014/main" id="{86D4F3D3-E59A-4061-BE44-3EB51B37E039}"/>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16407" name="Oval 75">
                <a:extLst>
                  <a:ext uri="{FF2B5EF4-FFF2-40B4-BE49-F238E27FC236}">
                    <a16:creationId xmlns="" xmlns:a16="http://schemas.microsoft.com/office/drawing/2014/main" id="{F1CDC386-C11E-4EE0-827B-4C61E921299E}"/>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2.08333E-7 -4.07407E-6 C 0.0112 -0.00763 0.02305 -0.00162 0.03438 0.00301 C 0.03594 0.00602 0.03789 0.00811 0.03893 0.01204 C 0.04076 0.01945 0.03997 0.02848 0.04193 0.03612 C 0.0457 0.05139 0.04818 0.06482 0.05091 0.08125 C 0.05156 0.08473 0.05313 0.08681 0.05391 0.09028 C 0.05703 0.10417 0.05846 0.11482 0.05846 0.1294 " pathEditMode="relative" rAng="0" ptsTypes="AAAAAAA">
                                      <p:cBhvr>
                                        <p:cTn id="11" dur="2000" fill="hold"/>
                                        <p:tgtEl>
                                          <p:spTgt spid="40995"/>
                                        </p:tgtEl>
                                        <p:attrNameLst>
                                          <p:attrName>ppt_x</p:attrName>
                                          <p:attrName>ppt_y</p:attrName>
                                        </p:attrNameLst>
                                      </p:cBhvr>
                                      <p:rCtr x="2917" y="6273"/>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mph" presetSubtype="2" fill="hold" nodeType="clickEffect">
                                  <p:stCondLst>
                                    <p:cond delay="0"/>
                                  </p:stCondLst>
                                  <p:childTnLst>
                                    <p:animClr clrSpc="rgb" dir="cw">
                                      <p:cBhvr>
                                        <p:cTn id="15" dur="2000" fill="hold"/>
                                        <p:tgtEl>
                                          <p:spTgt spid="40995"/>
                                        </p:tgtEl>
                                        <p:attrNameLst>
                                          <p:attrName>fillcolor</p:attrName>
                                        </p:attrNameLst>
                                      </p:cBhvr>
                                      <p:to>
                                        <a:srgbClr val="FF9900"/>
                                      </p:to>
                                    </p:animClr>
                                    <p:set>
                                      <p:cBhvr>
                                        <p:cTn id="16" dur="2000" fill="hold"/>
                                        <p:tgtEl>
                                          <p:spTgt spid="40995"/>
                                        </p:tgtEl>
                                        <p:attrNameLst>
                                          <p:attrName>fill.type</p:attrName>
                                        </p:attrNameLst>
                                      </p:cBhvr>
                                      <p:to>
                                        <p:strVal val="solid"/>
                                      </p:to>
                                    </p:set>
                                    <p:set>
                                      <p:cBhvr>
                                        <p:cTn id="17" dur="2000" fill="hold"/>
                                        <p:tgtEl>
                                          <p:spTgt spid="40995"/>
                                        </p:tgtEl>
                                        <p:attrNameLst>
                                          <p:attrName>fill.on</p:attrName>
                                        </p:attrNameLst>
                                      </p:cBhvr>
                                      <p:to>
                                        <p:strVal val="tru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grpId="1" nodeType="clickEffect">
                                  <p:stCondLst>
                                    <p:cond delay="0"/>
                                  </p:stCondLst>
                                  <p:childTnLst>
                                    <p:animMotion origin="layout" path="M 0.05924 0.10949 C 0.0293 0.04977 -0.00013 -0.00972 -0.03776 -0.03333 C -0.07552 -0.05671 -0.14362 -0.05486 -0.16706 -0.03148 C -0.19036 -0.00833 -0.17682 0.08287 -0.17852 0.10555 " pathEditMode="relative" rAng="0" ptsTypes="AAAA">
                                      <p:cBhvr>
                                        <p:cTn id="21" dur="2000" fill="hold"/>
                                        <p:tgtEl>
                                          <p:spTgt spid="40995"/>
                                        </p:tgtEl>
                                        <p:attrNameLst>
                                          <p:attrName>ppt_x</p:attrName>
                                          <p:attrName>ppt_y</p:attrName>
                                        </p:attrNameLst>
                                      </p:cBhvr>
                                      <p:rCtr x="-12018" y="-7986"/>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32" fill="hold" grpId="2" nodeType="clickEffect">
                                  <p:stCondLst>
                                    <p:cond delay="0"/>
                                  </p:stCondLst>
                                  <p:childTnLst>
                                    <p:animEffect transition="out" filter="box(out)">
                                      <p:cBhvr>
                                        <p:cTn id="25" dur="500"/>
                                        <p:tgtEl>
                                          <p:spTgt spid="40995"/>
                                        </p:tgtEl>
                                      </p:cBhvr>
                                    </p:animEffect>
                                    <p:set>
                                      <p:cBhvr>
                                        <p:cTn id="26" dur="1" fill="hold">
                                          <p:stCondLst>
                                            <p:cond delay="499"/>
                                          </p:stCondLst>
                                        </p:cTn>
                                        <p:tgtEl>
                                          <p:spTgt spid="40995"/>
                                        </p:tgtEl>
                                        <p:attrNameLst>
                                          <p:attrName>style.visibility</p:attrName>
                                        </p:attrNameLst>
                                      </p:cBhvr>
                                      <p:to>
                                        <p:strVal val="hidden"/>
                                      </p:to>
                                    </p:set>
                                  </p:childTnLst>
                                </p:cTn>
                              </p:par>
                              <p:par>
                                <p:cTn id="27" presetID="4" presetClass="entr" presetSubtype="16" fill="hold" grpId="0" nodeType="withEffect">
                                  <p:stCondLst>
                                    <p:cond delay="0"/>
                                  </p:stCondLst>
                                  <p:childTnLst>
                                    <p:set>
                                      <p:cBhvr>
                                        <p:cTn id="28" dur="1" fill="hold">
                                          <p:stCondLst>
                                            <p:cond delay="0"/>
                                          </p:stCondLst>
                                        </p:cTn>
                                        <p:tgtEl>
                                          <p:spTgt spid="41018"/>
                                        </p:tgtEl>
                                        <p:attrNameLst>
                                          <p:attrName>style.visibility</p:attrName>
                                        </p:attrNameLst>
                                      </p:cBhvr>
                                      <p:to>
                                        <p:strVal val="visible"/>
                                      </p:to>
                                    </p:set>
                                    <p:animEffect transition="in" filter="box(in)">
                                      <p:cBhvr>
                                        <p:cTn id="29" dur="500"/>
                                        <p:tgtEl>
                                          <p:spTgt spid="410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ox(in)">
                                      <p:cBhvr>
                                        <p:cTn id="34" dur="5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3" presetClass="path" presetSubtype="0" accel="50000" decel="50000" fill="hold" nodeType="clickEffect">
                                  <p:stCondLst>
                                    <p:cond delay="0"/>
                                  </p:stCondLst>
                                  <p:childTnLst>
                                    <p:animMotion origin="layout" path="M -0.00117 -0.00509 L 0.13269 -0.00301 " pathEditMode="relative" rAng="0" ptsTypes="AA">
                                      <p:cBhvr>
                                        <p:cTn id="38" dur="2000" fill="hold"/>
                                        <p:tgtEl>
                                          <p:spTgt spid="4"/>
                                        </p:tgtEl>
                                        <p:attrNameLst>
                                          <p:attrName>ppt_x</p:attrName>
                                          <p:attrName>ppt_y</p:attrName>
                                        </p:attrNameLst>
                                      </p:cBhvr>
                                      <p:rCtr x="6693" y="93"/>
                                    </p:animMotion>
                                  </p:childTnLst>
                                </p:cTn>
                              </p:par>
                              <p:par>
                                <p:cTn id="39" presetID="63" presetClass="path" presetSubtype="0" accel="50000" decel="50000" fill="hold" nodeType="withEffect">
                                  <p:stCondLst>
                                    <p:cond delay="0"/>
                                  </p:stCondLst>
                                  <p:childTnLst>
                                    <p:animMotion origin="layout" path="M 0.00091 -0.00116 L 0.15573 -0.0044 " pathEditMode="relative" rAng="0" ptsTypes="AA">
                                      <p:cBhvr>
                                        <p:cTn id="40" dur="2000" fill="hold"/>
                                        <p:tgtEl>
                                          <p:spTgt spid="2"/>
                                        </p:tgtEl>
                                        <p:attrNameLst>
                                          <p:attrName>ppt_x</p:attrName>
                                          <p:attrName>ppt_y</p:attrName>
                                        </p:attrNameLst>
                                      </p:cBhvr>
                                      <p:rCtr x="7734" y="-162"/>
                                    </p:animMotion>
                                  </p:childTnLst>
                                </p:cTn>
                              </p:par>
                            </p:childTnLst>
                          </p:cTn>
                        </p:par>
                        <p:par>
                          <p:cTn id="41" fill="hold" nodeType="afterGroup">
                            <p:stCondLst>
                              <p:cond delay="2000"/>
                            </p:stCondLst>
                            <p:childTnLst>
                              <p:par>
                                <p:cTn id="42" presetID="4" presetClass="entr" presetSubtype="16" fill="hold" nodeType="afterEffect">
                                  <p:stCondLst>
                                    <p:cond delay="0"/>
                                  </p:stCondLst>
                                  <p:childTnLst>
                                    <p:set>
                                      <p:cBhvr>
                                        <p:cTn id="43" dur="1" fill="hold">
                                          <p:stCondLst>
                                            <p:cond delay="0"/>
                                          </p:stCondLst>
                                        </p:cTn>
                                        <p:tgtEl>
                                          <p:spTgt spid="41021"/>
                                        </p:tgtEl>
                                        <p:attrNameLst>
                                          <p:attrName>style.visibility</p:attrName>
                                        </p:attrNameLst>
                                      </p:cBhvr>
                                      <p:to>
                                        <p:strVal val="visible"/>
                                      </p:to>
                                    </p:set>
                                    <p:animEffect transition="in" filter="box(in)">
                                      <p:cBhvr>
                                        <p:cTn id="44" dur="500"/>
                                        <p:tgtEl>
                                          <p:spTgt spid="4102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xit" presetSubtype="16" fill="hold" nodeType="clickEffect">
                                  <p:stCondLst>
                                    <p:cond delay="0"/>
                                  </p:stCondLst>
                                  <p:childTnLst>
                                    <p:animEffect transition="out" filter="box(in)">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5" grpId="0" animBg="1"/>
      <p:bldP spid="40995" grpId="1" animBg="1"/>
      <p:bldP spid="40995" grpId="2" animBg="1"/>
      <p:bldP spid="410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356824D-4CD0-4CDA-83BA-6AEEFB1DE511}"/>
              </a:ext>
            </a:extLst>
          </p:cNvPr>
          <p:cNvPicPr>
            <a:picLocks noChangeAspect="1"/>
          </p:cNvPicPr>
          <p:nvPr/>
        </p:nvPicPr>
        <p:blipFill>
          <a:blip r:embed="rId2"/>
          <a:stretch>
            <a:fillRect/>
          </a:stretch>
        </p:blipFill>
        <p:spPr>
          <a:xfrm>
            <a:off x="3680672" y="896645"/>
            <a:ext cx="5451121" cy="5227538"/>
          </a:xfrm>
          <a:prstGeom prst="rect">
            <a:avLst/>
          </a:prstGeom>
        </p:spPr>
      </p:pic>
    </p:spTree>
    <p:extLst>
      <p:ext uri="{BB962C8B-B14F-4D97-AF65-F5344CB8AC3E}">
        <p14:creationId xmlns:p14="http://schemas.microsoft.com/office/powerpoint/2010/main" val="331078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1F15AD-E746-4ABF-943D-9B8185AD7DAA}"/>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97BE4CCC-DF91-4EB8-AE2C-CE282AB482D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 xmlns:a16="http://schemas.microsoft.com/office/drawing/2014/main" id="{292609A3-A25D-41EC-B05E-6743169A3CB3}"/>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64696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CECFEF-2510-4207-B3E4-94A26878663F}"/>
              </a:ext>
            </a:extLst>
          </p:cNvPr>
          <p:cNvSpPr>
            <a:spLocks noGrp="1"/>
          </p:cNvSpPr>
          <p:nvPr>
            <p:ph type="ctrTitle"/>
          </p:nvPr>
        </p:nvSpPr>
        <p:spPr>
          <a:xfrm>
            <a:off x="971551" y="1122362"/>
            <a:ext cx="10620374" cy="3760355"/>
          </a:xfrm>
        </p:spPr>
        <p:txBody>
          <a:bodyPr>
            <a:normAutofit/>
          </a:bodyPr>
          <a:lstStyle/>
          <a:p>
            <a:r>
              <a:rPr lang="en-US" b="1" dirty="0">
                <a:solidFill>
                  <a:srgbClr val="FF0000"/>
                </a:solidFill>
                <a:latin typeface="Times New Roman" panose="02020603050405020304" pitchFamily="18" charset="0"/>
                <a:cs typeface="Times New Roman" panose="02020603050405020304" pitchFamily="18" charset="0"/>
              </a:rPr>
              <a:t>CHƯƠNG II: NHIỆT HỌC</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BÀI 18</a:t>
            </a:r>
            <a:r>
              <a:rPr lang="en-US" b="1" dirty="0">
                <a:solidFill>
                  <a:srgbClr val="002060"/>
                </a:solidFill>
                <a:latin typeface="Times New Roman" panose="02020603050405020304" pitchFamily="18" charset="0"/>
                <a:cs typeface="Times New Roman" panose="02020603050405020304" pitchFamily="18" charset="0"/>
              </a:rPr>
              <a:t>: SỰ NỞ VÌ NHIỆT CỦA CHẤT RẮN</a:t>
            </a:r>
          </a:p>
        </p:txBody>
      </p:sp>
      <p:sp>
        <p:nvSpPr>
          <p:cNvPr id="3" name="Subtitle 2">
            <a:extLst>
              <a:ext uri="{FF2B5EF4-FFF2-40B4-BE49-F238E27FC236}">
                <a16:creationId xmlns="" xmlns:a16="http://schemas.microsoft.com/office/drawing/2014/main" id="{C90C9457-5FF6-45C2-8FF0-AD8A4757991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3292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CECFEF-2510-4207-B3E4-94A26878663F}"/>
              </a:ext>
            </a:extLst>
          </p:cNvPr>
          <p:cNvSpPr>
            <a:spLocks noGrp="1"/>
          </p:cNvSpPr>
          <p:nvPr>
            <p:ph type="ctrTitle"/>
          </p:nvPr>
        </p:nvSpPr>
        <p:spPr>
          <a:xfrm>
            <a:off x="971551" y="1122362"/>
            <a:ext cx="10620374" cy="3760355"/>
          </a:xfrm>
        </p:spPr>
        <p:txBody>
          <a:bodyPr>
            <a:normAutofit/>
          </a:bodyPr>
          <a:lstStyle/>
          <a:p>
            <a:r>
              <a:rPr lang="en-US" b="1" dirty="0">
                <a:solidFill>
                  <a:srgbClr val="FF0000"/>
                </a:solidFill>
                <a:latin typeface="Times New Roman" panose="02020603050405020304" pitchFamily="18" charset="0"/>
                <a:cs typeface="Times New Roman" panose="02020603050405020304" pitchFamily="18" charset="0"/>
              </a:rPr>
              <a:t>CHƯƠNG II: NHIỆT HỌC</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BÀI 18</a:t>
            </a:r>
            <a:r>
              <a:rPr lang="en-US" b="1" dirty="0">
                <a:solidFill>
                  <a:srgbClr val="002060"/>
                </a:solidFill>
                <a:latin typeface="Times New Roman" panose="02020603050405020304" pitchFamily="18" charset="0"/>
                <a:cs typeface="Times New Roman" panose="02020603050405020304" pitchFamily="18" charset="0"/>
              </a:rPr>
              <a:t>: SỰ NỞ VÌ NHIỆT CỦA CHẤT RẮN</a:t>
            </a:r>
          </a:p>
        </p:txBody>
      </p:sp>
      <p:sp>
        <p:nvSpPr>
          <p:cNvPr id="3" name="Subtitle 2">
            <a:extLst>
              <a:ext uri="{FF2B5EF4-FFF2-40B4-BE49-F238E27FC236}">
                <a16:creationId xmlns="" xmlns:a16="http://schemas.microsoft.com/office/drawing/2014/main" id="{C90C9457-5FF6-45C2-8FF0-AD8A4757991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77251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27A228C4-F6C7-4B99-8B5A-5596BC4F4FBA}"/>
              </a:ext>
            </a:extLst>
          </p:cNvPr>
          <p:cNvPicPr>
            <a:picLocks noChangeAspect="1"/>
          </p:cNvPicPr>
          <p:nvPr/>
        </p:nvPicPr>
        <p:blipFill>
          <a:blip r:embed="rId2"/>
          <a:stretch>
            <a:fillRect/>
          </a:stretch>
        </p:blipFill>
        <p:spPr>
          <a:xfrm>
            <a:off x="4772559" y="3484796"/>
            <a:ext cx="2519824" cy="3373204"/>
          </a:xfrm>
          <a:prstGeom prst="rect">
            <a:avLst/>
          </a:prstGeom>
        </p:spPr>
      </p:pic>
      <p:sp>
        <p:nvSpPr>
          <p:cNvPr id="2" name="Title 1">
            <a:extLst>
              <a:ext uri="{FF2B5EF4-FFF2-40B4-BE49-F238E27FC236}">
                <a16:creationId xmlns="" xmlns:a16="http://schemas.microsoft.com/office/drawing/2014/main" id="{928A5646-FD13-4FD6-85BA-C1E6F4993A2B}"/>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 xmlns:a16="http://schemas.microsoft.com/office/drawing/2014/main" id="{528956D8-D788-41E0-B089-621173ED136C}"/>
              </a:ext>
            </a:extLst>
          </p:cNvPr>
          <p:cNvPicPr>
            <a:picLocks noGrp="1" noChangeAspect="1"/>
          </p:cNvPicPr>
          <p:nvPr>
            <p:ph idx="1"/>
          </p:nvPr>
        </p:nvPicPr>
        <p:blipFill>
          <a:blip r:embed="rId3"/>
          <a:stretch>
            <a:fillRect/>
          </a:stretch>
        </p:blipFill>
        <p:spPr>
          <a:xfrm>
            <a:off x="7306323" y="-346232"/>
            <a:ext cx="4885678" cy="7534881"/>
          </a:xfrm>
          <a:prstGeom prst="rect">
            <a:avLst/>
          </a:prstGeom>
        </p:spPr>
      </p:pic>
      <p:sp>
        <p:nvSpPr>
          <p:cNvPr id="8" name="TextBox 7">
            <a:extLst>
              <a:ext uri="{FF2B5EF4-FFF2-40B4-BE49-F238E27FC236}">
                <a16:creationId xmlns="" xmlns:a16="http://schemas.microsoft.com/office/drawing/2014/main" id="{36A1088E-B793-4370-82A4-F6C547F00AFA}"/>
              </a:ext>
            </a:extLst>
          </p:cNvPr>
          <p:cNvSpPr txBox="1"/>
          <p:nvPr/>
        </p:nvSpPr>
        <p:spPr>
          <a:xfrm>
            <a:off x="173739" y="2950415"/>
            <a:ext cx="4598820" cy="4031873"/>
          </a:xfrm>
          <a:prstGeom prst="rect">
            <a:avLst/>
          </a:prstGeom>
          <a:noFill/>
        </p:spPr>
        <p:txBody>
          <a:bodyPr wrap="square" rtlCol="0">
            <a:spAutoFit/>
          </a:bodyPr>
          <a:lstStyle/>
          <a:p>
            <a:pPr algn="just"/>
            <a:r>
              <a:rPr lang="en-US" sz="3200" i="0" dirty="0" err="1">
                <a:solidFill>
                  <a:srgbClr val="002060"/>
                </a:solidFill>
                <a:effectLst/>
                <a:latin typeface="Arial" panose="020B0604020202020204" pitchFamily="34" charset="0"/>
              </a:rPr>
              <a:t>Tháp</a:t>
            </a:r>
            <a:r>
              <a:rPr lang="en-US" sz="3200" i="0">
                <a:solidFill>
                  <a:srgbClr val="002060"/>
                </a:solidFill>
                <a:effectLst/>
                <a:latin typeface="Arial" panose="020B0604020202020204" pitchFamily="34" charset="0"/>
              </a:rPr>
              <a:t> Eiffel được xây dựng vào năm 1887,</a:t>
            </a:r>
          </a:p>
          <a:p>
            <a:pPr algn="just"/>
            <a:r>
              <a:rPr lang="en-US" sz="3200" i="0">
                <a:solidFill>
                  <a:srgbClr val="002060"/>
                </a:solidFill>
                <a:effectLst/>
                <a:latin typeface="Arial" panose="020B0604020202020204" pitchFamily="34" charset="0"/>
              </a:rPr>
              <a:t> bởi Alexandre Gustave Eiffel một kỹ sư người Pháp </a:t>
            </a:r>
          </a:p>
          <a:p>
            <a:pPr algn="just"/>
            <a:r>
              <a:rPr lang="en-US" sz="3200">
                <a:solidFill>
                  <a:srgbClr val="002060"/>
                </a:solidFill>
                <a:latin typeface="Arial" panose="020B0604020202020204" pitchFamily="34" charset="0"/>
              </a:rPr>
              <a:t>Đây là toàn tháp được làm hoàn toàn bằng thép</a:t>
            </a:r>
            <a:endParaRPr lang="en-US" sz="3200">
              <a:solidFill>
                <a:srgbClr val="002060"/>
              </a:solidFill>
            </a:endParaRPr>
          </a:p>
        </p:txBody>
      </p:sp>
    </p:spTree>
    <p:extLst>
      <p:ext uri="{BB962C8B-B14F-4D97-AF65-F5344CB8AC3E}">
        <p14:creationId xmlns:p14="http://schemas.microsoft.com/office/powerpoint/2010/main" val="178986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ED61FB-0729-4756-9D32-6F79DB313BC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5CD2BA42-1686-4AC5-9309-5749102300BC}"/>
              </a:ext>
            </a:extLst>
          </p:cNvPr>
          <p:cNvPicPr>
            <a:picLocks noGrp="1" noChangeAspect="1"/>
          </p:cNvPicPr>
          <p:nvPr>
            <p:ph idx="1"/>
          </p:nvPr>
        </p:nvPicPr>
        <p:blipFill>
          <a:blip r:embed="rId2"/>
          <a:stretch>
            <a:fillRect/>
          </a:stretch>
        </p:blipFill>
        <p:spPr>
          <a:xfrm>
            <a:off x="6178097" y="0"/>
            <a:ext cx="6013903" cy="6178858"/>
          </a:xfrm>
          <a:prstGeom prst="rect">
            <a:avLst/>
          </a:prstGeom>
        </p:spPr>
      </p:pic>
      <p:sp>
        <p:nvSpPr>
          <p:cNvPr id="8" name="Speech Bubble: Oval 7">
            <a:extLst>
              <a:ext uri="{FF2B5EF4-FFF2-40B4-BE49-F238E27FC236}">
                <a16:creationId xmlns="" xmlns:a16="http://schemas.microsoft.com/office/drawing/2014/main" id="{BBEA1C97-8349-45DC-B9EF-2621EA13D8FE}"/>
              </a:ext>
            </a:extLst>
          </p:cNvPr>
          <p:cNvSpPr/>
          <p:nvPr/>
        </p:nvSpPr>
        <p:spPr>
          <a:xfrm>
            <a:off x="159798" y="1690688"/>
            <a:ext cx="5180099" cy="2546749"/>
          </a:xfrm>
          <a:prstGeom prst="wedgeEllipseCallout">
            <a:avLst>
              <a:gd name="adj1" fmla="val 63804"/>
              <a:gd name="adj2" fmla="val 4199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t>Tại sao lại có điều kì lạ như thế? Chẳng lẽ tháp lại có thể lớn lên sau 6 tháng?</a:t>
            </a:r>
          </a:p>
        </p:txBody>
      </p:sp>
      <p:sp>
        <p:nvSpPr>
          <p:cNvPr id="9" name="TextBox 8">
            <a:extLst>
              <a:ext uri="{FF2B5EF4-FFF2-40B4-BE49-F238E27FC236}">
                <a16:creationId xmlns="" xmlns:a16="http://schemas.microsoft.com/office/drawing/2014/main" id="{D45166A8-47CF-477A-854F-4FD482DD5B3E}"/>
              </a:ext>
            </a:extLst>
          </p:cNvPr>
          <p:cNvSpPr txBox="1"/>
          <p:nvPr/>
        </p:nvSpPr>
        <p:spPr>
          <a:xfrm>
            <a:off x="7037653" y="6045694"/>
            <a:ext cx="4525598" cy="707886"/>
          </a:xfrm>
          <a:prstGeom prst="rect">
            <a:avLst/>
          </a:prstGeom>
          <a:noFill/>
        </p:spPr>
        <p:txBody>
          <a:bodyPr wrap="none" rtlCol="0">
            <a:spAutoFit/>
          </a:bodyPr>
          <a:lstStyle/>
          <a:p>
            <a:r>
              <a:rPr lang="en-US" sz="4000">
                <a:solidFill>
                  <a:schemeClr val="accent1"/>
                </a:solidFill>
              </a:rPr>
              <a:t>325m                 335m</a:t>
            </a:r>
          </a:p>
        </p:txBody>
      </p:sp>
    </p:spTree>
    <p:extLst>
      <p:ext uri="{BB962C8B-B14F-4D97-AF65-F5344CB8AC3E}">
        <p14:creationId xmlns:p14="http://schemas.microsoft.com/office/powerpoint/2010/main" val="3813125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CECFEF-2510-4207-B3E4-94A26878663F}"/>
              </a:ext>
            </a:extLst>
          </p:cNvPr>
          <p:cNvSpPr>
            <a:spLocks noGrp="1"/>
          </p:cNvSpPr>
          <p:nvPr>
            <p:ph type="ctrTitle"/>
          </p:nvPr>
        </p:nvSpPr>
        <p:spPr>
          <a:xfrm>
            <a:off x="971551" y="1122362"/>
            <a:ext cx="10620374" cy="3760355"/>
          </a:xfrm>
        </p:spPr>
        <p:txBody>
          <a:bodyPr>
            <a:normAutofit/>
          </a:bodyPr>
          <a:lstStyle/>
          <a:p>
            <a:r>
              <a:rPr lang="en-US" b="1" dirty="0">
                <a:solidFill>
                  <a:srgbClr val="FF0000"/>
                </a:solidFill>
                <a:latin typeface="Times New Roman" panose="02020603050405020304" pitchFamily="18" charset="0"/>
                <a:cs typeface="Times New Roman" panose="02020603050405020304" pitchFamily="18" charset="0"/>
              </a:rPr>
              <a:t>CHƯƠNG II: NHIỆT HỌC</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BÀI 18</a:t>
            </a:r>
            <a:r>
              <a:rPr lang="en-US" b="1" dirty="0">
                <a:solidFill>
                  <a:srgbClr val="002060"/>
                </a:solidFill>
                <a:latin typeface="Times New Roman" panose="02020603050405020304" pitchFamily="18" charset="0"/>
                <a:cs typeface="Times New Roman" panose="02020603050405020304" pitchFamily="18" charset="0"/>
              </a:rPr>
              <a:t>: SỰ NỞ VÌ NHIỆT CỦA CHẤT RẮN</a:t>
            </a:r>
          </a:p>
        </p:txBody>
      </p:sp>
      <p:sp>
        <p:nvSpPr>
          <p:cNvPr id="3" name="Subtitle 2">
            <a:extLst>
              <a:ext uri="{FF2B5EF4-FFF2-40B4-BE49-F238E27FC236}">
                <a16:creationId xmlns="" xmlns:a16="http://schemas.microsoft.com/office/drawing/2014/main" id="{C90C9457-5FF6-45C2-8FF0-AD8A4757991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32278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6146B9E-252C-448A-B683-B976491EB207}"/>
              </a:ext>
            </a:extLst>
          </p:cNvPr>
          <p:cNvSpPr>
            <a:spLocks noGrp="1"/>
          </p:cNvSpPr>
          <p:nvPr>
            <p:ph type="title"/>
          </p:nvPr>
        </p:nvSpPr>
        <p:spPr/>
        <p:txBody>
          <a:bodyPr/>
          <a:lstStyle/>
          <a:p>
            <a:endParaRPr lang="en-US" dirty="0"/>
          </a:p>
        </p:txBody>
      </p:sp>
      <p:sp>
        <p:nvSpPr>
          <p:cNvPr id="2" name="Content Placeholder 1">
            <a:extLst>
              <a:ext uri="{FF2B5EF4-FFF2-40B4-BE49-F238E27FC236}">
                <a16:creationId xmlns="" xmlns:a16="http://schemas.microsoft.com/office/drawing/2014/main" id="{8FBBC652-F376-4E9E-B20B-0D0BC72926BB}"/>
              </a:ext>
            </a:extLst>
          </p:cNvPr>
          <p:cNvSpPr>
            <a:spLocks noGrp="1"/>
          </p:cNvSpPr>
          <p:nvPr>
            <p:ph sz="half" idx="1"/>
          </p:nvPr>
        </p:nvSpPr>
        <p:spPr/>
        <p:txBody>
          <a:bodyPr/>
          <a:lstStyle/>
          <a:p>
            <a:endParaRPr lang="en-US" dirty="0"/>
          </a:p>
        </p:txBody>
      </p:sp>
      <p:sp>
        <p:nvSpPr>
          <p:cNvPr id="4100" name="Rectangle 5">
            <a:extLst>
              <a:ext uri="{FF2B5EF4-FFF2-40B4-BE49-F238E27FC236}">
                <a16:creationId xmlns="" xmlns:a16="http://schemas.microsoft.com/office/drawing/2014/main" id="{A73DA794-2884-40E0-A5D8-7B4D4581F39E}"/>
              </a:ext>
            </a:extLst>
          </p:cNvPr>
          <p:cNvSpPr>
            <a:spLocks noGrp="1" noChangeArrowheads="1"/>
          </p:cNvSpPr>
          <p:nvPr>
            <p:ph sz="half" idx="2"/>
          </p:nvPr>
        </p:nvSpPr>
        <p:spPr>
          <a:xfrm>
            <a:off x="3886200" y="628650"/>
            <a:ext cx="6629400" cy="6229350"/>
          </a:xfrm>
          <a:ln>
            <a:solidFill>
              <a:srgbClr val="0066FF"/>
            </a:solidFill>
            <a:miter lim="800000"/>
            <a:headEnd/>
            <a:tailEnd/>
          </a:ln>
        </p:spPr>
        <p:txBody>
          <a:bodyPr/>
          <a:lstStyle/>
          <a:p>
            <a:pPr eaLnBrk="1" hangingPunct="1">
              <a:buFontTx/>
              <a:buNone/>
            </a:pPr>
            <a:r>
              <a:rPr lang="en-US" altLang="en-US" sz="2400" b="1" u="sng">
                <a:solidFill>
                  <a:srgbClr val="0066FF"/>
                </a:solidFill>
              </a:rPr>
              <a:t>1. thí nghiệm</a:t>
            </a:r>
          </a:p>
          <a:p>
            <a:pPr eaLnBrk="1" hangingPunct="1">
              <a:spcBef>
                <a:spcPct val="15000"/>
              </a:spcBef>
              <a:buFontTx/>
              <a:buNone/>
            </a:pPr>
            <a:r>
              <a:rPr lang="en-US" altLang="en-US" sz="2000" b="1">
                <a:sym typeface="Wingdings" panose="05000000000000000000" pitchFamily="2" charset="2"/>
              </a:rPr>
              <a:t>  </a:t>
            </a:r>
          </a:p>
        </p:txBody>
      </p:sp>
      <p:sp>
        <p:nvSpPr>
          <p:cNvPr id="4101" name="Rectangle 192">
            <a:extLst>
              <a:ext uri="{FF2B5EF4-FFF2-40B4-BE49-F238E27FC236}">
                <a16:creationId xmlns="" xmlns:a16="http://schemas.microsoft.com/office/drawing/2014/main" id="{6434A3E3-A864-43B2-9423-2821E51649D3}"/>
              </a:ext>
            </a:extLst>
          </p:cNvPr>
          <p:cNvSpPr>
            <a:spLocks noChangeArrowheads="1"/>
          </p:cNvSpPr>
          <p:nvPr/>
        </p:nvSpPr>
        <p:spPr bwMode="auto">
          <a:xfrm>
            <a:off x="1524001" y="40206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nvGrpSpPr>
          <p:cNvPr id="4102" name="Group 208">
            <a:extLst>
              <a:ext uri="{FF2B5EF4-FFF2-40B4-BE49-F238E27FC236}">
                <a16:creationId xmlns="" xmlns:a16="http://schemas.microsoft.com/office/drawing/2014/main" id="{B9878A82-D424-48CF-B8CB-AE1715ABE0AE}"/>
              </a:ext>
            </a:extLst>
          </p:cNvPr>
          <p:cNvGrpSpPr>
            <a:grpSpLocks/>
          </p:cNvGrpSpPr>
          <p:nvPr/>
        </p:nvGrpSpPr>
        <p:grpSpPr bwMode="auto">
          <a:xfrm rot="21256223">
            <a:off x="4057650" y="4362450"/>
            <a:ext cx="2052638" cy="381000"/>
            <a:chOff x="1463" y="3474"/>
            <a:chExt cx="1293" cy="240"/>
          </a:xfrm>
        </p:grpSpPr>
        <p:sp>
          <p:nvSpPr>
            <p:cNvPr id="4157" name="AutoShape 197">
              <a:extLst>
                <a:ext uri="{FF2B5EF4-FFF2-40B4-BE49-F238E27FC236}">
                  <a16:creationId xmlns="" xmlns:a16="http://schemas.microsoft.com/office/drawing/2014/main" id="{23DBCCE3-B58A-446A-B46E-1C1A99B85200}"/>
                </a:ext>
              </a:extLst>
            </p:cNvPr>
            <p:cNvSpPr>
              <a:spLocks noChangeArrowheads="1"/>
            </p:cNvSpPr>
            <p:nvPr/>
          </p:nvSpPr>
          <p:spPr bwMode="auto">
            <a:xfrm rot="344995">
              <a:off x="2228" y="3474"/>
              <a:ext cx="528" cy="240"/>
            </a:xfrm>
            <a:custGeom>
              <a:avLst/>
              <a:gdLst>
                <a:gd name="T0" fmla="*/ 6 w 21600"/>
                <a:gd name="T1" fmla="*/ 0 h 21600"/>
                <a:gd name="T2" fmla="*/ 2 w 21600"/>
                <a:gd name="T3" fmla="*/ 0 h 21600"/>
                <a:gd name="T4" fmla="*/ 0 w 21600"/>
                <a:gd name="T5" fmla="*/ 1 h 21600"/>
                <a:gd name="T6" fmla="*/ 2 w 21600"/>
                <a:gd name="T7" fmla="*/ 2 h 21600"/>
                <a:gd name="T8" fmla="*/ 6 w 21600"/>
                <a:gd name="T9" fmla="*/ 3 h 21600"/>
                <a:gd name="T10" fmla="*/ 11 w 21600"/>
                <a:gd name="T11" fmla="*/ 2 h 21600"/>
                <a:gd name="T12" fmla="*/ 13 w 21600"/>
                <a:gd name="T13" fmla="*/ 1 h 21600"/>
                <a:gd name="T14" fmla="*/ 1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58" name="Rectangle 198">
              <a:extLst>
                <a:ext uri="{FF2B5EF4-FFF2-40B4-BE49-F238E27FC236}">
                  <a16:creationId xmlns="" xmlns:a16="http://schemas.microsoft.com/office/drawing/2014/main" id="{890D1311-5275-4011-90C6-6DF9FE0DBAA6}"/>
                </a:ext>
              </a:extLst>
            </p:cNvPr>
            <p:cNvSpPr>
              <a:spLocks noChangeArrowheads="1"/>
            </p:cNvSpPr>
            <p:nvPr/>
          </p:nvSpPr>
          <p:spPr bwMode="auto">
            <a:xfrm rot="344995">
              <a:off x="1463" y="3507"/>
              <a:ext cx="816" cy="4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4103" name="Group 210">
            <a:extLst>
              <a:ext uri="{FF2B5EF4-FFF2-40B4-BE49-F238E27FC236}">
                <a16:creationId xmlns="" xmlns:a16="http://schemas.microsoft.com/office/drawing/2014/main" id="{85DEDE83-A7AF-4622-8BFA-2CF688C6FAAE}"/>
              </a:ext>
            </a:extLst>
          </p:cNvPr>
          <p:cNvGrpSpPr>
            <a:grpSpLocks/>
          </p:cNvGrpSpPr>
          <p:nvPr/>
        </p:nvGrpSpPr>
        <p:grpSpPr bwMode="auto">
          <a:xfrm>
            <a:off x="4114800" y="2438400"/>
            <a:ext cx="1524000" cy="4114800"/>
            <a:chOff x="1920" y="1008"/>
            <a:chExt cx="1704" cy="2832"/>
          </a:xfrm>
        </p:grpSpPr>
        <p:pic>
          <p:nvPicPr>
            <p:cNvPr id="4152" name="Picture 201" descr="chan de">
              <a:extLst>
                <a:ext uri="{FF2B5EF4-FFF2-40B4-BE49-F238E27FC236}">
                  <a16:creationId xmlns="" xmlns:a16="http://schemas.microsoft.com/office/drawing/2014/main" id="{ABDCE591-14DB-4C29-A5E2-2E26479AF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2956"/>
              <a:ext cx="170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5" name="AutoShape 203">
              <a:extLst>
                <a:ext uri="{FF2B5EF4-FFF2-40B4-BE49-F238E27FC236}">
                  <a16:creationId xmlns="" xmlns:a16="http://schemas.microsoft.com/office/drawing/2014/main" id="{CD79670F-C174-44E8-A8E1-43852BB67897}"/>
                </a:ext>
              </a:extLst>
            </p:cNvPr>
            <p:cNvSpPr>
              <a:spLocks noChangeArrowheads="1"/>
            </p:cNvSpPr>
            <p:nvPr/>
          </p:nvSpPr>
          <p:spPr bwMode="auto">
            <a:xfrm>
              <a:off x="2555" y="2503"/>
              <a:ext cx="119" cy="554"/>
            </a:xfrm>
            <a:prstGeom prst="can">
              <a:avLst>
                <a:gd name="adj" fmla="val 2698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base">
                <a:spcBef>
                  <a:spcPct val="0"/>
                </a:spcBef>
                <a:spcAft>
                  <a:spcPct val="0"/>
                </a:spcAft>
                <a:defRPr/>
              </a:pPr>
              <a:endParaRPr lang="en-US">
                <a:solidFill>
                  <a:srgbClr val="000000"/>
                </a:solidFill>
                <a:latin typeface="Arial" charset="0"/>
                <a:cs typeface="Arial" charset="0"/>
              </a:endParaRPr>
            </a:p>
          </p:txBody>
        </p:sp>
        <p:sp>
          <p:nvSpPr>
            <p:cNvPr id="4154" name="Rectangle 204">
              <a:extLst>
                <a:ext uri="{FF2B5EF4-FFF2-40B4-BE49-F238E27FC236}">
                  <a16:creationId xmlns="" xmlns:a16="http://schemas.microsoft.com/office/drawing/2014/main" id="{02BBD682-8AC5-4E3E-ABBC-EFD618DF5B0A}"/>
                </a:ext>
              </a:extLst>
            </p:cNvPr>
            <p:cNvSpPr>
              <a:spLocks noChangeArrowheads="1"/>
            </p:cNvSpPr>
            <p:nvPr/>
          </p:nvSpPr>
          <p:spPr bwMode="auto">
            <a:xfrm rot="21554297" flipV="1">
              <a:off x="2449" y="2302"/>
              <a:ext cx="328" cy="148"/>
            </a:xfrm>
            <a:prstGeom prst="rect">
              <a:avLst/>
            </a:prstGeom>
            <a:solidFill>
              <a:srgbClr val="5F5F5F"/>
            </a:solidFill>
            <a:ln w="9525">
              <a:miter lim="800000"/>
              <a:headEnd/>
              <a:tailEnd/>
            </a:ln>
            <a:scene3d>
              <a:camera prst="legacyPerspectiveFront">
                <a:rot lat="18000000" lon="0" rev="0"/>
              </a:camera>
              <a:lightRig rig="legacyFlat4" dir="b"/>
            </a:scene3d>
            <a:sp3d extrusionH="125400" prstMaterial="legacyMatte">
              <a:bevelT w="13500" h="13500" prst="angle"/>
              <a:bevelB w="13500" h="13500" prst="angle"/>
              <a:extrusionClr>
                <a:schemeClr val="bg2"/>
              </a:extrusionClr>
              <a:contourClr>
                <a:srgbClr val="5F5F5F"/>
              </a:contourClr>
            </a:sp3d>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278" name="AutoShape 206">
              <a:extLst>
                <a:ext uri="{FF2B5EF4-FFF2-40B4-BE49-F238E27FC236}">
                  <a16:creationId xmlns="" xmlns:a16="http://schemas.microsoft.com/office/drawing/2014/main" id="{A233BE63-E14F-4427-BA3F-BA1DE93029AB}"/>
                </a:ext>
              </a:extLst>
            </p:cNvPr>
            <p:cNvSpPr>
              <a:spLocks noChangeArrowheads="1"/>
            </p:cNvSpPr>
            <p:nvPr/>
          </p:nvSpPr>
          <p:spPr bwMode="auto">
            <a:xfrm>
              <a:off x="2545" y="1008"/>
              <a:ext cx="119" cy="1389"/>
            </a:xfrm>
            <a:prstGeom prst="can">
              <a:avLst>
                <a:gd name="adj" fmla="val 29721"/>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base">
                <a:spcBef>
                  <a:spcPct val="0"/>
                </a:spcBef>
                <a:spcAft>
                  <a:spcPct val="0"/>
                </a:spcAft>
                <a:defRPr/>
              </a:pPr>
              <a:endParaRPr lang="en-US">
                <a:solidFill>
                  <a:srgbClr val="000000"/>
                </a:solidFill>
                <a:latin typeface="Arial" charset="0"/>
                <a:cs typeface="Arial" charset="0"/>
              </a:endParaRPr>
            </a:p>
          </p:txBody>
        </p:sp>
        <p:sp>
          <p:nvSpPr>
            <p:cNvPr id="4156" name="AutoShape 207">
              <a:extLst>
                <a:ext uri="{FF2B5EF4-FFF2-40B4-BE49-F238E27FC236}">
                  <a16:creationId xmlns="" xmlns:a16="http://schemas.microsoft.com/office/drawing/2014/main" id="{D579EB9C-8B6A-4003-B6F8-B3443737EE02}"/>
                </a:ext>
              </a:extLst>
            </p:cNvPr>
            <p:cNvSpPr>
              <a:spLocks noChangeArrowheads="1"/>
            </p:cNvSpPr>
            <p:nvPr/>
          </p:nvSpPr>
          <p:spPr bwMode="auto">
            <a:xfrm rot="-8655696">
              <a:off x="2530" y="2388"/>
              <a:ext cx="86" cy="202"/>
            </a:xfrm>
            <a:prstGeom prst="can">
              <a:avLst>
                <a:gd name="adj" fmla="val 117442"/>
              </a:avLst>
            </a:prstGeom>
            <a:solidFill>
              <a:srgbClr val="FF0000"/>
            </a:solidFill>
            <a:ln w="9525">
              <a:solidFill>
                <a:srgbClr val="333333"/>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4104" name="Group 231">
            <a:extLst>
              <a:ext uri="{FF2B5EF4-FFF2-40B4-BE49-F238E27FC236}">
                <a16:creationId xmlns="" xmlns:a16="http://schemas.microsoft.com/office/drawing/2014/main" id="{8ACEFC90-0C5D-4DC5-B694-92B4D6EDB894}"/>
              </a:ext>
            </a:extLst>
          </p:cNvPr>
          <p:cNvGrpSpPr>
            <a:grpSpLocks/>
          </p:cNvGrpSpPr>
          <p:nvPr/>
        </p:nvGrpSpPr>
        <p:grpSpPr bwMode="auto">
          <a:xfrm>
            <a:off x="5867400" y="5181601"/>
            <a:ext cx="749300" cy="1279525"/>
            <a:chOff x="4236" y="2935"/>
            <a:chExt cx="472" cy="806"/>
          </a:xfrm>
        </p:grpSpPr>
        <p:sp>
          <p:nvSpPr>
            <p:cNvPr id="4131" name="Oval 232">
              <a:extLst>
                <a:ext uri="{FF2B5EF4-FFF2-40B4-BE49-F238E27FC236}">
                  <a16:creationId xmlns="" xmlns:a16="http://schemas.microsoft.com/office/drawing/2014/main" id="{3CC55EBC-9CC4-4C45-94C9-3BB2088E33A9}"/>
                </a:ext>
              </a:extLst>
            </p:cNvPr>
            <p:cNvSpPr>
              <a:spLocks noChangeArrowheads="1"/>
            </p:cNvSpPr>
            <p:nvPr/>
          </p:nvSpPr>
          <p:spPr bwMode="auto">
            <a:xfrm>
              <a:off x="4241" y="3393"/>
              <a:ext cx="462" cy="346"/>
            </a:xfrm>
            <a:prstGeom prst="ellipse">
              <a:avLst/>
            </a:prstGeom>
            <a:gradFill rotWithShape="1">
              <a:gsLst>
                <a:gs pos="0">
                  <a:schemeClr val="bg1"/>
                </a:gs>
                <a:gs pos="100000">
                  <a:srgbClr val="66CCFF"/>
                </a:gs>
              </a:gsLst>
              <a:path path="shape">
                <a:fillToRect l="50000" t="50000" r="50000" b="50000"/>
              </a:path>
            </a:gradFill>
            <a:ln w="9525">
              <a:solidFill>
                <a:srgbClr val="3366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32" name="AutoShape 233">
              <a:extLst>
                <a:ext uri="{FF2B5EF4-FFF2-40B4-BE49-F238E27FC236}">
                  <a16:creationId xmlns="" xmlns:a16="http://schemas.microsoft.com/office/drawing/2014/main" id="{8EB8906F-646C-46E9-96CE-578D91AEC98A}"/>
                </a:ext>
              </a:extLst>
            </p:cNvPr>
            <p:cNvSpPr>
              <a:spLocks noChangeArrowheads="1"/>
            </p:cNvSpPr>
            <p:nvPr/>
          </p:nvSpPr>
          <p:spPr bwMode="auto">
            <a:xfrm>
              <a:off x="4405" y="3281"/>
              <a:ext cx="127" cy="144"/>
            </a:xfrm>
            <a:prstGeom prst="can">
              <a:avLst>
                <a:gd name="adj" fmla="val 47244"/>
              </a:avLst>
            </a:prstGeom>
            <a:gradFill rotWithShape="1">
              <a:gsLst>
                <a:gs pos="0">
                  <a:srgbClr val="66CCFF"/>
                </a:gs>
                <a:gs pos="50000">
                  <a:srgbClr val="FFFFFF"/>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33" name="Oval 234">
              <a:extLst>
                <a:ext uri="{FF2B5EF4-FFF2-40B4-BE49-F238E27FC236}">
                  <a16:creationId xmlns="" xmlns:a16="http://schemas.microsoft.com/office/drawing/2014/main" id="{97B688FB-5418-469B-8498-FE7BFE4C0328}"/>
                </a:ext>
              </a:extLst>
            </p:cNvPr>
            <p:cNvSpPr>
              <a:spLocks noChangeArrowheads="1"/>
            </p:cNvSpPr>
            <p:nvPr/>
          </p:nvSpPr>
          <p:spPr bwMode="auto">
            <a:xfrm>
              <a:off x="4328" y="3616"/>
              <a:ext cx="298" cy="123"/>
            </a:xfrm>
            <a:prstGeom prst="ellipse">
              <a:avLst/>
            </a:prstGeom>
            <a:solidFill>
              <a:srgbClr val="3399FF">
                <a:alpha val="45097"/>
              </a:srgbClr>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34" name="Oval 235">
              <a:extLst>
                <a:ext uri="{FF2B5EF4-FFF2-40B4-BE49-F238E27FC236}">
                  <a16:creationId xmlns="" xmlns:a16="http://schemas.microsoft.com/office/drawing/2014/main" id="{9DB61774-EB39-4751-BCE1-7E775DDD90A9}"/>
                </a:ext>
              </a:extLst>
            </p:cNvPr>
            <p:cNvSpPr>
              <a:spLocks noChangeArrowheads="1"/>
            </p:cNvSpPr>
            <p:nvPr/>
          </p:nvSpPr>
          <p:spPr bwMode="auto">
            <a:xfrm>
              <a:off x="4241" y="3470"/>
              <a:ext cx="462" cy="174"/>
            </a:xfrm>
            <a:prstGeom prst="ellipse">
              <a:avLst/>
            </a:prstGeom>
            <a:solidFill>
              <a:srgbClr val="FFCC00">
                <a:alpha val="30196"/>
              </a:srgbClr>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35" name="Freeform 236">
              <a:extLst>
                <a:ext uri="{FF2B5EF4-FFF2-40B4-BE49-F238E27FC236}">
                  <a16:creationId xmlns="" xmlns:a16="http://schemas.microsoft.com/office/drawing/2014/main" id="{9183C92F-9735-47D1-AAC5-A2C045BFD3FE}"/>
                </a:ext>
              </a:extLst>
            </p:cNvPr>
            <p:cNvSpPr>
              <a:spLocks/>
            </p:cNvSpPr>
            <p:nvPr/>
          </p:nvSpPr>
          <p:spPr bwMode="auto">
            <a:xfrm flipH="1">
              <a:off x="4532" y="3344"/>
              <a:ext cx="47" cy="92"/>
            </a:xfrm>
            <a:custGeom>
              <a:avLst/>
              <a:gdLst>
                <a:gd name="T0" fmla="*/ 47 w 48"/>
                <a:gd name="T1" fmla="*/ 0 h 144"/>
                <a:gd name="T2" fmla="*/ 47 w 48"/>
                <a:gd name="T3" fmla="*/ 61 h 144"/>
                <a:gd name="T4" fmla="*/ 0 w 48"/>
                <a:gd name="T5" fmla="*/ 92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36" name="Freeform 237">
              <a:extLst>
                <a:ext uri="{FF2B5EF4-FFF2-40B4-BE49-F238E27FC236}">
                  <a16:creationId xmlns="" xmlns:a16="http://schemas.microsoft.com/office/drawing/2014/main" id="{672C27D3-A646-45D3-A6AA-FD450883E1A6}"/>
                </a:ext>
              </a:extLst>
            </p:cNvPr>
            <p:cNvSpPr>
              <a:spLocks/>
            </p:cNvSpPr>
            <p:nvPr/>
          </p:nvSpPr>
          <p:spPr bwMode="auto">
            <a:xfrm>
              <a:off x="4356" y="3345"/>
              <a:ext cx="47" cy="92"/>
            </a:xfrm>
            <a:custGeom>
              <a:avLst/>
              <a:gdLst>
                <a:gd name="T0" fmla="*/ 47 w 48"/>
                <a:gd name="T1" fmla="*/ 0 h 144"/>
                <a:gd name="T2" fmla="*/ 47 w 48"/>
                <a:gd name="T3" fmla="*/ 61 h 144"/>
                <a:gd name="T4" fmla="*/ 0 w 48"/>
                <a:gd name="T5" fmla="*/ 92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37" name="AutoShape 238">
              <a:extLst>
                <a:ext uri="{FF2B5EF4-FFF2-40B4-BE49-F238E27FC236}">
                  <a16:creationId xmlns="" xmlns:a16="http://schemas.microsoft.com/office/drawing/2014/main" id="{C2A4F9E6-7DDE-46A1-A7A6-21ABBE301CC1}"/>
                </a:ext>
              </a:extLst>
            </p:cNvPr>
            <p:cNvSpPr>
              <a:spLocks noChangeArrowheads="1"/>
            </p:cNvSpPr>
            <p:nvPr/>
          </p:nvSpPr>
          <p:spPr bwMode="auto">
            <a:xfrm rot="16200000" flipV="1">
              <a:off x="4376" y="3409"/>
              <a:ext cx="192" cy="472"/>
            </a:xfrm>
            <a:prstGeom prst="moon">
              <a:avLst>
                <a:gd name="adj" fmla="val 50833"/>
              </a:avLst>
            </a:prstGeom>
            <a:solidFill>
              <a:srgbClr val="FFCC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38" name="Freeform 239">
              <a:extLst>
                <a:ext uri="{FF2B5EF4-FFF2-40B4-BE49-F238E27FC236}">
                  <a16:creationId xmlns="" xmlns:a16="http://schemas.microsoft.com/office/drawing/2014/main" id="{0608D038-B767-44B4-A65D-2DA460C4C24B}"/>
                </a:ext>
              </a:extLst>
            </p:cNvPr>
            <p:cNvSpPr>
              <a:spLocks/>
            </p:cNvSpPr>
            <p:nvPr/>
          </p:nvSpPr>
          <p:spPr bwMode="auto">
            <a:xfrm>
              <a:off x="4371" y="3357"/>
              <a:ext cx="231" cy="370"/>
            </a:xfrm>
            <a:custGeom>
              <a:avLst/>
              <a:gdLst>
                <a:gd name="T0" fmla="*/ 91 w 288"/>
                <a:gd name="T1" fmla="*/ 0 h 462"/>
                <a:gd name="T2" fmla="*/ 101 w 288"/>
                <a:gd name="T3" fmla="*/ 77 h 462"/>
                <a:gd name="T4" fmla="*/ 120 w 288"/>
                <a:gd name="T5" fmla="*/ 163 h 462"/>
                <a:gd name="T6" fmla="*/ 221 w 288"/>
                <a:gd name="T7" fmla="*/ 284 h 462"/>
                <a:gd name="T8" fmla="*/ 87 w 288"/>
                <a:gd name="T9" fmla="*/ 351 h 462"/>
                <a:gd name="T10" fmla="*/ 14 w 288"/>
                <a:gd name="T11" fmla="*/ 298 h 462"/>
                <a:gd name="T12" fmla="*/ 0 60000 65536"/>
                <a:gd name="T13" fmla="*/ 0 60000 65536"/>
                <a:gd name="T14" fmla="*/ 0 60000 65536"/>
                <a:gd name="T15" fmla="*/ 0 60000 65536"/>
                <a:gd name="T16" fmla="*/ 0 60000 65536"/>
                <a:gd name="T17" fmla="*/ 0 60000 65536"/>
                <a:gd name="T18" fmla="*/ 0 w 288"/>
                <a:gd name="T19" fmla="*/ 0 h 462"/>
                <a:gd name="T20" fmla="*/ 288 w 288"/>
                <a:gd name="T21" fmla="*/ 462 h 462"/>
              </a:gdLst>
              <a:ahLst/>
              <a:cxnLst>
                <a:cxn ang="T12">
                  <a:pos x="T0" y="T1"/>
                </a:cxn>
                <a:cxn ang="T13">
                  <a:pos x="T2" y="T3"/>
                </a:cxn>
                <a:cxn ang="T14">
                  <a:pos x="T4" y="T5"/>
                </a:cxn>
                <a:cxn ang="T15">
                  <a:pos x="T6" y="T7"/>
                </a:cxn>
                <a:cxn ang="T16">
                  <a:pos x="T8" y="T9"/>
                </a:cxn>
                <a:cxn ang="T17">
                  <a:pos x="T10" y="T11"/>
                </a:cxn>
              </a:cxnLst>
              <a:rect l="T18" t="T19" r="T20" b="T21"/>
              <a:pathLst>
                <a:path w="288" h="462">
                  <a:moveTo>
                    <a:pt x="114" y="0"/>
                  </a:moveTo>
                  <a:cubicBezTo>
                    <a:pt x="116" y="16"/>
                    <a:pt x="120" y="62"/>
                    <a:pt x="126" y="96"/>
                  </a:cubicBezTo>
                  <a:cubicBezTo>
                    <a:pt x="132" y="130"/>
                    <a:pt x="125" y="161"/>
                    <a:pt x="150" y="204"/>
                  </a:cubicBezTo>
                  <a:cubicBezTo>
                    <a:pt x="210" y="294"/>
                    <a:pt x="264" y="252"/>
                    <a:pt x="276" y="354"/>
                  </a:cubicBezTo>
                  <a:cubicBezTo>
                    <a:pt x="288" y="456"/>
                    <a:pt x="152" y="439"/>
                    <a:pt x="108" y="438"/>
                  </a:cubicBezTo>
                  <a:cubicBezTo>
                    <a:pt x="0" y="462"/>
                    <a:pt x="37" y="386"/>
                    <a:pt x="18" y="372"/>
                  </a:cubicBezTo>
                </a:path>
              </a:pathLst>
            </a:custGeom>
            <a:noFill/>
            <a:ln w="28575">
              <a:solidFill>
                <a:schemeClr val="bg2">
                  <a:alpha val="30196"/>
                </a:schemeClr>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312" name="Arc 240">
              <a:extLst>
                <a:ext uri="{FF2B5EF4-FFF2-40B4-BE49-F238E27FC236}">
                  <a16:creationId xmlns="" xmlns:a16="http://schemas.microsoft.com/office/drawing/2014/main" id="{4B0F731A-E7DB-4371-AD78-23E80D406FEA}"/>
                </a:ext>
              </a:extLst>
            </p:cNvPr>
            <p:cNvSpPr>
              <a:spLocks/>
            </p:cNvSpPr>
            <p:nvPr/>
          </p:nvSpPr>
          <p:spPr bwMode="auto">
            <a:xfrm flipV="1">
              <a:off x="4378" y="3309"/>
              <a:ext cx="184" cy="50"/>
            </a:xfrm>
            <a:custGeom>
              <a:avLst/>
              <a:gdLst>
                <a:gd name="G0" fmla="+- 21600 0 0"/>
                <a:gd name="G1" fmla="+- 21600 0 0"/>
                <a:gd name="G2" fmla="+- 21600 0 0"/>
                <a:gd name="T0" fmla="*/ 97 w 43200"/>
                <a:gd name="T1" fmla="*/ 23644 h 23644"/>
                <a:gd name="T2" fmla="*/ 43152 w 43200"/>
                <a:gd name="T3" fmla="*/ 23045 h 23644"/>
                <a:gd name="T4" fmla="*/ 21600 w 43200"/>
                <a:gd name="T5" fmla="*/ 21600 h 23644"/>
              </a:gdLst>
              <a:ahLst/>
              <a:cxnLst>
                <a:cxn ang="0">
                  <a:pos x="T0" y="T1"/>
                </a:cxn>
                <a:cxn ang="0">
                  <a:pos x="T2" y="T3"/>
                </a:cxn>
                <a:cxn ang="0">
                  <a:pos x="T4" y="T5"/>
                </a:cxn>
              </a:cxnLst>
              <a:rect l="0" t="0" r="r" b="b"/>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close/>
                </a:path>
              </a:pathLst>
            </a:cu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66FF"/>
              </a:solidFill>
              <a:round/>
              <a:headEnd/>
              <a:tailEnd/>
            </a:ln>
            <a:effectLst/>
          </p:spPr>
          <p:txBody>
            <a:bodyPr wrap="none" anchor="ctr"/>
            <a:lstStyle/>
            <a:p>
              <a:pPr fontAlgn="base">
                <a:spcBef>
                  <a:spcPct val="0"/>
                </a:spcBef>
                <a:spcAft>
                  <a:spcPct val="0"/>
                </a:spcAft>
                <a:defRPr/>
              </a:pPr>
              <a:endParaRPr lang="en-US">
                <a:solidFill>
                  <a:srgbClr val="000000"/>
                </a:solidFill>
                <a:latin typeface="Arial" charset="0"/>
                <a:cs typeface="Arial" charset="0"/>
              </a:endParaRPr>
            </a:p>
          </p:txBody>
        </p:sp>
        <p:sp>
          <p:nvSpPr>
            <p:cNvPr id="4140" name="Arc 241">
              <a:extLst>
                <a:ext uri="{FF2B5EF4-FFF2-40B4-BE49-F238E27FC236}">
                  <a16:creationId xmlns="" xmlns:a16="http://schemas.microsoft.com/office/drawing/2014/main" id="{3F6E31E6-D0BF-4E60-9C23-443DC03B1861}"/>
                </a:ext>
              </a:extLst>
            </p:cNvPr>
            <p:cNvSpPr>
              <a:spLocks/>
            </p:cNvSpPr>
            <p:nvPr/>
          </p:nvSpPr>
          <p:spPr bwMode="auto">
            <a:xfrm flipV="1">
              <a:off x="4380" y="3288"/>
              <a:ext cx="184" cy="50"/>
            </a:xfrm>
            <a:custGeom>
              <a:avLst/>
              <a:gdLst>
                <a:gd name="T0" fmla="*/ 0 w 43200"/>
                <a:gd name="T1" fmla="*/ 0 h 23644"/>
                <a:gd name="T2" fmla="*/ 1 w 43200"/>
                <a:gd name="T3" fmla="*/ 0 h 23644"/>
                <a:gd name="T4" fmla="*/ 0 w 43200"/>
                <a:gd name="T5" fmla="*/ 0 h 23644"/>
                <a:gd name="T6" fmla="*/ 0 60000 65536"/>
                <a:gd name="T7" fmla="*/ 0 60000 65536"/>
                <a:gd name="T8" fmla="*/ 0 60000 65536"/>
                <a:gd name="T9" fmla="*/ 0 w 43200"/>
                <a:gd name="T10" fmla="*/ 0 h 23644"/>
                <a:gd name="T11" fmla="*/ 43200 w 43200"/>
                <a:gd name="T12" fmla="*/ 23644 h 23644"/>
              </a:gdLst>
              <a:ahLst/>
              <a:cxnLst>
                <a:cxn ang="T6">
                  <a:pos x="T0" y="T1"/>
                </a:cxn>
                <a:cxn ang="T7">
                  <a:pos x="T2" y="T3"/>
                </a:cxn>
                <a:cxn ang="T8">
                  <a:pos x="T4" y="T5"/>
                </a:cxn>
              </a:cxnLst>
              <a:rect l="T9" t="T10" r="T11" b="T12"/>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lnTo>
                    <a:pt x="96" y="236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1" name="Oval 242">
              <a:extLst>
                <a:ext uri="{FF2B5EF4-FFF2-40B4-BE49-F238E27FC236}">
                  <a16:creationId xmlns="" xmlns:a16="http://schemas.microsoft.com/office/drawing/2014/main" id="{43D8536F-7AF4-4196-B519-9A91190E0716}"/>
                </a:ext>
              </a:extLst>
            </p:cNvPr>
            <p:cNvSpPr>
              <a:spLocks noChangeArrowheads="1"/>
            </p:cNvSpPr>
            <p:nvPr/>
          </p:nvSpPr>
          <p:spPr bwMode="auto">
            <a:xfrm>
              <a:off x="4394" y="3258"/>
              <a:ext cx="149" cy="7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42" name="Arc 243">
              <a:extLst>
                <a:ext uri="{FF2B5EF4-FFF2-40B4-BE49-F238E27FC236}">
                  <a16:creationId xmlns="" xmlns:a16="http://schemas.microsoft.com/office/drawing/2014/main" id="{1EF8C86D-9AA5-4D66-B62D-C25ABE30F9C9}"/>
                </a:ext>
              </a:extLst>
            </p:cNvPr>
            <p:cNvSpPr>
              <a:spLocks/>
            </p:cNvSpPr>
            <p:nvPr/>
          </p:nvSpPr>
          <p:spPr bwMode="auto">
            <a:xfrm flipV="1">
              <a:off x="4379" y="3250"/>
              <a:ext cx="184" cy="92"/>
            </a:xfrm>
            <a:custGeom>
              <a:avLst/>
              <a:gdLst>
                <a:gd name="T0" fmla="*/ 0 w 43200"/>
                <a:gd name="T1" fmla="*/ 0 h 42883"/>
                <a:gd name="T2" fmla="*/ 0 w 43200"/>
                <a:gd name="T3" fmla="*/ 0 h 42883"/>
                <a:gd name="T4" fmla="*/ 0 w 43200"/>
                <a:gd name="T5" fmla="*/ 0 h 42883"/>
                <a:gd name="T6" fmla="*/ 0 60000 65536"/>
                <a:gd name="T7" fmla="*/ 0 60000 65536"/>
                <a:gd name="T8" fmla="*/ 0 60000 65536"/>
                <a:gd name="T9" fmla="*/ 0 w 43200"/>
                <a:gd name="T10" fmla="*/ 0 h 42883"/>
                <a:gd name="T11" fmla="*/ 43200 w 43200"/>
                <a:gd name="T12" fmla="*/ 42883 h 42883"/>
              </a:gdLst>
              <a:ahLst/>
              <a:cxnLst>
                <a:cxn ang="T6">
                  <a:pos x="T0" y="T1"/>
                </a:cxn>
                <a:cxn ang="T7">
                  <a:pos x="T2" y="T3"/>
                </a:cxn>
                <a:cxn ang="T8">
                  <a:pos x="T4" y="T5"/>
                </a:cxn>
              </a:cxnLst>
              <a:rect l="T9" t="T10" r="T11" b="T12"/>
              <a:pathLst>
                <a:path w="43200" h="42883" fill="none"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path>
                <a:path w="43200" h="42883" stroke="0"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lnTo>
                    <a:pt x="21600" y="21600"/>
                  </a:lnTo>
                  <a:lnTo>
                    <a:pt x="17618" y="42829"/>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3" name="Arc 244">
              <a:extLst>
                <a:ext uri="{FF2B5EF4-FFF2-40B4-BE49-F238E27FC236}">
                  <a16:creationId xmlns="" xmlns:a16="http://schemas.microsoft.com/office/drawing/2014/main" id="{851D324F-25CF-4EA4-BA4B-5F7C949CD33D}"/>
                </a:ext>
              </a:extLst>
            </p:cNvPr>
            <p:cNvSpPr>
              <a:spLocks/>
            </p:cNvSpPr>
            <p:nvPr/>
          </p:nvSpPr>
          <p:spPr bwMode="auto">
            <a:xfrm flipV="1">
              <a:off x="4393" y="3254"/>
              <a:ext cx="150" cy="75"/>
            </a:xfrm>
            <a:custGeom>
              <a:avLst/>
              <a:gdLst>
                <a:gd name="T0" fmla="*/ 0 w 43200"/>
                <a:gd name="T1" fmla="*/ 0 h 43085"/>
                <a:gd name="T2" fmla="*/ 0 w 43200"/>
                <a:gd name="T3" fmla="*/ 0 h 43085"/>
                <a:gd name="T4" fmla="*/ 0 w 43200"/>
                <a:gd name="T5" fmla="*/ 0 h 43085"/>
                <a:gd name="T6" fmla="*/ 0 60000 65536"/>
                <a:gd name="T7" fmla="*/ 0 60000 65536"/>
                <a:gd name="T8" fmla="*/ 0 60000 65536"/>
                <a:gd name="T9" fmla="*/ 0 w 43200"/>
                <a:gd name="T10" fmla="*/ 0 h 43085"/>
                <a:gd name="T11" fmla="*/ 43200 w 43200"/>
                <a:gd name="T12" fmla="*/ 43085 h 43085"/>
              </a:gdLst>
              <a:ahLst/>
              <a:cxnLst>
                <a:cxn ang="T6">
                  <a:pos x="T0" y="T1"/>
                </a:cxn>
                <a:cxn ang="T7">
                  <a:pos x="T2" y="T3"/>
                </a:cxn>
                <a:cxn ang="T8">
                  <a:pos x="T4" y="T5"/>
                </a:cxn>
              </a:cxnLst>
              <a:rect l="T9" t="T10" r="T11" b="T12"/>
              <a:pathLst>
                <a:path w="43200" h="43085" fill="none"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path>
                <a:path w="43200" h="43085" stroke="0"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lnTo>
                    <a:pt x="21600" y="21600"/>
                  </a:lnTo>
                  <a:lnTo>
                    <a:pt x="19377" y="43085"/>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4" name="Arc 245">
              <a:extLst>
                <a:ext uri="{FF2B5EF4-FFF2-40B4-BE49-F238E27FC236}">
                  <a16:creationId xmlns="" xmlns:a16="http://schemas.microsoft.com/office/drawing/2014/main" id="{0ADC6FA3-7682-4765-BFE9-66ED525C1C96}"/>
                </a:ext>
              </a:extLst>
            </p:cNvPr>
            <p:cNvSpPr>
              <a:spLocks/>
            </p:cNvSpPr>
            <p:nvPr/>
          </p:nvSpPr>
          <p:spPr bwMode="auto">
            <a:xfrm flipV="1">
              <a:off x="4423" y="3258"/>
              <a:ext cx="92" cy="40"/>
            </a:xfrm>
            <a:custGeom>
              <a:avLst/>
              <a:gdLst>
                <a:gd name="T0" fmla="*/ 0 w 43200"/>
                <a:gd name="T1" fmla="*/ 0 h 41744"/>
                <a:gd name="T2" fmla="*/ 0 w 43200"/>
                <a:gd name="T3" fmla="*/ 0 h 41744"/>
                <a:gd name="T4" fmla="*/ 0 w 43200"/>
                <a:gd name="T5" fmla="*/ 0 h 41744"/>
                <a:gd name="T6" fmla="*/ 0 60000 65536"/>
                <a:gd name="T7" fmla="*/ 0 60000 65536"/>
                <a:gd name="T8" fmla="*/ 0 60000 65536"/>
                <a:gd name="T9" fmla="*/ 0 w 43200"/>
                <a:gd name="T10" fmla="*/ 0 h 41744"/>
                <a:gd name="T11" fmla="*/ 43200 w 43200"/>
                <a:gd name="T12" fmla="*/ 41744 h 41744"/>
              </a:gdLst>
              <a:ahLst/>
              <a:cxnLst>
                <a:cxn ang="T6">
                  <a:pos x="T0" y="T1"/>
                </a:cxn>
                <a:cxn ang="T7">
                  <a:pos x="T2" y="T3"/>
                </a:cxn>
                <a:cxn ang="T8">
                  <a:pos x="T4" y="T5"/>
                </a:cxn>
              </a:cxnLst>
              <a:rect l="T9" t="T10" r="T11" b="T12"/>
              <a:pathLst>
                <a:path w="43200" h="41744" fill="none"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path>
                <a:path w="43200" h="41744" stroke="0"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lnTo>
                    <a:pt x="21600" y="21600"/>
                  </a:lnTo>
                  <a:lnTo>
                    <a:pt x="7745" y="3817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5" name="Arc 246">
              <a:extLst>
                <a:ext uri="{FF2B5EF4-FFF2-40B4-BE49-F238E27FC236}">
                  <a16:creationId xmlns="" xmlns:a16="http://schemas.microsoft.com/office/drawing/2014/main" id="{846C54A9-1EB1-4299-9F55-7037BD2B5FF7}"/>
                </a:ext>
              </a:extLst>
            </p:cNvPr>
            <p:cNvSpPr>
              <a:spLocks/>
            </p:cNvSpPr>
            <p:nvPr/>
          </p:nvSpPr>
          <p:spPr bwMode="auto">
            <a:xfrm flipV="1">
              <a:off x="4438" y="3265"/>
              <a:ext cx="58" cy="23"/>
            </a:xfrm>
            <a:custGeom>
              <a:avLst/>
              <a:gdLst>
                <a:gd name="T0" fmla="*/ 0 w 43200"/>
                <a:gd name="T1" fmla="*/ 0 h 35592"/>
                <a:gd name="T2" fmla="*/ 0 w 43200"/>
                <a:gd name="T3" fmla="*/ 0 h 35592"/>
                <a:gd name="T4" fmla="*/ 0 w 43200"/>
                <a:gd name="T5" fmla="*/ 0 h 35592"/>
                <a:gd name="T6" fmla="*/ 0 60000 65536"/>
                <a:gd name="T7" fmla="*/ 0 60000 65536"/>
                <a:gd name="T8" fmla="*/ 0 60000 65536"/>
                <a:gd name="T9" fmla="*/ 0 w 43200"/>
                <a:gd name="T10" fmla="*/ 0 h 35592"/>
                <a:gd name="T11" fmla="*/ 43200 w 43200"/>
                <a:gd name="T12" fmla="*/ 35592 h 35592"/>
              </a:gdLst>
              <a:ahLst/>
              <a:cxnLst>
                <a:cxn ang="T6">
                  <a:pos x="T0" y="T1"/>
                </a:cxn>
                <a:cxn ang="T7">
                  <a:pos x="T2" y="T3"/>
                </a:cxn>
                <a:cxn ang="T8">
                  <a:pos x="T4" y="T5"/>
                </a:cxn>
              </a:cxnLst>
              <a:rect l="T9" t="T10" r="T11" b="T12"/>
              <a:pathLst>
                <a:path w="43200" h="35592" fill="none"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path>
                <a:path w="43200" h="35592" stroke="0"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lnTo>
                    <a:pt x="21600" y="21600"/>
                  </a:lnTo>
                  <a:lnTo>
                    <a:pt x="3295" y="33068"/>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6" name="AutoShape 247">
              <a:extLst>
                <a:ext uri="{FF2B5EF4-FFF2-40B4-BE49-F238E27FC236}">
                  <a16:creationId xmlns="" xmlns:a16="http://schemas.microsoft.com/office/drawing/2014/main" id="{46CECB42-A188-4E00-A014-466DA56D2E77}"/>
                </a:ext>
              </a:extLst>
            </p:cNvPr>
            <p:cNvSpPr>
              <a:spLocks noChangeArrowheads="1"/>
            </p:cNvSpPr>
            <p:nvPr/>
          </p:nvSpPr>
          <p:spPr bwMode="auto">
            <a:xfrm flipV="1">
              <a:off x="4420" y="3247"/>
              <a:ext cx="92"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450 h 21600"/>
              </a:gdLst>
              <a:ahLst/>
              <a:cxnLst>
                <a:cxn ang="T8">
                  <a:pos x="T0" y="T1"/>
                </a:cxn>
                <a:cxn ang="T9">
                  <a:pos x="T2" y="T3"/>
                </a:cxn>
                <a:cxn ang="T10">
                  <a:pos x="T4" y="T5"/>
                </a:cxn>
                <a:cxn ang="T11">
                  <a:pos x="T6" y="T7"/>
                </a:cxn>
              </a:cxnLst>
              <a:rect l="T12" t="T13" r="T14" b="T15"/>
              <a:pathLst>
                <a:path w="21600" h="21600">
                  <a:moveTo>
                    <a:pt x="3286" y="7650"/>
                  </a:moveTo>
                  <a:cubicBezTo>
                    <a:pt x="4555" y="4622"/>
                    <a:pt x="7517" y="2652"/>
                    <a:pt x="10800" y="2653"/>
                  </a:cubicBezTo>
                  <a:cubicBezTo>
                    <a:pt x="14082" y="2653"/>
                    <a:pt x="17044" y="4622"/>
                    <a:pt x="18313" y="7650"/>
                  </a:cubicBezTo>
                  <a:lnTo>
                    <a:pt x="20760" y="6624"/>
                  </a:lnTo>
                  <a:cubicBezTo>
                    <a:pt x="19077" y="2611"/>
                    <a:pt x="15151" y="-1"/>
                    <a:pt x="10799" y="0"/>
                  </a:cubicBezTo>
                  <a:cubicBezTo>
                    <a:pt x="6448" y="0"/>
                    <a:pt x="2522" y="2611"/>
                    <a:pt x="839" y="6624"/>
                  </a:cubicBezTo>
                  <a:lnTo>
                    <a:pt x="3286" y="76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7" name="Arc 248">
              <a:extLst>
                <a:ext uri="{FF2B5EF4-FFF2-40B4-BE49-F238E27FC236}">
                  <a16:creationId xmlns="" xmlns:a16="http://schemas.microsoft.com/office/drawing/2014/main" id="{71B23924-7934-40C5-A7F0-6761E94BEAF0}"/>
                </a:ext>
              </a:extLst>
            </p:cNvPr>
            <p:cNvSpPr>
              <a:spLocks/>
            </p:cNvSpPr>
            <p:nvPr/>
          </p:nvSpPr>
          <p:spPr bwMode="auto">
            <a:xfrm flipV="1">
              <a:off x="4422" y="3292"/>
              <a:ext cx="92" cy="26"/>
            </a:xfrm>
            <a:custGeom>
              <a:avLst/>
              <a:gdLst>
                <a:gd name="T0" fmla="*/ 0 w 42971"/>
                <a:gd name="T1" fmla="*/ 0 h 26832"/>
                <a:gd name="T2" fmla="*/ 0 w 42971"/>
                <a:gd name="T3" fmla="*/ 0 h 26832"/>
                <a:gd name="T4" fmla="*/ 0 w 42971"/>
                <a:gd name="T5" fmla="*/ 0 h 26832"/>
                <a:gd name="T6" fmla="*/ 0 60000 65536"/>
                <a:gd name="T7" fmla="*/ 0 60000 65536"/>
                <a:gd name="T8" fmla="*/ 0 60000 65536"/>
                <a:gd name="T9" fmla="*/ 0 w 42971"/>
                <a:gd name="T10" fmla="*/ 0 h 26832"/>
                <a:gd name="T11" fmla="*/ 42971 w 42971"/>
                <a:gd name="T12" fmla="*/ 26832 h 26832"/>
              </a:gdLst>
              <a:ahLst/>
              <a:cxnLst>
                <a:cxn ang="T6">
                  <a:pos x="T0" y="T1"/>
                </a:cxn>
                <a:cxn ang="T7">
                  <a:pos x="T2" y="T3"/>
                </a:cxn>
                <a:cxn ang="T8">
                  <a:pos x="T4" y="T5"/>
                </a:cxn>
              </a:cxnLst>
              <a:rect l="T9" t="T10" r="T11" b="T12"/>
              <a:pathLst>
                <a:path w="42971" h="26832" fill="none" extrusionOk="0">
                  <a:moveTo>
                    <a:pt x="-1" y="18465"/>
                  </a:moveTo>
                  <a:cubicBezTo>
                    <a:pt x="1554" y="7860"/>
                    <a:pt x="10652" y="-1"/>
                    <a:pt x="21371" y="0"/>
                  </a:cubicBezTo>
                  <a:cubicBezTo>
                    <a:pt x="33300" y="0"/>
                    <a:pt x="42971" y="9670"/>
                    <a:pt x="42971" y="21600"/>
                  </a:cubicBezTo>
                  <a:cubicBezTo>
                    <a:pt x="42971" y="23363"/>
                    <a:pt x="42754" y="25120"/>
                    <a:pt x="42327" y="26831"/>
                  </a:cubicBezTo>
                </a:path>
                <a:path w="42971" h="26832" stroke="0" extrusionOk="0">
                  <a:moveTo>
                    <a:pt x="-1" y="18465"/>
                  </a:moveTo>
                  <a:cubicBezTo>
                    <a:pt x="1554" y="7860"/>
                    <a:pt x="10652" y="-1"/>
                    <a:pt x="21371" y="0"/>
                  </a:cubicBezTo>
                  <a:cubicBezTo>
                    <a:pt x="33300" y="0"/>
                    <a:pt x="42971" y="9670"/>
                    <a:pt x="42971" y="21600"/>
                  </a:cubicBezTo>
                  <a:cubicBezTo>
                    <a:pt x="42971" y="23363"/>
                    <a:pt x="42754" y="25120"/>
                    <a:pt x="42327" y="26831"/>
                  </a:cubicBezTo>
                  <a:lnTo>
                    <a:pt x="21371" y="21600"/>
                  </a:lnTo>
                  <a:lnTo>
                    <a:pt x="-1" y="18465"/>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8" name="Line 249">
              <a:extLst>
                <a:ext uri="{FF2B5EF4-FFF2-40B4-BE49-F238E27FC236}">
                  <a16:creationId xmlns="" xmlns:a16="http://schemas.microsoft.com/office/drawing/2014/main" id="{F315ACFF-BD49-4B52-9088-D21A62FA4F5F}"/>
                </a:ext>
              </a:extLst>
            </p:cNvPr>
            <p:cNvSpPr>
              <a:spLocks noChangeShapeType="1"/>
            </p:cNvSpPr>
            <p:nvPr/>
          </p:nvSpPr>
          <p:spPr bwMode="auto">
            <a:xfrm>
              <a:off x="4422" y="3282"/>
              <a:ext cx="0"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49" name="Line 250">
              <a:extLst>
                <a:ext uri="{FF2B5EF4-FFF2-40B4-BE49-F238E27FC236}">
                  <a16:creationId xmlns="" xmlns:a16="http://schemas.microsoft.com/office/drawing/2014/main" id="{59B2294B-A202-4A77-B8B3-14F6E86A2882}"/>
                </a:ext>
              </a:extLst>
            </p:cNvPr>
            <p:cNvSpPr>
              <a:spLocks noChangeShapeType="1"/>
            </p:cNvSpPr>
            <p:nvPr/>
          </p:nvSpPr>
          <p:spPr bwMode="auto">
            <a:xfrm>
              <a:off x="4514" y="3280"/>
              <a:ext cx="0"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323" name="Freeform 251">
              <a:extLst>
                <a:ext uri="{FF2B5EF4-FFF2-40B4-BE49-F238E27FC236}">
                  <a16:creationId xmlns="" xmlns:a16="http://schemas.microsoft.com/office/drawing/2014/main" id="{6A85A206-CB13-4F28-973F-1FC74BCCE19C}"/>
                </a:ext>
              </a:extLst>
            </p:cNvPr>
            <p:cNvSpPr>
              <a:spLocks/>
            </p:cNvSpPr>
            <p:nvPr/>
          </p:nvSpPr>
          <p:spPr bwMode="auto">
            <a:xfrm>
              <a:off x="4421" y="3285"/>
              <a:ext cx="91" cy="37"/>
            </a:xfrm>
            <a:custGeom>
              <a:avLst/>
              <a:gdLst/>
              <a:ahLst/>
              <a:cxnLst>
                <a:cxn ang="0">
                  <a:pos x="1" y="0"/>
                </a:cxn>
                <a:cxn ang="0">
                  <a:pos x="91" y="2"/>
                </a:cxn>
                <a:cxn ang="0">
                  <a:pos x="90" y="17"/>
                </a:cxn>
                <a:cxn ang="0">
                  <a:pos x="1" y="17"/>
                </a:cxn>
                <a:cxn ang="0">
                  <a:pos x="1" y="0"/>
                </a:cxn>
              </a:cxnLst>
              <a:rect l="0" t="0" r="r" b="b"/>
              <a:pathLst>
                <a:path w="91" h="37">
                  <a:moveTo>
                    <a:pt x="1" y="0"/>
                  </a:moveTo>
                  <a:cubicBezTo>
                    <a:pt x="19" y="20"/>
                    <a:pt x="66" y="18"/>
                    <a:pt x="91" y="2"/>
                  </a:cubicBezTo>
                  <a:cubicBezTo>
                    <a:pt x="88" y="11"/>
                    <a:pt x="87" y="3"/>
                    <a:pt x="90" y="17"/>
                  </a:cubicBezTo>
                  <a:cubicBezTo>
                    <a:pt x="70" y="32"/>
                    <a:pt x="28" y="37"/>
                    <a:pt x="1" y="17"/>
                  </a:cubicBezTo>
                  <a:cubicBezTo>
                    <a:pt x="4" y="17"/>
                    <a:pt x="0" y="7"/>
                    <a:pt x="1" y="0"/>
                  </a:cubicBezTo>
                  <a:close/>
                </a:path>
              </a:pathLst>
            </a:custGeom>
            <a:gradFill rotWithShape="1">
              <a:gsLst>
                <a:gs pos="0">
                  <a:schemeClr val="bg2">
                    <a:gamma/>
                    <a:shade val="46275"/>
                    <a:invGamma/>
                  </a:schemeClr>
                </a:gs>
                <a:gs pos="50000">
                  <a:schemeClr val="bg2"/>
                </a:gs>
                <a:gs pos="100000">
                  <a:schemeClr val="bg2">
                    <a:gamma/>
                    <a:shade val="46275"/>
                    <a:invGamma/>
                  </a:schemeClr>
                </a:gs>
              </a:gsLst>
              <a:lin ang="0" scaled="1"/>
            </a:gradFill>
            <a:ln w="3175" cmpd="sng">
              <a:solidFill>
                <a:schemeClr val="tx1"/>
              </a:solidFill>
              <a:round/>
              <a:headEnd/>
              <a:tailEnd/>
            </a:ln>
            <a:effectLst/>
          </p:spPr>
          <p:txBody>
            <a:bodyPr/>
            <a:lstStyle/>
            <a:p>
              <a:pPr fontAlgn="base">
                <a:spcBef>
                  <a:spcPct val="0"/>
                </a:spcBef>
                <a:spcAft>
                  <a:spcPct val="0"/>
                </a:spcAft>
                <a:defRPr/>
              </a:pPr>
              <a:endParaRPr lang="en-US">
                <a:solidFill>
                  <a:srgbClr val="000000"/>
                </a:solidFill>
                <a:latin typeface="Arial" charset="0"/>
                <a:cs typeface="Arial" charset="0"/>
              </a:endParaRPr>
            </a:p>
          </p:txBody>
        </p:sp>
        <p:pic>
          <p:nvPicPr>
            <p:cNvPr id="4151" name="Picture 252" descr="Lua do clear">
              <a:extLst>
                <a:ext uri="{FF2B5EF4-FFF2-40B4-BE49-F238E27FC236}">
                  <a16:creationId xmlns="" xmlns:a16="http://schemas.microsoft.com/office/drawing/2014/main" id="{F3CFE4A2-F9BF-4A8B-86C6-360BF4124A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3" y="2935"/>
              <a:ext cx="174"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25" name="Rectangle 253">
            <a:extLst>
              <a:ext uri="{FF2B5EF4-FFF2-40B4-BE49-F238E27FC236}">
                <a16:creationId xmlns="" xmlns:a16="http://schemas.microsoft.com/office/drawing/2014/main" id="{9DF67EDA-B104-4954-AAE3-5EFBF9847872}"/>
              </a:ext>
            </a:extLst>
          </p:cNvPr>
          <p:cNvSpPr>
            <a:spLocks noChangeArrowheads="1"/>
          </p:cNvSpPr>
          <p:nvPr/>
        </p:nvSpPr>
        <p:spPr bwMode="auto">
          <a:xfrm>
            <a:off x="6911976" y="2971801"/>
            <a:ext cx="2416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000" b="1">
                <a:solidFill>
                  <a:srgbClr val="0000FF"/>
                </a:solidFill>
              </a:rPr>
              <a:t>+ Quả cầu kim loại</a:t>
            </a:r>
          </a:p>
        </p:txBody>
      </p:sp>
      <p:sp>
        <p:nvSpPr>
          <p:cNvPr id="3326" name="Rectangle 254">
            <a:extLst>
              <a:ext uri="{FF2B5EF4-FFF2-40B4-BE49-F238E27FC236}">
                <a16:creationId xmlns="" xmlns:a16="http://schemas.microsoft.com/office/drawing/2014/main" id="{5EDCE2F4-2254-4EDB-9F58-DDF8ECBCF0FF}"/>
              </a:ext>
            </a:extLst>
          </p:cNvPr>
          <p:cNvSpPr>
            <a:spLocks noChangeArrowheads="1"/>
          </p:cNvSpPr>
          <p:nvPr/>
        </p:nvSpPr>
        <p:spPr bwMode="auto">
          <a:xfrm>
            <a:off x="6934200" y="3505201"/>
            <a:ext cx="2051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000" b="1">
                <a:solidFill>
                  <a:srgbClr val="0000FF"/>
                </a:solidFill>
              </a:rPr>
              <a:t>+ Vòng kim loại</a:t>
            </a:r>
          </a:p>
        </p:txBody>
      </p:sp>
      <p:sp>
        <p:nvSpPr>
          <p:cNvPr id="3328" name="Rectangle 256">
            <a:extLst>
              <a:ext uri="{FF2B5EF4-FFF2-40B4-BE49-F238E27FC236}">
                <a16:creationId xmlns="" xmlns:a16="http://schemas.microsoft.com/office/drawing/2014/main" id="{9B63A106-5BD4-46D5-8F39-86D5DA2E8EDB}"/>
              </a:ext>
            </a:extLst>
          </p:cNvPr>
          <p:cNvSpPr>
            <a:spLocks noChangeArrowheads="1"/>
          </p:cNvSpPr>
          <p:nvPr/>
        </p:nvSpPr>
        <p:spPr bwMode="auto">
          <a:xfrm>
            <a:off x="6934200" y="3962401"/>
            <a:ext cx="1404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000" b="1">
                <a:solidFill>
                  <a:srgbClr val="0000FF"/>
                </a:solidFill>
              </a:rPr>
              <a:t>+ Đèn cồn</a:t>
            </a:r>
          </a:p>
        </p:txBody>
      </p:sp>
      <p:sp>
        <p:nvSpPr>
          <p:cNvPr id="3329" name="Line 257">
            <a:extLst>
              <a:ext uri="{FF2B5EF4-FFF2-40B4-BE49-F238E27FC236}">
                <a16:creationId xmlns="" xmlns:a16="http://schemas.microsoft.com/office/drawing/2014/main" id="{4E8AC379-9D78-4F6B-B022-BBCEBAC93649}"/>
              </a:ext>
            </a:extLst>
          </p:cNvPr>
          <p:cNvSpPr>
            <a:spLocks noChangeShapeType="1"/>
          </p:cNvSpPr>
          <p:nvPr/>
        </p:nvSpPr>
        <p:spPr bwMode="auto">
          <a:xfrm flipH="1">
            <a:off x="5943600" y="3352800"/>
            <a:ext cx="1066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330" name="Line 258">
            <a:extLst>
              <a:ext uri="{FF2B5EF4-FFF2-40B4-BE49-F238E27FC236}">
                <a16:creationId xmlns="" xmlns:a16="http://schemas.microsoft.com/office/drawing/2014/main" id="{80E70CA5-BACB-4C49-820D-B3BA0E6C2674}"/>
              </a:ext>
            </a:extLst>
          </p:cNvPr>
          <p:cNvSpPr>
            <a:spLocks noChangeShapeType="1"/>
          </p:cNvSpPr>
          <p:nvPr/>
        </p:nvSpPr>
        <p:spPr bwMode="auto">
          <a:xfrm flipH="1">
            <a:off x="6096000" y="38862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331" name="Line 259">
            <a:extLst>
              <a:ext uri="{FF2B5EF4-FFF2-40B4-BE49-F238E27FC236}">
                <a16:creationId xmlns="" xmlns:a16="http://schemas.microsoft.com/office/drawing/2014/main" id="{B07BA1DE-F7CA-458E-AA68-A94970CAEF22}"/>
              </a:ext>
            </a:extLst>
          </p:cNvPr>
          <p:cNvSpPr>
            <a:spLocks noChangeShapeType="1"/>
          </p:cNvSpPr>
          <p:nvPr/>
        </p:nvSpPr>
        <p:spPr bwMode="auto">
          <a:xfrm flipH="1">
            <a:off x="6629400" y="4343400"/>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4111" name="Group 260">
            <a:extLst>
              <a:ext uri="{FF2B5EF4-FFF2-40B4-BE49-F238E27FC236}">
                <a16:creationId xmlns="" xmlns:a16="http://schemas.microsoft.com/office/drawing/2014/main" id="{5DE755AC-C696-4648-BBFF-4988AC445E41}"/>
              </a:ext>
            </a:extLst>
          </p:cNvPr>
          <p:cNvGrpSpPr>
            <a:grpSpLocks/>
          </p:cNvGrpSpPr>
          <p:nvPr/>
        </p:nvGrpSpPr>
        <p:grpSpPr bwMode="auto">
          <a:xfrm>
            <a:off x="5486401" y="1828800"/>
            <a:ext cx="2879725" cy="2362200"/>
            <a:chOff x="2496" y="1152"/>
            <a:chExt cx="1814" cy="1488"/>
          </a:xfrm>
        </p:grpSpPr>
        <p:sp>
          <p:nvSpPr>
            <p:cNvPr id="4112" name="Oval 211">
              <a:extLst>
                <a:ext uri="{FF2B5EF4-FFF2-40B4-BE49-F238E27FC236}">
                  <a16:creationId xmlns="" xmlns:a16="http://schemas.microsoft.com/office/drawing/2014/main" id="{0C994B67-E138-462F-8BD8-AD9E744D5734}"/>
                </a:ext>
              </a:extLst>
            </p:cNvPr>
            <p:cNvSpPr>
              <a:spLocks noChangeArrowheads="1"/>
            </p:cNvSpPr>
            <p:nvPr/>
          </p:nvSpPr>
          <p:spPr bwMode="auto">
            <a:xfrm>
              <a:off x="2496" y="2399"/>
              <a:ext cx="235" cy="241"/>
            </a:xfrm>
            <a:prstGeom prst="ellipse">
              <a:avLst/>
            </a:prstGeom>
            <a:gradFill rotWithShape="1">
              <a:gsLst>
                <a:gs pos="0">
                  <a:srgbClr val="66CCFF"/>
                </a:gs>
                <a:gs pos="100000">
                  <a:srgbClr val="2F5E76"/>
                </a:gs>
              </a:gsLst>
              <a:path path="shape">
                <a:fillToRect l="50000" t="50000" r="50000" b="50000"/>
              </a:path>
            </a:gradFill>
            <a:ln w="9525">
              <a:solidFill>
                <a:schemeClr val="accent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13" name="Rectangle 213">
              <a:extLst>
                <a:ext uri="{FF2B5EF4-FFF2-40B4-BE49-F238E27FC236}">
                  <a16:creationId xmlns="" xmlns:a16="http://schemas.microsoft.com/office/drawing/2014/main" id="{064DB6DC-12C0-475A-9C48-E7B1DB9B1E1C}"/>
                </a:ext>
              </a:extLst>
            </p:cNvPr>
            <p:cNvSpPr>
              <a:spLocks noChangeArrowheads="1"/>
            </p:cNvSpPr>
            <p:nvPr/>
          </p:nvSpPr>
          <p:spPr bwMode="auto">
            <a:xfrm>
              <a:off x="2552" y="1477"/>
              <a:ext cx="945" cy="35"/>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14" name="Rectangle 214">
              <a:extLst>
                <a:ext uri="{FF2B5EF4-FFF2-40B4-BE49-F238E27FC236}">
                  <a16:creationId xmlns="" xmlns:a16="http://schemas.microsoft.com/office/drawing/2014/main" id="{490C15C9-B5F5-446C-983B-B1775136BC56}"/>
                </a:ext>
              </a:extLst>
            </p:cNvPr>
            <p:cNvSpPr>
              <a:spLocks noChangeArrowheads="1"/>
            </p:cNvSpPr>
            <p:nvPr/>
          </p:nvSpPr>
          <p:spPr bwMode="auto">
            <a:xfrm>
              <a:off x="3202" y="1441"/>
              <a:ext cx="590"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nvGrpSpPr>
            <p:cNvPr id="4115" name="Group 215">
              <a:extLst>
                <a:ext uri="{FF2B5EF4-FFF2-40B4-BE49-F238E27FC236}">
                  <a16:creationId xmlns="" xmlns:a16="http://schemas.microsoft.com/office/drawing/2014/main" id="{2F99804C-4B3B-4740-8BFA-512E1EB37A12}"/>
                </a:ext>
              </a:extLst>
            </p:cNvPr>
            <p:cNvGrpSpPr>
              <a:grpSpLocks/>
            </p:cNvGrpSpPr>
            <p:nvPr/>
          </p:nvGrpSpPr>
          <p:grpSpPr bwMode="auto">
            <a:xfrm rot="-5012109">
              <a:off x="3601" y="951"/>
              <a:ext cx="508" cy="910"/>
              <a:chOff x="3990" y="432"/>
              <a:chExt cx="1099" cy="1632"/>
            </a:xfrm>
          </p:grpSpPr>
          <p:grpSp>
            <p:nvGrpSpPr>
              <p:cNvPr id="4118" name="Group 216">
                <a:extLst>
                  <a:ext uri="{FF2B5EF4-FFF2-40B4-BE49-F238E27FC236}">
                    <a16:creationId xmlns="" xmlns:a16="http://schemas.microsoft.com/office/drawing/2014/main" id="{AB625690-B740-41B6-A5C6-6D1057359F29}"/>
                  </a:ext>
                </a:extLst>
              </p:cNvPr>
              <p:cNvGrpSpPr>
                <a:grpSpLocks/>
              </p:cNvGrpSpPr>
              <p:nvPr/>
            </p:nvGrpSpPr>
            <p:grpSpPr bwMode="auto">
              <a:xfrm>
                <a:off x="3990" y="432"/>
                <a:ext cx="936" cy="1331"/>
                <a:chOff x="4080" y="1349"/>
                <a:chExt cx="848" cy="1029"/>
              </a:xfrm>
            </p:grpSpPr>
            <p:sp>
              <p:nvSpPr>
                <p:cNvPr id="4122" name="Freeform 217">
                  <a:extLst>
                    <a:ext uri="{FF2B5EF4-FFF2-40B4-BE49-F238E27FC236}">
                      <a16:creationId xmlns="" xmlns:a16="http://schemas.microsoft.com/office/drawing/2014/main" id="{4E941B1D-ADB4-439A-A067-D8B6A74930BB}"/>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4123" name="Group 218">
                  <a:extLst>
                    <a:ext uri="{FF2B5EF4-FFF2-40B4-BE49-F238E27FC236}">
                      <a16:creationId xmlns="" xmlns:a16="http://schemas.microsoft.com/office/drawing/2014/main" id="{05A4CDF0-36C5-41C1-88D9-19EA30006897}"/>
                    </a:ext>
                  </a:extLst>
                </p:cNvPr>
                <p:cNvGrpSpPr>
                  <a:grpSpLocks/>
                </p:cNvGrpSpPr>
                <p:nvPr/>
              </p:nvGrpSpPr>
              <p:grpSpPr bwMode="auto">
                <a:xfrm>
                  <a:off x="4080" y="1349"/>
                  <a:ext cx="848" cy="1029"/>
                  <a:chOff x="4080" y="1349"/>
                  <a:chExt cx="848" cy="1029"/>
                </a:xfrm>
              </p:grpSpPr>
              <p:sp>
                <p:nvSpPr>
                  <p:cNvPr id="4124" name="Freeform 219">
                    <a:extLst>
                      <a:ext uri="{FF2B5EF4-FFF2-40B4-BE49-F238E27FC236}">
                        <a16:creationId xmlns="" xmlns:a16="http://schemas.microsoft.com/office/drawing/2014/main" id="{59DB3BB8-B373-4060-9334-BE3C46F51AD3}"/>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5" name="Freeform 220">
                    <a:extLst>
                      <a:ext uri="{FF2B5EF4-FFF2-40B4-BE49-F238E27FC236}">
                        <a16:creationId xmlns="" xmlns:a16="http://schemas.microsoft.com/office/drawing/2014/main" id="{E897882D-C2F1-4C04-80E4-EBF9CA10012E}"/>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6" name="Freeform 221">
                    <a:extLst>
                      <a:ext uri="{FF2B5EF4-FFF2-40B4-BE49-F238E27FC236}">
                        <a16:creationId xmlns="" xmlns:a16="http://schemas.microsoft.com/office/drawing/2014/main" id="{F0A449A5-B4C3-42C8-A35F-37CBE5713ADD}"/>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7" name="Freeform 222">
                    <a:extLst>
                      <a:ext uri="{FF2B5EF4-FFF2-40B4-BE49-F238E27FC236}">
                        <a16:creationId xmlns="" xmlns:a16="http://schemas.microsoft.com/office/drawing/2014/main" id="{CDF16C7D-BFD5-4700-8671-B9D1EB7CD050}"/>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8" name="Freeform 223">
                    <a:extLst>
                      <a:ext uri="{FF2B5EF4-FFF2-40B4-BE49-F238E27FC236}">
                        <a16:creationId xmlns="" xmlns:a16="http://schemas.microsoft.com/office/drawing/2014/main" id="{A8CF80B9-924B-40F3-9773-252AD25F4729}"/>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9" name="Freeform 224">
                    <a:extLst>
                      <a:ext uri="{FF2B5EF4-FFF2-40B4-BE49-F238E27FC236}">
                        <a16:creationId xmlns="" xmlns:a16="http://schemas.microsoft.com/office/drawing/2014/main" id="{F23D4CE5-0CAB-4E94-97D4-092521EFAFF3}"/>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30" name="Line 225">
                    <a:extLst>
                      <a:ext uri="{FF2B5EF4-FFF2-40B4-BE49-F238E27FC236}">
                        <a16:creationId xmlns="" xmlns:a16="http://schemas.microsoft.com/office/drawing/2014/main" id="{371FE245-1B5C-4F9C-9884-07330002BB06}"/>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grpSp>
          <p:grpSp>
            <p:nvGrpSpPr>
              <p:cNvPr id="4119" name="Group 226">
                <a:extLst>
                  <a:ext uri="{FF2B5EF4-FFF2-40B4-BE49-F238E27FC236}">
                    <a16:creationId xmlns="" xmlns:a16="http://schemas.microsoft.com/office/drawing/2014/main" id="{A0C3A3DD-1444-4362-9D11-9798817A5CF3}"/>
                  </a:ext>
                </a:extLst>
              </p:cNvPr>
              <p:cNvGrpSpPr>
                <a:grpSpLocks/>
              </p:cNvGrpSpPr>
              <p:nvPr/>
            </p:nvGrpSpPr>
            <p:grpSpPr bwMode="auto">
              <a:xfrm rot="-7408476">
                <a:off x="4454" y="1429"/>
                <a:ext cx="597" cy="673"/>
                <a:chOff x="2457" y="2549"/>
                <a:chExt cx="557" cy="547"/>
              </a:xfrm>
            </p:grpSpPr>
            <p:sp>
              <p:nvSpPr>
                <p:cNvPr id="4120" name="Freeform 227">
                  <a:extLst>
                    <a:ext uri="{FF2B5EF4-FFF2-40B4-BE49-F238E27FC236}">
                      <a16:creationId xmlns="" xmlns:a16="http://schemas.microsoft.com/office/drawing/2014/main" id="{8D5035BA-B380-4EB1-B048-B78D478D402A}"/>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1" name="Oval 228">
                  <a:extLst>
                    <a:ext uri="{FF2B5EF4-FFF2-40B4-BE49-F238E27FC236}">
                      <a16:creationId xmlns="" xmlns:a16="http://schemas.microsoft.com/office/drawing/2014/main" id="{4C171E78-B338-4D63-840D-76B5602E1BD5}"/>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sp>
          <p:nvSpPr>
            <p:cNvPr id="4116" name="Rectangle 229">
              <a:extLst>
                <a:ext uri="{FF2B5EF4-FFF2-40B4-BE49-F238E27FC236}">
                  <a16:creationId xmlns="" xmlns:a16="http://schemas.microsoft.com/office/drawing/2014/main" id="{1D07AB4E-4570-49BE-B681-2FD355007479}"/>
                </a:ext>
              </a:extLst>
            </p:cNvPr>
            <p:cNvSpPr>
              <a:spLocks noChangeArrowheads="1"/>
            </p:cNvSpPr>
            <p:nvPr/>
          </p:nvSpPr>
          <p:spPr bwMode="auto">
            <a:xfrm>
              <a:off x="3332" y="1441"/>
              <a:ext cx="264"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17" name="Line 212">
              <a:extLst>
                <a:ext uri="{FF2B5EF4-FFF2-40B4-BE49-F238E27FC236}">
                  <a16:creationId xmlns="" xmlns:a16="http://schemas.microsoft.com/office/drawing/2014/main" id="{2A9A395E-2E0E-4295-A3B5-F828D2523E1A}"/>
                </a:ext>
              </a:extLst>
            </p:cNvPr>
            <p:cNvSpPr>
              <a:spLocks noChangeShapeType="1"/>
            </p:cNvSpPr>
            <p:nvPr/>
          </p:nvSpPr>
          <p:spPr bwMode="auto">
            <a:xfrm flipV="1">
              <a:off x="2617" y="1472"/>
              <a:ext cx="0" cy="961"/>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25"/>
                                        </p:tgtEl>
                                        <p:attrNameLst>
                                          <p:attrName>style.visibility</p:attrName>
                                        </p:attrNameLst>
                                      </p:cBhvr>
                                      <p:to>
                                        <p:strVal val="visible"/>
                                      </p:to>
                                    </p:set>
                                    <p:animEffect transition="in" filter="box(in)">
                                      <p:cBhvr>
                                        <p:cTn id="7" dur="500"/>
                                        <p:tgtEl>
                                          <p:spTgt spid="3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329"/>
                                        </p:tgtEl>
                                        <p:attrNameLst>
                                          <p:attrName>style.visibility</p:attrName>
                                        </p:attrNameLst>
                                      </p:cBhvr>
                                      <p:to>
                                        <p:strVal val="visible"/>
                                      </p:to>
                                    </p:set>
                                    <p:animEffect transition="in" filter="strips(downLeft)">
                                      <p:cBhvr>
                                        <p:cTn id="12" dur="500"/>
                                        <p:tgtEl>
                                          <p:spTgt spid="33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326"/>
                                        </p:tgtEl>
                                        <p:attrNameLst>
                                          <p:attrName>style.visibility</p:attrName>
                                        </p:attrNameLst>
                                      </p:cBhvr>
                                      <p:to>
                                        <p:strVal val="visible"/>
                                      </p:to>
                                    </p:set>
                                    <p:animEffect transition="in" filter="box(in)">
                                      <p:cBhvr>
                                        <p:cTn id="17" dur="500"/>
                                        <p:tgtEl>
                                          <p:spTgt spid="33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3330"/>
                                        </p:tgtEl>
                                        <p:attrNameLst>
                                          <p:attrName>style.visibility</p:attrName>
                                        </p:attrNameLst>
                                      </p:cBhvr>
                                      <p:to>
                                        <p:strVal val="visible"/>
                                      </p:to>
                                    </p:set>
                                    <p:animEffect transition="in" filter="strips(downLeft)">
                                      <p:cBhvr>
                                        <p:cTn id="22" dur="500"/>
                                        <p:tgtEl>
                                          <p:spTgt spid="33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328"/>
                                        </p:tgtEl>
                                        <p:attrNameLst>
                                          <p:attrName>style.visibility</p:attrName>
                                        </p:attrNameLst>
                                      </p:cBhvr>
                                      <p:to>
                                        <p:strVal val="visible"/>
                                      </p:to>
                                    </p:set>
                                    <p:animEffect transition="in" filter="box(in)">
                                      <p:cBhvr>
                                        <p:cTn id="27" dur="500"/>
                                        <p:tgtEl>
                                          <p:spTgt spid="33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3331"/>
                                        </p:tgtEl>
                                        <p:attrNameLst>
                                          <p:attrName>style.visibility</p:attrName>
                                        </p:attrNameLst>
                                      </p:cBhvr>
                                      <p:to>
                                        <p:strVal val="visible"/>
                                      </p:to>
                                    </p:set>
                                    <p:animEffect transition="in" filter="strips(downLeft)">
                                      <p:cBhvr>
                                        <p:cTn id="32" dur="500"/>
                                        <p:tgtEl>
                                          <p:spTgt spid="3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5" grpId="0"/>
      <p:bldP spid="3326" grpId="0"/>
      <p:bldP spid="33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reeform 2">
            <a:extLst>
              <a:ext uri="{FF2B5EF4-FFF2-40B4-BE49-F238E27FC236}">
                <a16:creationId xmlns="" xmlns:a16="http://schemas.microsoft.com/office/drawing/2014/main" id="{54746F4B-CF78-40C1-AE47-BC1007EFAAEA}"/>
              </a:ext>
            </a:extLst>
          </p:cNvPr>
          <p:cNvSpPr>
            <a:spLocks/>
          </p:cNvSpPr>
          <p:nvPr/>
        </p:nvSpPr>
        <p:spPr bwMode="auto">
          <a:xfrm>
            <a:off x="6956426" y="4171950"/>
            <a:ext cx="2790825" cy="1695450"/>
          </a:xfrm>
          <a:custGeom>
            <a:avLst/>
            <a:gdLst>
              <a:gd name="T0" fmla="*/ 400050 w 1758"/>
              <a:gd name="T1" fmla="*/ 738188 h 1068"/>
              <a:gd name="T2" fmla="*/ 1158875 w 1758"/>
              <a:gd name="T3" fmla="*/ 87313 h 1068"/>
              <a:gd name="T4" fmla="*/ 2043113 w 1758"/>
              <a:gd name="T5" fmla="*/ 217488 h 1068"/>
              <a:gd name="T6" fmla="*/ 2781300 w 1758"/>
              <a:gd name="T7" fmla="*/ 850900 h 1068"/>
              <a:gd name="T8" fmla="*/ 1981200 w 1758"/>
              <a:gd name="T9" fmla="*/ 1485900 h 1068"/>
              <a:gd name="T10" fmla="*/ 1282700 w 1758"/>
              <a:gd name="T11" fmla="*/ 1689100 h 1068"/>
              <a:gd name="T12" fmla="*/ 147638 w 1758"/>
              <a:gd name="T13" fmla="*/ 1520825 h 1068"/>
              <a:gd name="T14" fmla="*/ 400050 w 1758"/>
              <a:gd name="T15" fmla="*/ 738188 h 1068"/>
              <a:gd name="T16" fmla="*/ 0 60000 65536"/>
              <a:gd name="T17" fmla="*/ 0 60000 65536"/>
              <a:gd name="T18" fmla="*/ 0 60000 65536"/>
              <a:gd name="T19" fmla="*/ 0 60000 65536"/>
              <a:gd name="T20" fmla="*/ 0 60000 65536"/>
              <a:gd name="T21" fmla="*/ 0 60000 65536"/>
              <a:gd name="T22" fmla="*/ 0 60000 65536"/>
              <a:gd name="T23" fmla="*/ 0 60000 65536"/>
              <a:gd name="T24" fmla="*/ 0 w 1758"/>
              <a:gd name="T25" fmla="*/ 0 h 1068"/>
              <a:gd name="T26" fmla="*/ 1758 w 1758"/>
              <a:gd name="T27" fmla="*/ 1068 h 10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58" h="1068">
                <a:moveTo>
                  <a:pt x="252" y="465"/>
                </a:moveTo>
                <a:cubicBezTo>
                  <a:pt x="358" y="315"/>
                  <a:pt x="557" y="109"/>
                  <a:pt x="730" y="55"/>
                </a:cubicBezTo>
                <a:cubicBezTo>
                  <a:pt x="902" y="0"/>
                  <a:pt x="1117" y="57"/>
                  <a:pt x="1287" y="137"/>
                </a:cubicBezTo>
                <a:cubicBezTo>
                  <a:pt x="1457" y="217"/>
                  <a:pt x="1758" y="403"/>
                  <a:pt x="1752" y="536"/>
                </a:cubicBezTo>
                <a:cubicBezTo>
                  <a:pt x="1746" y="669"/>
                  <a:pt x="1405" y="848"/>
                  <a:pt x="1248" y="936"/>
                </a:cubicBezTo>
                <a:cubicBezTo>
                  <a:pt x="1091" y="1024"/>
                  <a:pt x="1000" y="1060"/>
                  <a:pt x="808" y="1064"/>
                </a:cubicBezTo>
                <a:cubicBezTo>
                  <a:pt x="616" y="1068"/>
                  <a:pt x="186" y="1058"/>
                  <a:pt x="93" y="958"/>
                </a:cubicBezTo>
                <a:cubicBezTo>
                  <a:pt x="0" y="858"/>
                  <a:pt x="146" y="616"/>
                  <a:pt x="252" y="465"/>
                </a:cubicBezTo>
                <a:close/>
              </a:path>
            </a:pathLst>
          </a:custGeom>
          <a:gradFill rotWithShape="1">
            <a:gsLst>
              <a:gs pos="0">
                <a:srgbClr val="FFCC99"/>
              </a:gs>
              <a:gs pos="100000">
                <a:schemeClr val="bg1"/>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 name="AutoShape 3">
            <a:extLst>
              <a:ext uri="{FF2B5EF4-FFF2-40B4-BE49-F238E27FC236}">
                <a16:creationId xmlns="" xmlns:a16="http://schemas.microsoft.com/office/drawing/2014/main" id="{E93F2406-A78A-4BF1-B932-5782AA28AA93}"/>
              </a:ext>
            </a:extLst>
          </p:cNvPr>
          <p:cNvSpPr>
            <a:spLocks noChangeArrowheads="1"/>
          </p:cNvSpPr>
          <p:nvPr/>
        </p:nvSpPr>
        <p:spPr bwMode="auto">
          <a:xfrm>
            <a:off x="5853113" y="4960938"/>
            <a:ext cx="201612" cy="228600"/>
          </a:xfrm>
          <a:prstGeom prst="can">
            <a:avLst>
              <a:gd name="adj" fmla="val 47244"/>
            </a:avLst>
          </a:prstGeom>
          <a:gradFill rotWithShape="1">
            <a:gsLst>
              <a:gs pos="0">
                <a:srgbClr val="66CCFF"/>
              </a:gs>
              <a:gs pos="50000">
                <a:srgbClr val="FFFFFF"/>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172" name="Freeform 4">
            <a:extLst>
              <a:ext uri="{FF2B5EF4-FFF2-40B4-BE49-F238E27FC236}">
                <a16:creationId xmlns="" xmlns:a16="http://schemas.microsoft.com/office/drawing/2014/main" id="{39F1A240-52FE-49C6-9960-E9706B2C52BB}"/>
              </a:ext>
            </a:extLst>
          </p:cNvPr>
          <p:cNvSpPr>
            <a:spLocks/>
          </p:cNvSpPr>
          <p:nvPr/>
        </p:nvSpPr>
        <p:spPr bwMode="auto">
          <a:xfrm flipH="1">
            <a:off x="6054726" y="5060950"/>
            <a:ext cx="74613" cy="146050"/>
          </a:xfrm>
          <a:custGeom>
            <a:avLst/>
            <a:gdLst>
              <a:gd name="T0" fmla="*/ 74613 w 48"/>
              <a:gd name="T1" fmla="*/ 0 h 144"/>
              <a:gd name="T2" fmla="*/ 74613 w 48"/>
              <a:gd name="T3" fmla="*/ 97367 h 144"/>
              <a:gd name="T4" fmla="*/ 0 w 48"/>
              <a:gd name="T5" fmla="*/ 146050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3" name="Freeform 5">
            <a:extLst>
              <a:ext uri="{FF2B5EF4-FFF2-40B4-BE49-F238E27FC236}">
                <a16:creationId xmlns="" xmlns:a16="http://schemas.microsoft.com/office/drawing/2014/main" id="{AF04840A-CC53-4849-B60D-5D23A9201E7D}"/>
              </a:ext>
            </a:extLst>
          </p:cNvPr>
          <p:cNvSpPr>
            <a:spLocks/>
          </p:cNvSpPr>
          <p:nvPr/>
        </p:nvSpPr>
        <p:spPr bwMode="auto">
          <a:xfrm>
            <a:off x="5775326" y="5062538"/>
            <a:ext cx="74613" cy="146050"/>
          </a:xfrm>
          <a:custGeom>
            <a:avLst/>
            <a:gdLst>
              <a:gd name="T0" fmla="*/ 74613 w 48"/>
              <a:gd name="T1" fmla="*/ 0 h 144"/>
              <a:gd name="T2" fmla="*/ 74613 w 48"/>
              <a:gd name="T3" fmla="*/ 97367 h 144"/>
              <a:gd name="T4" fmla="*/ 0 w 48"/>
              <a:gd name="T5" fmla="*/ 146050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54" name="Arc 6">
            <a:extLst>
              <a:ext uri="{FF2B5EF4-FFF2-40B4-BE49-F238E27FC236}">
                <a16:creationId xmlns="" xmlns:a16="http://schemas.microsoft.com/office/drawing/2014/main" id="{B241C727-5C8B-4195-9D19-921F61CDB1C2}"/>
              </a:ext>
            </a:extLst>
          </p:cNvPr>
          <p:cNvSpPr>
            <a:spLocks/>
          </p:cNvSpPr>
          <p:nvPr/>
        </p:nvSpPr>
        <p:spPr bwMode="auto">
          <a:xfrm flipV="1">
            <a:off x="5810250" y="5005389"/>
            <a:ext cx="292100" cy="79375"/>
          </a:xfrm>
          <a:custGeom>
            <a:avLst/>
            <a:gdLst>
              <a:gd name="G0" fmla="+- 21600 0 0"/>
              <a:gd name="G1" fmla="+- 21600 0 0"/>
              <a:gd name="G2" fmla="+- 21600 0 0"/>
              <a:gd name="T0" fmla="*/ 97 w 43200"/>
              <a:gd name="T1" fmla="*/ 23644 h 23644"/>
              <a:gd name="T2" fmla="*/ 43152 w 43200"/>
              <a:gd name="T3" fmla="*/ 23045 h 23644"/>
              <a:gd name="T4" fmla="*/ 21600 w 43200"/>
              <a:gd name="T5" fmla="*/ 21600 h 23644"/>
            </a:gdLst>
            <a:ahLst/>
            <a:cxnLst>
              <a:cxn ang="0">
                <a:pos x="T0" y="T1"/>
              </a:cxn>
              <a:cxn ang="0">
                <a:pos x="T2" y="T3"/>
              </a:cxn>
              <a:cxn ang="0">
                <a:pos x="T4" y="T5"/>
              </a:cxn>
            </a:cxnLst>
            <a:rect l="0" t="0" r="r" b="b"/>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close/>
              </a:path>
            </a:pathLst>
          </a:cu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66FF"/>
            </a:solidFill>
            <a:round/>
            <a:headEnd/>
            <a:tailEnd/>
          </a:ln>
          <a:effectLst/>
        </p:spPr>
        <p:txBody>
          <a:bodyPr wrap="none" anchor="ctr"/>
          <a:lstStyle/>
          <a:p>
            <a:pPr eaLnBrk="1" hangingPunct="1">
              <a:defRPr/>
            </a:pPr>
            <a:endParaRPr lang="en-US">
              <a:latin typeface="Arial" charset="0"/>
              <a:cs typeface="Arial" charset="0"/>
            </a:endParaRPr>
          </a:p>
        </p:txBody>
      </p:sp>
      <p:sp>
        <p:nvSpPr>
          <p:cNvPr id="7175" name="Arc 7">
            <a:extLst>
              <a:ext uri="{FF2B5EF4-FFF2-40B4-BE49-F238E27FC236}">
                <a16:creationId xmlns="" xmlns:a16="http://schemas.microsoft.com/office/drawing/2014/main" id="{160766ED-13CB-4140-9BA8-1B4A7D7ACBFB}"/>
              </a:ext>
            </a:extLst>
          </p:cNvPr>
          <p:cNvSpPr>
            <a:spLocks/>
          </p:cNvSpPr>
          <p:nvPr/>
        </p:nvSpPr>
        <p:spPr bwMode="auto">
          <a:xfrm flipV="1">
            <a:off x="5813425" y="4972051"/>
            <a:ext cx="292100" cy="79375"/>
          </a:xfrm>
          <a:custGeom>
            <a:avLst/>
            <a:gdLst>
              <a:gd name="T0" fmla="*/ 4436 w 43200"/>
              <a:gd name="T1" fmla="*/ 266469 h 23644"/>
              <a:gd name="T2" fmla="*/ 1972858 w 43200"/>
              <a:gd name="T3" fmla="*/ 259718 h 23644"/>
              <a:gd name="T4" fmla="*/ 987528 w 43200"/>
              <a:gd name="T5" fmla="*/ 243433 h 23644"/>
              <a:gd name="T6" fmla="*/ 0 60000 65536"/>
              <a:gd name="T7" fmla="*/ 0 60000 65536"/>
              <a:gd name="T8" fmla="*/ 0 60000 65536"/>
              <a:gd name="T9" fmla="*/ 0 w 43200"/>
              <a:gd name="T10" fmla="*/ 0 h 23644"/>
              <a:gd name="T11" fmla="*/ 43200 w 43200"/>
              <a:gd name="T12" fmla="*/ 23644 h 23644"/>
            </a:gdLst>
            <a:ahLst/>
            <a:cxnLst>
              <a:cxn ang="T6">
                <a:pos x="T0" y="T1"/>
              </a:cxn>
              <a:cxn ang="T7">
                <a:pos x="T2" y="T3"/>
              </a:cxn>
              <a:cxn ang="T8">
                <a:pos x="T4" y="T5"/>
              </a:cxn>
            </a:cxnLst>
            <a:rect l="T9" t="T10" r="T11" b="T12"/>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lnTo>
                  <a:pt x="96" y="236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6" name="Oval 8">
            <a:extLst>
              <a:ext uri="{FF2B5EF4-FFF2-40B4-BE49-F238E27FC236}">
                <a16:creationId xmlns="" xmlns:a16="http://schemas.microsoft.com/office/drawing/2014/main" id="{70EB6318-AD75-4244-8A9B-F6C2419FE7CF}"/>
              </a:ext>
            </a:extLst>
          </p:cNvPr>
          <p:cNvSpPr>
            <a:spLocks noChangeArrowheads="1"/>
          </p:cNvSpPr>
          <p:nvPr/>
        </p:nvSpPr>
        <p:spPr bwMode="auto">
          <a:xfrm>
            <a:off x="5835650" y="4924425"/>
            <a:ext cx="236538" cy="1143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177" name="Arc 9">
            <a:extLst>
              <a:ext uri="{FF2B5EF4-FFF2-40B4-BE49-F238E27FC236}">
                <a16:creationId xmlns="" xmlns:a16="http://schemas.microsoft.com/office/drawing/2014/main" id="{ADE76675-7705-4782-9DDF-71C9385FDDD4}"/>
              </a:ext>
            </a:extLst>
          </p:cNvPr>
          <p:cNvSpPr>
            <a:spLocks/>
          </p:cNvSpPr>
          <p:nvPr/>
        </p:nvSpPr>
        <p:spPr bwMode="auto">
          <a:xfrm flipV="1">
            <a:off x="5811838" y="4911725"/>
            <a:ext cx="292100" cy="146050"/>
          </a:xfrm>
          <a:custGeom>
            <a:avLst/>
            <a:gdLst>
              <a:gd name="T0" fmla="*/ 805473 w 43200"/>
              <a:gd name="T1" fmla="*/ 496798 h 42883"/>
              <a:gd name="T2" fmla="*/ 1155999 w 43200"/>
              <a:gd name="T3" fmla="*/ 497414 h 42883"/>
              <a:gd name="T4" fmla="*/ 987528 w 43200"/>
              <a:gd name="T5" fmla="*/ 250546 h 42883"/>
              <a:gd name="T6" fmla="*/ 0 60000 65536"/>
              <a:gd name="T7" fmla="*/ 0 60000 65536"/>
              <a:gd name="T8" fmla="*/ 0 60000 65536"/>
              <a:gd name="T9" fmla="*/ 0 w 43200"/>
              <a:gd name="T10" fmla="*/ 0 h 42883"/>
              <a:gd name="T11" fmla="*/ 43200 w 43200"/>
              <a:gd name="T12" fmla="*/ 42883 h 42883"/>
            </a:gdLst>
            <a:ahLst/>
            <a:cxnLst>
              <a:cxn ang="T6">
                <a:pos x="T0" y="T1"/>
              </a:cxn>
              <a:cxn ang="T7">
                <a:pos x="T2" y="T3"/>
              </a:cxn>
              <a:cxn ang="T8">
                <a:pos x="T4" y="T5"/>
              </a:cxn>
            </a:cxnLst>
            <a:rect l="T9" t="T10" r="T11" b="T12"/>
            <a:pathLst>
              <a:path w="43200" h="42883" fill="none"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path>
              <a:path w="43200" h="42883" stroke="0"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lnTo>
                  <a:pt x="21600" y="21600"/>
                </a:lnTo>
                <a:lnTo>
                  <a:pt x="17618" y="42829"/>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8" name="Arc 10">
            <a:extLst>
              <a:ext uri="{FF2B5EF4-FFF2-40B4-BE49-F238E27FC236}">
                <a16:creationId xmlns="" xmlns:a16="http://schemas.microsoft.com/office/drawing/2014/main" id="{77087DD5-F99A-43C9-911D-73858DF62A2A}"/>
              </a:ext>
            </a:extLst>
          </p:cNvPr>
          <p:cNvSpPr>
            <a:spLocks/>
          </p:cNvSpPr>
          <p:nvPr/>
        </p:nvSpPr>
        <p:spPr bwMode="auto">
          <a:xfrm flipV="1">
            <a:off x="5834064" y="4918076"/>
            <a:ext cx="238125" cy="119063"/>
          </a:xfrm>
          <a:custGeom>
            <a:avLst/>
            <a:gdLst>
              <a:gd name="T0" fmla="*/ 588781 w 43200"/>
              <a:gd name="T1" fmla="*/ 329024 h 43085"/>
              <a:gd name="T2" fmla="*/ 780741 w 43200"/>
              <a:gd name="T3" fmla="*/ 326910 h 43085"/>
              <a:gd name="T4" fmla="*/ 656293 w 43200"/>
              <a:gd name="T5" fmla="*/ 164950 h 43085"/>
              <a:gd name="T6" fmla="*/ 0 60000 65536"/>
              <a:gd name="T7" fmla="*/ 0 60000 65536"/>
              <a:gd name="T8" fmla="*/ 0 60000 65536"/>
              <a:gd name="T9" fmla="*/ 0 w 43200"/>
              <a:gd name="T10" fmla="*/ 0 h 43085"/>
              <a:gd name="T11" fmla="*/ 43200 w 43200"/>
              <a:gd name="T12" fmla="*/ 43085 h 43085"/>
            </a:gdLst>
            <a:ahLst/>
            <a:cxnLst>
              <a:cxn ang="T6">
                <a:pos x="T0" y="T1"/>
              </a:cxn>
              <a:cxn ang="T7">
                <a:pos x="T2" y="T3"/>
              </a:cxn>
              <a:cxn ang="T8">
                <a:pos x="T4" y="T5"/>
              </a:cxn>
            </a:cxnLst>
            <a:rect l="T9" t="T10" r="T11" b="T12"/>
            <a:pathLst>
              <a:path w="43200" h="43085" fill="none"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path>
              <a:path w="43200" h="43085" stroke="0"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lnTo>
                  <a:pt x="21600" y="21600"/>
                </a:lnTo>
                <a:lnTo>
                  <a:pt x="19377" y="43085"/>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9" name="Arc 11">
            <a:extLst>
              <a:ext uri="{FF2B5EF4-FFF2-40B4-BE49-F238E27FC236}">
                <a16:creationId xmlns="" xmlns:a16="http://schemas.microsoft.com/office/drawing/2014/main" id="{D8828A43-9011-4706-A3A9-0BC01745423E}"/>
              </a:ext>
            </a:extLst>
          </p:cNvPr>
          <p:cNvSpPr>
            <a:spLocks/>
          </p:cNvSpPr>
          <p:nvPr/>
        </p:nvSpPr>
        <p:spPr bwMode="auto">
          <a:xfrm flipV="1">
            <a:off x="5881688" y="4924425"/>
            <a:ext cx="146050" cy="63500"/>
          </a:xfrm>
          <a:custGeom>
            <a:avLst/>
            <a:gdLst>
              <a:gd name="T0" fmla="*/ 88536 w 43200"/>
              <a:gd name="T1" fmla="*/ 88327 h 41744"/>
              <a:gd name="T2" fmla="*/ 335989 w 43200"/>
              <a:gd name="T3" fmla="*/ 96595 h 41744"/>
              <a:gd name="T4" fmla="*/ 246882 w 43200"/>
              <a:gd name="T5" fmla="*/ 49981 h 41744"/>
              <a:gd name="T6" fmla="*/ 0 60000 65536"/>
              <a:gd name="T7" fmla="*/ 0 60000 65536"/>
              <a:gd name="T8" fmla="*/ 0 60000 65536"/>
              <a:gd name="T9" fmla="*/ 0 w 43200"/>
              <a:gd name="T10" fmla="*/ 0 h 41744"/>
              <a:gd name="T11" fmla="*/ 43200 w 43200"/>
              <a:gd name="T12" fmla="*/ 41744 h 41744"/>
            </a:gdLst>
            <a:ahLst/>
            <a:cxnLst>
              <a:cxn ang="T6">
                <a:pos x="T0" y="T1"/>
              </a:cxn>
              <a:cxn ang="T7">
                <a:pos x="T2" y="T3"/>
              </a:cxn>
              <a:cxn ang="T8">
                <a:pos x="T4" y="T5"/>
              </a:cxn>
            </a:cxnLst>
            <a:rect l="T9" t="T10" r="T11" b="T12"/>
            <a:pathLst>
              <a:path w="43200" h="41744" fill="none"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path>
              <a:path w="43200" h="41744" stroke="0"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lnTo>
                  <a:pt x="21600" y="21600"/>
                </a:lnTo>
                <a:lnTo>
                  <a:pt x="7745" y="3817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0" name="Arc 12">
            <a:extLst>
              <a:ext uri="{FF2B5EF4-FFF2-40B4-BE49-F238E27FC236}">
                <a16:creationId xmlns="" xmlns:a16="http://schemas.microsoft.com/office/drawing/2014/main" id="{BD067B83-A164-4E04-B495-01D1E1AE5B01}"/>
              </a:ext>
            </a:extLst>
          </p:cNvPr>
          <p:cNvSpPr>
            <a:spLocks/>
          </p:cNvSpPr>
          <p:nvPr/>
        </p:nvSpPr>
        <p:spPr bwMode="auto">
          <a:xfrm flipV="1">
            <a:off x="5905501" y="4935538"/>
            <a:ext cx="92075" cy="36512"/>
          </a:xfrm>
          <a:custGeom>
            <a:avLst/>
            <a:gdLst>
              <a:gd name="T0" fmla="*/ 14973 w 43200"/>
              <a:gd name="T1" fmla="*/ 34800 h 35592"/>
              <a:gd name="T2" fmla="*/ 172877 w 43200"/>
              <a:gd name="T3" fmla="*/ 37456 h 35592"/>
              <a:gd name="T4" fmla="*/ 98124 w 43200"/>
              <a:gd name="T5" fmla="*/ 22731 h 35592"/>
              <a:gd name="T6" fmla="*/ 0 60000 65536"/>
              <a:gd name="T7" fmla="*/ 0 60000 65536"/>
              <a:gd name="T8" fmla="*/ 0 60000 65536"/>
              <a:gd name="T9" fmla="*/ 0 w 43200"/>
              <a:gd name="T10" fmla="*/ 0 h 35592"/>
              <a:gd name="T11" fmla="*/ 43200 w 43200"/>
              <a:gd name="T12" fmla="*/ 35592 h 35592"/>
            </a:gdLst>
            <a:ahLst/>
            <a:cxnLst>
              <a:cxn ang="T6">
                <a:pos x="T0" y="T1"/>
              </a:cxn>
              <a:cxn ang="T7">
                <a:pos x="T2" y="T3"/>
              </a:cxn>
              <a:cxn ang="T8">
                <a:pos x="T4" y="T5"/>
              </a:cxn>
            </a:cxnLst>
            <a:rect l="T9" t="T10" r="T11" b="T12"/>
            <a:pathLst>
              <a:path w="43200" h="35592" fill="none"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path>
              <a:path w="43200" h="35592" stroke="0"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lnTo>
                  <a:pt x="21600" y="21600"/>
                </a:lnTo>
                <a:lnTo>
                  <a:pt x="3295" y="33068"/>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1" name="AutoShape 13">
            <a:extLst>
              <a:ext uri="{FF2B5EF4-FFF2-40B4-BE49-F238E27FC236}">
                <a16:creationId xmlns="" xmlns:a16="http://schemas.microsoft.com/office/drawing/2014/main" id="{5093B861-6546-4790-B662-2F8AD6FC24F8}"/>
              </a:ext>
            </a:extLst>
          </p:cNvPr>
          <p:cNvSpPr>
            <a:spLocks noChangeArrowheads="1"/>
          </p:cNvSpPr>
          <p:nvPr/>
        </p:nvSpPr>
        <p:spPr bwMode="auto">
          <a:xfrm flipV="1">
            <a:off x="5876925" y="4906963"/>
            <a:ext cx="146050" cy="76200"/>
          </a:xfrm>
          <a:custGeom>
            <a:avLst/>
            <a:gdLst>
              <a:gd name="T0" fmla="*/ 493764 w 21600"/>
              <a:gd name="T1" fmla="*/ 0 h 21600"/>
              <a:gd name="T2" fmla="*/ 94270 w 21600"/>
              <a:gd name="T3" fmla="*/ 88822 h 21600"/>
              <a:gd name="T4" fmla="*/ 493764 w 21600"/>
              <a:gd name="T5" fmla="*/ 33016 h 21600"/>
              <a:gd name="T6" fmla="*/ 893258 w 21600"/>
              <a:gd name="T7" fmla="*/ 88822 h 21600"/>
              <a:gd name="T8" fmla="*/ 0 60000 65536"/>
              <a:gd name="T9" fmla="*/ 0 60000 65536"/>
              <a:gd name="T10" fmla="*/ 0 60000 65536"/>
              <a:gd name="T11" fmla="*/ 0 60000 65536"/>
              <a:gd name="T12" fmla="*/ 111 w 21600"/>
              <a:gd name="T13" fmla="*/ 0 h 21600"/>
              <a:gd name="T14" fmla="*/ 21489 w 21600"/>
              <a:gd name="T15" fmla="*/ 9633 h 21600"/>
            </a:gdLst>
            <a:ahLst/>
            <a:cxnLst>
              <a:cxn ang="T8">
                <a:pos x="T0" y="T1"/>
              </a:cxn>
              <a:cxn ang="T9">
                <a:pos x="T2" y="T3"/>
              </a:cxn>
              <a:cxn ang="T10">
                <a:pos x="T4" y="T5"/>
              </a:cxn>
              <a:cxn ang="T11">
                <a:pos x="T6" y="T7"/>
              </a:cxn>
            </a:cxnLst>
            <a:rect l="T12" t="T13" r="T14" b="T15"/>
            <a:pathLst>
              <a:path w="21600" h="21600">
                <a:moveTo>
                  <a:pt x="3286" y="7650"/>
                </a:moveTo>
                <a:cubicBezTo>
                  <a:pt x="4555" y="4622"/>
                  <a:pt x="7517" y="2652"/>
                  <a:pt x="10800" y="2653"/>
                </a:cubicBezTo>
                <a:cubicBezTo>
                  <a:pt x="14082" y="2653"/>
                  <a:pt x="17044" y="4622"/>
                  <a:pt x="18313" y="7650"/>
                </a:cubicBezTo>
                <a:lnTo>
                  <a:pt x="20760" y="6624"/>
                </a:lnTo>
                <a:cubicBezTo>
                  <a:pt x="19077" y="2611"/>
                  <a:pt x="15151" y="-1"/>
                  <a:pt x="10799" y="0"/>
                </a:cubicBezTo>
                <a:cubicBezTo>
                  <a:pt x="6448" y="0"/>
                  <a:pt x="2522" y="2611"/>
                  <a:pt x="839" y="6624"/>
                </a:cubicBezTo>
                <a:lnTo>
                  <a:pt x="3286" y="76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82" name="Arc 14">
            <a:extLst>
              <a:ext uri="{FF2B5EF4-FFF2-40B4-BE49-F238E27FC236}">
                <a16:creationId xmlns="" xmlns:a16="http://schemas.microsoft.com/office/drawing/2014/main" id="{51B5DD61-6DE1-47BB-A47C-B7C2310231CF}"/>
              </a:ext>
            </a:extLst>
          </p:cNvPr>
          <p:cNvSpPr>
            <a:spLocks/>
          </p:cNvSpPr>
          <p:nvPr/>
        </p:nvSpPr>
        <p:spPr bwMode="auto">
          <a:xfrm flipV="1">
            <a:off x="5880100" y="4978401"/>
            <a:ext cx="146050" cy="41275"/>
          </a:xfrm>
          <a:custGeom>
            <a:avLst/>
            <a:gdLst>
              <a:gd name="T0" fmla="*/ 0 w 42971"/>
              <a:gd name="T1" fmla="*/ 43696 h 26832"/>
              <a:gd name="T2" fmla="*/ 488969 w 42971"/>
              <a:gd name="T3" fmla="*/ 63492 h 26832"/>
              <a:gd name="T4" fmla="*/ 246876 w 42971"/>
              <a:gd name="T5" fmla="*/ 51112 h 26832"/>
              <a:gd name="T6" fmla="*/ 0 60000 65536"/>
              <a:gd name="T7" fmla="*/ 0 60000 65536"/>
              <a:gd name="T8" fmla="*/ 0 60000 65536"/>
              <a:gd name="T9" fmla="*/ 0 w 42971"/>
              <a:gd name="T10" fmla="*/ 0 h 26832"/>
              <a:gd name="T11" fmla="*/ 42971 w 42971"/>
              <a:gd name="T12" fmla="*/ 26832 h 26832"/>
            </a:gdLst>
            <a:ahLst/>
            <a:cxnLst>
              <a:cxn ang="T6">
                <a:pos x="T0" y="T1"/>
              </a:cxn>
              <a:cxn ang="T7">
                <a:pos x="T2" y="T3"/>
              </a:cxn>
              <a:cxn ang="T8">
                <a:pos x="T4" y="T5"/>
              </a:cxn>
            </a:cxnLst>
            <a:rect l="T9" t="T10" r="T11" b="T12"/>
            <a:pathLst>
              <a:path w="42971" h="26832" fill="none" extrusionOk="0">
                <a:moveTo>
                  <a:pt x="-1" y="18465"/>
                </a:moveTo>
                <a:cubicBezTo>
                  <a:pt x="1554" y="7860"/>
                  <a:pt x="10652" y="-1"/>
                  <a:pt x="21371" y="0"/>
                </a:cubicBezTo>
                <a:cubicBezTo>
                  <a:pt x="33300" y="0"/>
                  <a:pt x="42971" y="9670"/>
                  <a:pt x="42971" y="21600"/>
                </a:cubicBezTo>
                <a:cubicBezTo>
                  <a:pt x="42971" y="23363"/>
                  <a:pt x="42754" y="25120"/>
                  <a:pt x="42327" y="26831"/>
                </a:cubicBezTo>
              </a:path>
              <a:path w="42971" h="26832" stroke="0" extrusionOk="0">
                <a:moveTo>
                  <a:pt x="-1" y="18465"/>
                </a:moveTo>
                <a:cubicBezTo>
                  <a:pt x="1554" y="7860"/>
                  <a:pt x="10652" y="-1"/>
                  <a:pt x="21371" y="0"/>
                </a:cubicBezTo>
                <a:cubicBezTo>
                  <a:pt x="33300" y="0"/>
                  <a:pt x="42971" y="9670"/>
                  <a:pt x="42971" y="21600"/>
                </a:cubicBezTo>
                <a:cubicBezTo>
                  <a:pt x="42971" y="23363"/>
                  <a:pt x="42754" y="25120"/>
                  <a:pt x="42327" y="26831"/>
                </a:cubicBezTo>
                <a:lnTo>
                  <a:pt x="21371" y="21600"/>
                </a:lnTo>
                <a:lnTo>
                  <a:pt x="-1" y="18465"/>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3" name="Line 15">
            <a:extLst>
              <a:ext uri="{FF2B5EF4-FFF2-40B4-BE49-F238E27FC236}">
                <a16:creationId xmlns="" xmlns:a16="http://schemas.microsoft.com/office/drawing/2014/main" id="{354B240C-497F-46A0-98D8-17C75C321AF1}"/>
              </a:ext>
            </a:extLst>
          </p:cNvPr>
          <p:cNvSpPr>
            <a:spLocks noChangeShapeType="1"/>
          </p:cNvSpPr>
          <p:nvPr/>
        </p:nvSpPr>
        <p:spPr bwMode="auto">
          <a:xfrm>
            <a:off x="5880100" y="4962525"/>
            <a:ext cx="0" cy="26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4" name="Line 16">
            <a:extLst>
              <a:ext uri="{FF2B5EF4-FFF2-40B4-BE49-F238E27FC236}">
                <a16:creationId xmlns="" xmlns:a16="http://schemas.microsoft.com/office/drawing/2014/main" id="{D87F9D54-A8DA-479A-95EA-12CEAECE0C43}"/>
              </a:ext>
            </a:extLst>
          </p:cNvPr>
          <p:cNvSpPr>
            <a:spLocks noChangeShapeType="1"/>
          </p:cNvSpPr>
          <p:nvPr/>
        </p:nvSpPr>
        <p:spPr bwMode="auto">
          <a:xfrm>
            <a:off x="6026150" y="4959350"/>
            <a:ext cx="0" cy="26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5" name="Freeform 17">
            <a:extLst>
              <a:ext uri="{FF2B5EF4-FFF2-40B4-BE49-F238E27FC236}">
                <a16:creationId xmlns="" xmlns:a16="http://schemas.microsoft.com/office/drawing/2014/main" id="{0AA59B74-C5A4-4963-848D-83A1F13892D0}"/>
              </a:ext>
            </a:extLst>
          </p:cNvPr>
          <p:cNvSpPr>
            <a:spLocks/>
          </p:cNvSpPr>
          <p:nvPr/>
        </p:nvSpPr>
        <p:spPr bwMode="auto">
          <a:xfrm>
            <a:off x="5878513" y="4967289"/>
            <a:ext cx="144462" cy="58737"/>
          </a:xfrm>
          <a:custGeom>
            <a:avLst/>
            <a:gdLst/>
            <a:ahLst/>
            <a:cxnLst>
              <a:cxn ang="0">
                <a:pos x="1" y="0"/>
              </a:cxn>
              <a:cxn ang="0">
                <a:pos x="91" y="2"/>
              </a:cxn>
              <a:cxn ang="0">
                <a:pos x="90" y="17"/>
              </a:cxn>
              <a:cxn ang="0">
                <a:pos x="1" y="17"/>
              </a:cxn>
              <a:cxn ang="0">
                <a:pos x="1" y="0"/>
              </a:cxn>
            </a:cxnLst>
            <a:rect l="0" t="0" r="r" b="b"/>
            <a:pathLst>
              <a:path w="91" h="37">
                <a:moveTo>
                  <a:pt x="1" y="0"/>
                </a:moveTo>
                <a:cubicBezTo>
                  <a:pt x="19" y="20"/>
                  <a:pt x="66" y="18"/>
                  <a:pt x="91" y="2"/>
                </a:cubicBezTo>
                <a:cubicBezTo>
                  <a:pt x="88" y="11"/>
                  <a:pt x="87" y="3"/>
                  <a:pt x="90" y="17"/>
                </a:cubicBezTo>
                <a:cubicBezTo>
                  <a:pt x="70" y="32"/>
                  <a:pt x="28" y="37"/>
                  <a:pt x="1" y="17"/>
                </a:cubicBezTo>
                <a:cubicBezTo>
                  <a:pt x="4" y="17"/>
                  <a:pt x="0" y="7"/>
                  <a:pt x="1" y="0"/>
                </a:cubicBezTo>
                <a:close/>
              </a:path>
            </a:pathLst>
          </a:custGeom>
          <a:gradFill rotWithShape="1">
            <a:gsLst>
              <a:gs pos="0">
                <a:schemeClr val="bg2">
                  <a:gamma/>
                  <a:shade val="46275"/>
                  <a:invGamma/>
                </a:schemeClr>
              </a:gs>
              <a:gs pos="50000">
                <a:schemeClr val="bg2"/>
              </a:gs>
              <a:gs pos="100000">
                <a:schemeClr val="bg2">
                  <a:gamma/>
                  <a:shade val="46275"/>
                  <a:invGamma/>
                </a:schemeClr>
              </a:gs>
            </a:gsLst>
            <a:lin ang="0" scaled="1"/>
          </a:gradFill>
          <a:ln w="3175" cmpd="sng">
            <a:solidFill>
              <a:schemeClr val="tx1"/>
            </a:solidFill>
            <a:round/>
            <a:headEnd/>
            <a:tailEnd/>
          </a:ln>
          <a:effectLst/>
        </p:spPr>
        <p:txBody>
          <a:bodyPr/>
          <a:lstStyle/>
          <a:p>
            <a:pPr eaLnBrk="1" hangingPunct="1">
              <a:defRPr/>
            </a:pPr>
            <a:endParaRPr lang="en-US">
              <a:latin typeface="Arial" charset="0"/>
              <a:cs typeface="Arial" charset="0"/>
            </a:endParaRPr>
          </a:p>
        </p:txBody>
      </p:sp>
      <p:pic>
        <p:nvPicPr>
          <p:cNvPr id="7186" name="Picture 18" descr="Lua do clear">
            <a:extLst>
              <a:ext uri="{FF2B5EF4-FFF2-40B4-BE49-F238E27FC236}">
                <a16:creationId xmlns="" xmlns:a16="http://schemas.microsoft.com/office/drawing/2014/main" id="{489E20A2-B93C-4DAB-BCBE-92AE284D1984}"/>
              </a:ext>
            </a:extLst>
          </p:cNvPr>
          <p:cNvPicPr>
            <a:picLocks noGrp="1" noChangeAspect="1" noChangeArrowheads="1" noCrop="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813426" y="4433888"/>
            <a:ext cx="258763" cy="533400"/>
          </a:xfrm>
          <a:noFill/>
        </p:spPr>
      </p:pic>
      <p:sp>
        <p:nvSpPr>
          <p:cNvPr id="27667" name="AutoShape 19">
            <a:extLst>
              <a:ext uri="{FF2B5EF4-FFF2-40B4-BE49-F238E27FC236}">
                <a16:creationId xmlns="" xmlns:a16="http://schemas.microsoft.com/office/drawing/2014/main" id="{0C4638F6-FC63-49DB-B82C-B9AE49803C16}"/>
              </a:ext>
            </a:extLst>
          </p:cNvPr>
          <p:cNvSpPr>
            <a:spLocks noChangeArrowheads="1"/>
          </p:cNvSpPr>
          <p:nvPr/>
        </p:nvSpPr>
        <p:spPr bwMode="auto">
          <a:xfrm flipV="1">
            <a:off x="7924801" y="3776663"/>
            <a:ext cx="868363" cy="1338262"/>
          </a:xfrm>
          <a:prstGeom prst="can">
            <a:avLst>
              <a:gd name="adj" fmla="val 32271"/>
            </a:avLst>
          </a:prstGeom>
          <a:gradFill rotWithShape="1">
            <a:gsLst>
              <a:gs pos="0">
                <a:srgbClr val="66CCFF">
                  <a:alpha val="80000"/>
                </a:srgbClr>
              </a:gs>
              <a:gs pos="50000">
                <a:srgbClr val="FFFFFF"/>
              </a:gs>
              <a:gs pos="100000">
                <a:srgbClr val="66CCFF">
                  <a:alpha val="80000"/>
                </a:srgbClr>
              </a:gs>
            </a:gsLst>
            <a:lin ang="0" scaled="1"/>
          </a:gradFill>
          <a:ln w="9525">
            <a:noFill/>
            <a:round/>
            <a:headEnd/>
            <a:tailEnd/>
          </a:ln>
          <a:effectLst/>
        </p:spPr>
        <p:txBody>
          <a:bodyPr wrap="none" anchor="ctr"/>
          <a:lstStyle/>
          <a:p>
            <a:pPr eaLnBrk="1" hangingPunct="1">
              <a:defRPr/>
            </a:pPr>
            <a:endParaRPr lang="en-US">
              <a:latin typeface="Arial" charset="0"/>
              <a:cs typeface="Arial" charset="0"/>
            </a:endParaRPr>
          </a:p>
        </p:txBody>
      </p:sp>
      <p:sp>
        <p:nvSpPr>
          <p:cNvPr id="7190" name="Oval 20">
            <a:extLst>
              <a:ext uri="{FF2B5EF4-FFF2-40B4-BE49-F238E27FC236}">
                <a16:creationId xmlns="" xmlns:a16="http://schemas.microsoft.com/office/drawing/2014/main" id="{ECFEEA67-F527-47EC-A4C6-E3B6BD24C16E}"/>
              </a:ext>
            </a:extLst>
          </p:cNvPr>
          <p:cNvSpPr>
            <a:spLocks noChangeArrowheads="1"/>
          </p:cNvSpPr>
          <p:nvPr/>
        </p:nvSpPr>
        <p:spPr bwMode="auto">
          <a:xfrm>
            <a:off x="7861300" y="3752851"/>
            <a:ext cx="996950" cy="365125"/>
          </a:xfrm>
          <a:prstGeom prst="ellipse">
            <a:avLst/>
          </a:prstGeom>
          <a:noFill/>
          <a:ln w="9525">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669" name="Oval 21">
            <a:extLst>
              <a:ext uri="{FF2B5EF4-FFF2-40B4-BE49-F238E27FC236}">
                <a16:creationId xmlns="" xmlns:a16="http://schemas.microsoft.com/office/drawing/2014/main" id="{1BE5EEB6-BF54-485C-AF09-65A1DB81EEFC}"/>
              </a:ext>
            </a:extLst>
          </p:cNvPr>
          <p:cNvSpPr>
            <a:spLocks noChangeArrowheads="1"/>
          </p:cNvSpPr>
          <p:nvPr/>
        </p:nvSpPr>
        <p:spPr bwMode="auto">
          <a:xfrm>
            <a:off x="7920038" y="3786189"/>
            <a:ext cx="881062" cy="320675"/>
          </a:xfrm>
          <a:prstGeom prst="ellipse">
            <a:avLst/>
          </a:prstGeom>
          <a:gradFill rotWithShape="1">
            <a:gsLst>
              <a:gs pos="0">
                <a:schemeClr val="bg1"/>
              </a:gs>
              <a:gs pos="50000">
                <a:srgbClr val="66CCFF">
                  <a:alpha val="80000"/>
                </a:srgbClr>
              </a:gs>
              <a:gs pos="100000">
                <a:schemeClr val="bg1"/>
              </a:gs>
            </a:gsLst>
            <a:lin ang="0" scaled="1"/>
          </a:gradFill>
          <a:ln w="9525">
            <a:solidFill>
              <a:srgbClr val="C0C0C0"/>
            </a:solidFill>
            <a:round/>
            <a:headEnd/>
            <a:tailEnd/>
          </a:ln>
          <a:effectLst/>
        </p:spPr>
        <p:txBody>
          <a:bodyPr wrap="none" anchor="ctr"/>
          <a:lstStyle/>
          <a:p>
            <a:pPr eaLnBrk="1" hangingPunct="1">
              <a:defRPr/>
            </a:pPr>
            <a:endParaRPr lang="en-US">
              <a:latin typeface="Arial" charset="0"/>
              <a:cs typeface="Arial" charset="0"/>
            </a:endParaRPr>
          </a:p>
        </p:txBody>
      </p:sp>
      <p:sp>
        <p:nvSpPr>
          <p:cNvPr id="7192" name="Oval 22">
            <a:extLst>
              <a:ext uri="{FF2B5EF4-FFF2-40B4-BE49-F238E27FC236}">
                <a16:creationId xmlns="" xmlns:a16="http://schemas.microsoft.com/office/drawing/2014/main" id="{3CC4EC7D-951C-4191-907A-3AE1ABC2C542}"/>
              </a:ext>
            </a:extLst>
          </p:cNvPr>
          <p:cNvSpPr>
            <a:spLocks noChangeArrowheads="1"/>
          </p:cNvSpPr>
          <p:nvPr/>
        </p:nvSpPr>
        <p:spPr bwMode="auto">
          <a:xfrm>
            <a:off x="8004175" y="4840289"/>
            <a:ext cx="719138" cy="26193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193" name="Arc 23">
            <a:extLst>
              <a:ext uri="{FF2B5EF4-FFF2-40B4-BE49-F238E27FC236}">
                <a16:creationId xmlns="" xmlns:a16="http://schemas.microsoft.com/office/drawing/2014/main" id="{BBA35C87-5426-4351-A71B-B56A3B7A7245}"/>
              </a:ext>
            </a:extLst>
          </p:cNvPr>
          <p:cNvSpPr>
            <a:spLocks/>
          </p:cNvSpPr>
          <p:nvPr/>
        </p:nvSpPr>
        <p:spPr bwMode="auto">
          <a:xfrm>
            <a:off x="7956550" y="4818064"/>
            <a:ext cx="814388" cy="155575"/>
          </a:xfrm>
          <a:custGeom>
            <a:avLst/>
            <a:gdLst>
              <a:gd name="T0" fmla="*/ 0 w 43119"/>
              <a:gd name="T1" fmla="*/ 917650 h 22815"/>
              <a:gd name="T2" fmla="*/ 15369210 w 43119"/>
              <a:gd name="T3" fmla="*/ 1060863 h 22815"/>
              <a:gd name="T4" fmla="*/ 7676219 w 43119"/>
              <a:gd name="T5" fmla="*/ 1004367 h 22815"/>
              <a:gd name="T6" fmla="*/ 0 60000 65536"/>
              <a:gd name="T7" fmla="*/ 0 60000 65536"/>
              <a:gd name="T8" fmla="*/ 0 60000 65536"/>
              <a:gd name="T9" fmla="*/ 0 w 43119"/>
              <a:gd name="T10" fmla="*/ 0 h 22815"/>
              <a:gd name="T11" fmla="*/ 43119 w 43119"/>
              <a:gd name="T12" fmla="*/ 22815 h 22815"/>
            </a:gdLst>
            <a:ahLst/>
            <a:cxnLst>
              <a:cxn ang="T6">
                <a:pos x="T0" y="T1"/>
              </a:cxn>
              <a:cxn ang="T7">
                <a:pos x="T2" y="T3"/>
              </a:cxn>
              <a:cxn ang="T8">
                <a:pos x="T4" y="T5"/>
              </a:cxn>
            </a:cxnLst>
            <a:rect l="T9" t="T10" r="T11" b="T12"/>
            <a:pathLst>
              <a:path w="43119" h="22815" fill="none" extrusionOk="0">
                <a:moveTo>
                  <a:pt x="-1" y="19734"/>
                </a:moveTo>
                <a:cubicBezTo>
                  <a:pt x="967" y="8570"/>
                  <a:pt x="10312" y="-1"/>
                  <a:pt x="21519" y="0"/>
                </a:cubicBezTo>
                <a:cubicBezTo>
                  <a:pt x="33448" y="0"/>
                  <a:pt x="43119" y="9670"/>
                  <a:pt x="43119" y="21600"/>
                </a:cubicBezTo>
                <a:cubicBezTo>
                  <a:pt x="43119" y="22005"/>
                  <a:pt x="43107" y="22410"/>
                  <a:pt x="43084" y="22814"/>
                </a:cubicBezTo>
              </a:path>
              <a:path w="43119" h="22815" stroke="0" extrusionOk="0">
                <a:moveTo>
                  <a:pt x="-1" y="19734"/>
                </a:moveTo>
                <a:cubicBezTo>
                  <a:pt x="967" y="8570"/>
                  <a:pt x="10312" y="-1"/>
                  <a:pt x="21519" y="0"/>
                </a:cubicBezTo>
                <a:cubicBezTo>
                  <a:pt x="33448" y="0"/>
                  <a:pt x="43119" y="9670"/>
                  <a:pt x="43119" y="21600"/>
                </a:cubicBezTo>
                <a:cubicBezTo>
                  <a:pt x="43119" y="22005"/>
                  <a:pt x="43107" y="22410"/>
                  <a:pt x="43084" y="22814"/>
                </a:cubicBezTo>
                <a:lnTo>
                  <a:pt x="21519" y="21600"/>
                </a:lnTo>
                <a:lnTo>
                  <a:pt x="-1" y="19734"/>
                </a:lnTo>
                <a:close/>
              </a:path>
            </a:pathLst>
          </a:cu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4" name="Oval 24">
            <a:extLst>
              <a:ext uri="{FF2B5EF4-FFF2-40B4-BE49-F238E27FC236}">
                <a16:creationId xmlns="" xmlns:a16="http://schemas.microsoft.com/office/drawing/2014/main" id="{48EB7E92-629D-41B5-B746-CDA848D3D15C}"/>
              </a:ext>
            </a:extLst>
          </p:cNvPr>
          <p:cNvSpPr>
            <a:spLocks noChangeArrowheads="1"/>
          </p:cNvSpPr>
          <p:nvPr/>
        </p:nvSpPr>
        <p:spPr bwMode="auto">
          <a:xfrm>
            <a:off x="7927976" y="4175126"/>
            <a:ext cx="868363" cy="320675"/>
          </a:xfrm>
          <a:prstGeom prst="ellipse">
            <a:avLst/>
          </a:prstGeom>
          <a:solidFill>
            <a:srgbClr val="FFFFFF">
              <a:alpha val="50195"/>
            </a:srgbClr>
          </a:solidFill>
          <a:ln w="9525">
            <a:solidFill>
              <a:srgbClr val="3399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195" name="Arc 25">
            <a:extLst>
              <a:ext uri="{FF2B5EF4-FFF2-40B4-BE49-F238E27FC236}">
                <a16:creationId xmlns="" xmlns:a16="http://schemas.microsoft.com/office/drawing/2014/main" id="{BB092629-519B-461B-874C-4608437B1F59}"/>
              </a:ext>
            </a:extLst>
          </p:cNvPr>
          <p:cNvSpPr>
            <a:spLocks/>
          </p:cNvSpPr>
          <p:nvPr/>
        </p:nvSpPr>
        <p:spPr bwMode="auto">
          <a:xfrm flipV="1">
            <a:off x="7927976" y="4305301"/>
            <a:ext cx="866775" cy="188913"/>
          </a:xfrm>
          <a:custGeom>
            <a:avLst/>
            <a:gdLst>
              <a:gd name="T0" fmla="*/ 134796 w 43147"/>
              <a:gd name="T1" fmla="*/ 1405819 h 25386"/>
              <a:gd name="T2" fmla="*/ 17412541 w 43147"/>
              <a:gd name="T3" fmla="*/ 1112813 h 25386"/>
              <a:gd name="T4" fmla="*/ 8716968 w 43147"/>
              <a:gd name="T5" fmla="*/ 1196159 h 25386"/>
              <a:gd name="T6" fmla="*/ 0 60000 65536"/>
              <a:gd name="T7" fmla="*/ 0 60000 65536"/>
              <a:gd name="T8" fmla="*/ 0 60000 65536"/>
              <a:gd name="T9" fmla="*/ 0 w 43147"/>
              <a:gd name="T10" fmla="*/ 0 h 25386"/>
              <a:gd name="T11" fmla="*/ 43147 w 43147"/>
              <a:gd name="T12" fmla="*/ 25386 h 25386"/>
            </a:gdLst>
            <a:ahLst/>
            <a:cxnLst>
              <a:cxn ang="T6">
                <a:pos x="T0" y="T1"/>
              </a:cxn>
              <a:cxn ang="T7">
                <a:pos x="T2" y="T3"/>
              </a:cxn>
              <a:cxn ang="T8">
                <a:pos x="T4" y="T5"/>
              </a:cxn>
            </a:cxnLst>
            <a:rect l="T9" t="T10" r="T11" b="T12"/>
            <a:pathLst>
              <a:path w="43147" h="25386" fill="none" extrusionOk="0">
                <a:moveTo>
                  <a:pt x="334" y="25385"/>
                </a:moveTo>
                <a:cubicBezTo>
                  <a:pt x="111" y="24136"/>
                  <a:pt x="0" y="22869"/>
                  <a:pt x="0" y="21600"/>
                </a:cubicBezTo>
                <a:cubicBezTo>
                  <a:pt x="0" y="9670"/>
                  <a:pt x="9670" y="0"/>
                  <a:pt x="21600" y="0"/>
                </a:cubicBezTo>
                <a:cubicBezTo>
                  <a:pt x="32945" y="-1"/>
                  <a:pt x="42356" y="8777"/>
                  <a:pt x="43147" y="20094"/>
                </a:cubicBezTo>
              </a:path>
              <a:path w="43147" h="25386" stroke="0" extrusionOk="0">
                <a:moveTo>
                  <a:pt x="334" y="25385"/>
                </a:moveTo>
                <a:cubicBezTo>
                  <a:pt x="111" y="24136"/>
                  <a:pt x="0" y="22869"/>
                  <a:pt x="0" y="21600"/>
                </a:cubicBezTo>
                <a:cubicBezTo>
                  <a:pt x="0" y="9670"/>
                  <a:pt x="9670" y="0"/>
                  <a:pt x="21600" y="0"/>
                </a:cubicBezTo>
                <a:cubicBezTo>
                  <a:pt x="32945" y="-1"/>
                  <a:pt x="42356" y="8777"/>
                  <a:pt x="43147" y="20094"/>
                </a:cubicBezTo>
                <a:lnTo>
                  <a:pt x="21600" y="21600"/>
                </a:lnTo>
                <a:lnTo>
                  <a:pt x="334" y="25385"/>
                </a:lnTo>
                <a:close/>
              </a:path>
            </a:pathLst>
          </a:custGeom>
          <a:noFill/>
          <a:ln w="9525">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4" name="Freeform 26">
            <a:extLst>
              <a:ext uri="{FF2B5EF4-FFF2-40B4-BE49-F238E27FC236}">
                <a16:creationId xmlns="" xmlns:a16="http://schemas.microsoft.com/office/drawing/2014/main" id="{B8F09976-4172-42DC-B4AC-0EAF03E15AA4}"/>
              </a:ext>
            </a:extLst>
          </p:cNvPr>
          <p:cNvSpPr>
            <a:spLocks/>
          </p:cNvSpPr>
          <p:nvPr/>
        </p:nvSpPr>
        <p:spPr bwMode="auto">
          <a:xfrm>
            <a:off x="7927976" y="3943350"/>
            <a:ext cx="868363" cy="1238250"/>
          </a:xfrm>
          <a:custGeom>
            <a:avLst/>
            <a:gdLst/>
            <a:ahLst/>
            <a:cxnLst>
              <a:cxn ang="0">
                <a:pos x="0" y="0"/>
              </a:cxn>
              <a:cxn ang="0">
                <a:pos x="547" y="0"/>
              </a:cxn>
              <a:cxn ang="0">
                <a:pos x="547" y="639"/>
              </a:cxn>
              <a:cxn ang="0">
                <a:pos x="0" y="639"/>
              </a:cxn>
              <a:cxn ang="0">
                <a:pos x="0" y="0"/>
              </a:cxn>
            </a:cxnLst>
            <a:rect l="0" t="0" r="r" b="b"/>
            <a:pathLst>
              <a:path w="547" h="780">
                <a:moveTo>
                  <a:pt x="0" y="0"/>
                </a:moveTo>
                <a:cubicBezTo>
                  <a:pt x="27" y="132"/>
                  <a:pt x="530" y="137"/>
                  <a:pt x="547" y="0"/>
                </a:cubicBezTo>
                <a:cubicBezTo>
                  <a:pt x="547" y="319"/>
                  <a:pt x="546" y="417"/>
                  <a:pt x="547" y="639"/>
                </a:cubicBezTo>
                <a:cubicBezTo>
                  <a:pt x="483" y="780"/>
                  <a:pt x="33" y="750"/>
                  <a:pt x="0" y="639"/>
                </a:cubicBezTo>
                <a:cubicBezTo>
                  <a:pt x="0" y="639"/>
                  <a:pt x="0" y="333"/>
                  <a:pt x="0" y="0"/>
                </a:cubicBezTo>
                <a:close/>
              </a:path>
            </a:pathLst>
          </a:custGeom>
          <a:gradFill rotWithShape="1">
            <a:gsLst>
              <a:gs pos="0">
                <a:srgbClr val="66CCFF">
                  <a:alpha val="60001"/>
                </a:srgbClr>
              </a:gs>
              <a:gs pos="50000">
                <a:schemeClr val="bg1">
                  <a:alpha val="80000"/>
                </a:schemeClr>
              </a:gs>
              <a:gs pos="100000">
                <a:srgbClr val="66CCFF">
                  <a:alpha val="60001"/>
                </a:srgbClr>
              </a:gs>
            </a:gsLst>
            <a:lin ang="0" scaled="1"/>
          </a:gradFill>
          <a:ln w="3175" cmpd="sng">
            <a:noFill/>
            <a:round/>
            <a:headEnd/>
            <a:tailEnd/>
          </a:ln>
          <a:effectLst/>
        </p:spPr>
        <p:txBody>
          <a:bodyPr/>
          <a:lstStyle/>
          <a:p>
            <a:pPr eaLnBrk="1" hangingPunct="1">
              <a:defRPr/>
            </a:pPr>
            <a:endParaRPr lang="en-US">
              <a:latin typeface="Arial" charset="0"/>
              <a:cs typeface="Arial" charset="0"/>
            </a:endParaRPr>
          </a:p>
        </p:txBody>
      </p:sp>
      <p:sp>
        <p:nvSpPr>
          <p:cNvPr id="7199" name="Freeform 27">
            <a:extLst>
              <a:ext uri="{FF2B5EF4-FFF2-40B4-BE49-F238E27FC236}">
                <a16:creationId xmlns="" xmlns:a16="http://schemas.microsoft.com/office/drawing/2014/main" id="{01B8367B-3B0A-4A7B-AB16-DCCD51F44317}"/>
              </a:ext>
            </a:extLst>
          </p:cNvPr>
          <p:cNvSpPr>
            <a:spLocks/>
          </p:cNvSpPr>
          <p:nvPr/>
        </p:nvSpPr>
        <p:spPr bwMode="auto">
          <a:xfrm>
            <a:off x="7937500" y="4371975"/>
            <a:ext cx="850900" cy="762000"/>
          </a:xfrm>
          <a:custGeom>
            <a:avLst/>
            <a:gdLst>
              <a:gd name="T0" fmla="*/ 0 w 547"/>
              <a:gd name="T1" fmla="*/ 0 h 780"/>
              <a:gd name="T2" fmla="*/ 850900 w 547"/>
              <a:gd name="T3" fmla="*/ 0 h 780"/>
              <a:gd name="T4" fmla="*/ 850900 w 547"/>
              <a:gd name="T5" fmla="*/ 624254 h 780"/>
              <a:gd name="T6" fmla="*/ 0 w 547"/>
              <a:gd name="T7" fmla="*/ 624254 h 780"/>
              <a:gd name="T8" fmla="*/ 0 w 547"/>
              <a:gd name="T9" fmla="*/ 0 h 780"/>
              <a:gd name="T10" fmla="*/ 0 60000 65536"/>
              <a:gd name="T11" fmla="*/ 0 60000 65536"/>
              <a:gd name="T12" fmla="*/ 0 60000 65536"/>
              <a:gd name="T13" fmla="*/ 0 60000 65536"/>
              <a:gd name="T14" fmla="*/ 0 60000 65536"/>
              <a:gd name="T15" fmla="*/ 0 w 547"/>
              <a:gd name="T16" fmla="*/ 0 h 780"/>
              <a:gd name="T17" fmla="*/ 547 w 547"/>
              <a:gd name="T18" fmla="*/ 780 h 780"/>
            </a:gdLst>
            <a:ahLst/>
            <a:cxnLst>
              <a:cxn ang="T10">
                <a:pos x="T0" y="T1"/>
              </a:cxn>
              <a:cxn ang="T11">
                <a:pos x="T2" y="T3"/>
              </a:cxn>
              <a:cxn ang="T12">
                <a:pos x="T4" y="T5"/>
              </a:cxn>
              <a:cxn ang="T13">
                <a:pos x="T6" y="T7"/>
              </a:cxn>
              <a:cxn ang="T14">
                <a:pos x="T8" y="T9"/>
              </a:cxn>
            </a:cxnLst>
            <a:rect l="T15" t="T16" r="T17" b="T18"/>
            <a:pathLst>
              <a:path w="547" h="780">
                <a:moveTo>
                  <a:pt x="0" y="0"/>
                </a:moveTo>
                <a:cubicBezTo>
                  <a:pt x="27" y="132"/>
                  <a:pt x="530" y="137"/>
                  <a:pt x="547" y="0"/>
                </a:cubicBezTo>
                <a:cubicBezTo>
                  <a:pt x="547" y="319"/>
                  <a:pt x="546" y="417"/>
                  <a:pt x="547" y="639"/>
                </a:cubicBezTo>
                <a:cubicBezTo>
                  <a:pt x="483" y="780"/>
                  <a:pt x="33" y="750"/>
                  <a:pt x="0" y="639"/>
                </a:cubicBezTo>
                <a:cubicBezTo>
                  <a:pt x="0" y="639"/>
                  <a:pt x="0" y="333"/>
                  <a:pt x="0" y="0"/>
                </a:cubicBezTo>
                <a:close/>
              </a:path>
            </a:pathLst>
          </a:custGeom>
          <a:solidFill>
            <a:srgbClr val="FFFFFF">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n-US"/>
          </a:p>
        </p:txBody>
      </p:sp>
      <p:sp>
        <p:nvSpPr>
          <p:cNvPr id="7200" name="Arc 28">
            <a:extLst>
              <a:ext uri="{FF2B5EF4-FFF2-40B4-BE49-F238E27FC236}">
                <a16:creationId xmlns="" xmlns:a16="http://schemas.microsoft.com/office/drawing/2014/main" id="{C018A31F-6E7D-4B34-A385-98BEF43B6D36}"/>
              </a:ext>
            </a:extLst>
          </p:cNvPr>
          <p:cNvSpPr>
            <a:spLocks/>
          </p:cNvSpPr>
          <p:nvPr/>
        </p:nvSpPr>
        <p:spPr bwMode="auto">
          <a:xfrm flipV="1">
            <a:off x="7951788" y="4967288"/>
            <a:ext cx="811212" cy="144462"/>
          </a:xfrm>
          <a:custGeom>
            <a:avLst/>
            <a:gdLst>
              <a:gd name="T0" fmla="*/ 0 w 43005"/>
              <a:gd name="T1" fmla="*/ 882750 h 21600"/>
              <a:gd name="T2" fmla="*/ 15302056 w 43005"/>
              <a:gd name="T3" fmla="*/ 866912 h 21600"/>
              <a:gd name="T4" fmla="*/ 7656894 w 43005"/>
              <a:gd name="T5" fmla="*/ 966170 h 21600"/>
              <a:gd name="T6" fmla="*/ 0 60000 65536"/>
              <a:gd name="T7" fmla="*/ 0 60000 65536"/>
              <a:gd name="T8" fmla="*/ 0 60000 65536"/>
              <a:gd name="T9" fmla="*/ 0 w 43005"/>
              <a:gd name="T10" fmla="*/ 0 h 21600"/>
              <a:gd name="T11" fmla="*/ 43005 w 43005"/>
              <a:gd name="T12" fmla="*/ 21600 h 21600"/>
            </a:gdLst>
            <a:ahLst/>
            <a:cxnLst>
              <a:cxn ang="T6">
                <a:pos x="T0" y="T1"/>
              </a:cxn>
              <a:cxn ang="T7">
                <a:pos x="T2" y="T3"/>
              </a:cxn>
              <a:cxn ang="T8">
                <a:pos x="T4" y="T5"/>
              </a:cxn>
            </a:cxnLst>
            <a:rect l="T9" t="T10" r="T11" b="T12"/>
            <a:pathLst>
              <a:path w="43005" h="21600" fill="none" extrusionOk="0">
                <a:moveTo>
                  <a:pt x="-1" y="19734"/>
                </a:moveTo>
                <a:cubicBezTo>
                  <a:pt x="967" y="8570"/>
                  <a:pt x="10312" y="-1"/>
                  <a:pt x="21519" y="0"/>
                </a:cubicBezTo>
                <a:cubicBezTo>
                  <a:pt x="32589" y="0"/>
                  <a:pt x="41867" y="8369"/>
                  <a:pt x="43004" y="19381"/>
                </a:cubicBezTo>
              </a:path>
              <a:path w="43005" h="21600" stroke="0" extrusionOk="0">
                <a:moveTo>
                  <a:pt x="-1" y="19734"/>
                </a:moveTo>
                <a:cubicBezTo>
                  <a:pt x="967" y="8570"/>
                  <a:pt x="10312" y="-1"/>
                  <a:pt x="21519" y="0"/>
                </a:cubicBezTo>
                <a:cubicBezTo>
                  <a:pt x="32589" y="0"/>
                  <a:pt x="41867" y="8369"/>
                  <a:pt x="43004" y="19381"/>
                </a:cubicBezTo>
                <a:lnTo>
                  <a:pt x="21519" y="21600"/>
                </a:lnTo>
                <a:lnTo>
                  <a:pt x="-1" y="19734"/>
                </a:lnTo>
                <a:close/>
              </a:path>
            </a:pathLst>
          </a:custGeom>
          <a:noFill/>
          <a:ln w="9525">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01" name="Freeform 29">
            <a:extLst>
              <a:ext uri="{FF2B5EF4-FFF2-40B4-BE49-F238E27FC236}">
                <a16:creationId xmlns="" xmlns:a16="http://schemas.microsoft.com/office/drawing/2014/main" id="{10018947-E78A-4A9F-A099-935B3F59FFFF}"/>
              </a:ext>
            </a:extLst>
          </p:cNvPr>
          <p:cNvSpPr>
            <a:spLocks/>
          </p:cNvSpPr>
          <p:nvPr/>
        </p:nvSpPr>
        <p:spPr bwMode="auto">
          <a:xfrm flipH="1">
            <a:off x="7885114" y="3913188"/>
            <a:ext cx="123825" cy="1111250"/>
          </a:xfrm>
          <a:custGeom>
            <a:avLst/>
            <a:gdLst>
              <a:gd name="T0" fmla="*/ 123825 w 114"/>
              <a:gd name="T1" fmla="*/ 35534 h 688"/>
              <a:gd name="T2" fmla="*/ 78205 w 114"/>
              <a:gd name="T3" fmla="*/ 146982 h 688"/>
              <a:gd name="T4" fmla="*/ 78205 w 114"/>
              <a:gd name="T5" fmla="*/ 940040 h 688"/>
              <a:gd name="T6" fmla="*/ 0 w 114"/>
              <a:gd name="T7" fmla="*/ 1111250 h 688"/>
              <a:gd name="T8" fmla="*/ 0 60000 65536"/>
              <a:gd name="T9" fmla="*/ 0 60000 65536"/>
              <a:gd name="T10" fmla="*/ 0 60000 65536"/>
              <a:gd name="T11" fmla="*/ 0 60000 65536"/>
              <a:gd name="T12" fmla="*/ 0 w 114"/>
              <a:gd name="T13" fmla="*/ 0 h 688"/>
              <a:gd name="T14" fmla="*/ 114 w 114"/>
              <a:gd name="T15" fmla="*/ 688 h 688"/>
            </a:gdLst>
            <a:ahLst/>
            <a:cxnLst>
              <a:cxn ang="T8">
                <a:pos x="T0" y="T1"/>
              </a:cxn>
              <a:cxn ang="T9">
                <a:pos x="T2" y="T3"/>
              </a:cxn>
              <a:cxn ang="T10">
                <a:pos x="T4" y="T5"/>
              </a:cxn>
              <a:cxn ang="T11">
                <a:pos x="T6" y="T7"/>
              </a:cxn>
            </a:cxnLst>
            <a:rect l="T12" t="T13" r="T14" b="T15"/>
            <a:pathLst>
              <a:path w="114" h="688">
                <a:moveTo>
                  <a:pt x="114" y="22"/>
                </a:moveTo>
                <a:cubicBezTo>
                  <a:pt x="96" y="31"/>
                  <a:pt x="85" y="0"/>
                  <a:pt x="72" y="91"/>
                </a:cubicBezTo>
                <a:lnTo>
                  <a:pt x="72" y="582"/>
                </a:lnTo>
                <a:cubicBezTo>
                  <a:pt x="60" y="681"/>
                  <a:pt x="60" y="676"/>
                  <a:pt x="0" y="688"/>
                </a:cubicBezTo>
              </a:path>
            </a:pathLst>
          </a:custGeom>
          <a:noFill/>
          <a:ln w="952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02" name="Freeform 30">
            <a:extLst>
              <a:ext uri="{FF2B5EF4-FFF2-40B4-BE49-F238E27FC236}">
                <a16:creationId xmlns="" xmlns:a16="http://schemas.microsoft.com/office/drawing/2014/main" id="{89DEA25F-4DCB-4E1C-B2ED-D55EE38127C5}"/>
              </a:ext>
            </a:extLst>
          </p:cNvPr>
          <p:cNvSpPr>
            <a:spLocks/>
          </p:cNvSpPr>
          <p:nvPr/>
        </p:nvSpPr>
        <p:spPr bwMode="auto">
          <a:xfrm>
            <a:off x="8723314" y="3900488"/>
            <a:ext cx="123825" cy="1111250"/>
          </a:xfrm>
          <a:custGeom>
            <a:avLst/>
            <a:gdLst>
              <a:gd name="T0" fmla="*/ 123825 w 114"/>
              <a:gd name="T1" fmla="*/ 35534 h 688"/>
              <a:gd name="T2" fmla="*/ 78205 w 114"/>
              <a:gd name="T3" fmla="*/ 146982 h 688"/>
              <a:gd name="T4" fmla="*/ 78205 w 114"/>
              <a:gd name="T5" fmla="*/ 940040 h 688"/>
              <a:gd name="T6" fmla="*/ 0 w 114"/>
              <a:gd name="T7" fmla="*/ 1111250 h 688"/>
              <a:gd name="T8" fmla="*/ 0 60000 65536"/>
              <a:gd name="T9" fmla="*/ 0 60000 65536"/>
              <a:gd name="T10" fmla="*/ 0 60000 65536"/>
              <a:gd name="T11" fmla="*/ 0 60000 65536"/>
              <a:gd name="T12" fmla="*/ 0 w 114"/>
              <a:gd name="T13" fmla="*/ 0 h 688"/>
              <a:gd name="T14" fmla="*/ 114 w 114"/>
              <a:gd name="T15" fmla="*/ 688 h 688"/>
            </a:gdLst>
            <a:ahLst/>
            <a:cxnLst>
              <a:cxn ang="T8">
                <a:pos x="T0" y="T1"/>
              </a:cxn>
              <a:cxn ang="T9">
                <a:pos x="T2" y="T3"/>
              </a:cxn>
              <a:cxn ang="T10">
                <a:pos x="T4" y="T5"/>
              </a:cxn>
              <a:cxn ang="T11">
                <a:pos x="T6" y="T7"/>
              </a:cxn>
            </a:cxnLst>
            <a:rect l="T12" t="T13" r="T14" b="T15"/>
            <a:pathLst>
              <a:path w="114" h="688">
                <a:moveTo>
                  <a:pt x="114" y="22"/>
                </a:moveTo>
                <a:cubicBezTo>
                  <a:pt x="96" y="31"/>
                  <a:pt x="85" y="0"/>
                  <a:pt x="72" y="91"/>
                </a:cubicBezTo>
                <a:lnTo>
                  <a:pt x="72" y="582"/>
                </a:lnTo>
                <a:cubicBezTo>
                  <a:pt x="60" y="681"/>
                  <a:pt x="60" y="676"/>
                  <a:pt x="0" y="688"/>
                </a:cubicBezTo>
              </a:path>
            </a:pathLst>
          </a:custGeom>
          <a:noFill/>
          <a:ln w="952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03" name="Arc 31">
            <a:extLst>
              <a:ext uri="{FF2B5EF4-FFF2-40B4-BE49-F238E27FC236}">
                <a16:creationId xmlns="" xmlns:a16="http://schemas.microsoft.com/office/drawing/2014/main" id="{A95D2A93-1076-40B2-AE00-173F36FD09F0}"/>
              </a:ext>
            </a:extLst>
          </p:cNvPr>
          <p:cNvSpPr>
            <a:spLocks/>
          </p:cNvSpPr>
          <p:nvPr/>
        </p:nvSpPr>
        <p:spPr bwMode="auto">
          <a:xfrm flipV="1">
            <a:off x="7861300" y="3895725"/>
            <a:ext cx="996950" cy="223838"/>
          </a:xfrm>
          <a:custGeom>
            <a:avLst/>
            <a:gdLst>
              <a:gd name="T0" fmla="*/ 297700 w 43200"/>
              <a:gd name="T1" fmla="*/ 1891838 h 26484"/>
              <a:gd name="T2" fmla="*/ 22731291 w 43200"/>
              <a:gd name="T3" fmla="*/ 1878840 h 26484"/>
              <a:gd name="T4" fmla="*/ 11503580 w 43200"/>
              <a:gd name="T5" fmla="*/ 1542956 h 26484"/>
              <a:gd name="T6" fmla="*/ 0 60000 65536"/>
              <a:gd name="T7" fmla="*/ 0 60000 65536"/>
              <a:gd name="T8" fmla="*/ 0 60000 65536"/>
              <a:gd name="T9" fmla="*/ 0 w 43200"/>
              <a:gd name="T10" fmla="*/ 0 h 26484"/>
              <a:gd name="T11" fmla="*/ 43200 w 43200"/>
              <a:gd name="T12" fmla="*/ 26484 h 26484"/>
            </a:gdLst>
            <a:ahLst/>
            <a:cxnLst>
              <a:cxn ang="T6">
                <a:pos x="T0" y="T1"/>
              </a:cxn>
              <a:cxn ang="T7">
                <a:pos x="T2" y="T3"/>
              </a:cxn>
              <a:cxn ang="T8">
                <a:pos x="T4" y="T5"/>
              </a:cxn>
            </a:cxnLst>
            <a:rect l="T9" t="T10" r="T11" b="T12"/>
            <a:pathLst>
              <a:path w="43200" h="26484" fill="none" extrusionOk="0">
                <a:moveTo>
                  <a:pt x="559" y="26483"/>
                </a:moveTo>
                <a:cubicBezTo>
                  <a:pt x="187" y="24882"/>
                  <a:pt x="0" y="23243"/>
                  <a:pt x="0" y="21600"/>
                </a:cubicBezTo>
                <a:cubicBezTo>
                  <a:pt x="0" y="9670"/>
                  <a:pt x="9670" y="0"/>
                  <a:pt x="21600" y="0"/>
                </a:cubicBezTo>
                <a:cubicBezTo>
                  <a:pt x="33529" y="0"/>
                  <a:pt x="43200" y="9670"/>
                  <a:pt x="43200" y="21600"/>
                </a:cubicBezTo>
                <a:cubicBezTo>
                  <a:pt x="43200" y="23181"/>
                  <a:pt x="43026" y="24758"/>
                  <a:pt x="42682" y="26302"/>
                </a:cubicBezTo>
              </a:path>
              <a:path w="43200" h="26484" stroke="0" extrusionOk="0">
                <a:moveTo>
                  <a:pt x="559" y="26483"/>
                </a:moveTo>
                <a:cubicBezTo>
                  <a:pt x="187" y="24882"/>
                  <a:pt x="0" y="23243"/>
                  <a:pt x="0" y="21600"/>
                </a:cubicBezTo>
                <a:cubicBezTo>
                  <a:pt x="0" y="9670"/>
                  <a:pt x="9670" y="0"/>
                  <a:pt x="21600" y="0"/>
                </a:cubicBezTo>
                <a:cubicBezTo>
                  <a:pt x="33529" y="0"/>
                  <a:pt x="43200" y="9670"/>
                  <a:pt x="43200" y="21600"/>
                </a:cubicBezTo>
                <a:cubicBezTo>
                  <a:pt x="43200" y="23181"/>
                  <a:pt x="43026" y="24758"/>
                  <a:pt x="42682" y="26302"/>
                </a:cubicBezTo>
                <a:lnTo>
                  <a:pt x="21600" y="21600"/>
                </a:lnTo>
                <a:lnTo>
                  <a:pt x="559" y="26483"/>
                </a:lnTo>
                <a:close/>
              </a:path>
            </a:pathLst>
          </a:custGeom>
          <a:noFill/>
          <a:ln w="9525">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204" name="Group 32">
            <a:extLst>
              <a:ext uri="{FF2B5EF4-FFF2-40B4-BE49-F238E27FC236}">
                <a16:creationId xmlns="" xmlns:a16="http://schemas.microsoft.com/office/drawing/2014/main" id="{81860FE8-0B1F-4BFC-B81A-7055FEA9F867}"/>
              </a:ext>
            </a:extLst>
          </p:cNvPr>
          <p:cNvGrpSpPr>
            <a:grpSpLocks/>
          </p:cNvGrpSpPr>
          <p:nvPr/>
        </p:nvGrpSpPr>
        <p:grpSpPr bwMode="auto">
          <a:xfrm>
            <a:off x="8323264" y="4194176"/>
            <a:ext cx="300037" cy="906463"/>
            <a:chOff x="2643" y="2630"/>
            <a:chExt cx="189" cy="571"/>
          </a:xfrm>
        </p:grpSpPr>
        <p:sp>
          <p:nvSpPr>
            <p:cNvPr id="7378" name="Text Box 33">
              <a:extLst>
                <a:ext uri="{FF2B5EF4-FFF2-40B4-BE49-F238E27FC236}">
                  <a16:creationId xmlns="" xmlns:a16="http://schemas.microsoft.com/office/drawing/2014/main" id="{5A8F3F95-1A65-4641-BCCD-88D392B414A7}"/>
                </a:ext>
              </a:extLst>
            </p:cNvPr>
            <p:cNvSpPr txBox="1">
              <a:spLocks noChangeArrowheads="1"/>
            </p:cNvSpPr>
            <p:nvPr/>
          </p:nvSpPr>
          <p:spPr bwMode="auto">
            <a:xfrm>
              <a:off x="2738" y="3076"/>
              <a:ext cx="5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600" b="1">
                  <a:solidFill>
                    <a:srgbClr val="CC0000"/>
                  </a:solidFill>
                </a:rPr>
                <a:t>50</a:t>
              </a:r>
            </a:p>
          </p:txBody>
        </p:sp>
        <p:sp>
          <p:nvSpPr>
            <p:cNvPr id="7379" name="Line 34">
              <a:extLst>
                <a:ext uri="{FF2B5EF4-FFF2-40B4-BE49-F238E27FC236}">
                  <a16:creationId xmlns="" xmlns:a16="http://schemas.microsoft.com/office/drawing/2014/main" id="{A75EC592-461A-49C6-B835-513C472FB98F}"/>
                </a:ext>
              </a:extLst>
            </p:cNvPr>
            <p:cNvSpPr>
              <a:spLocks noChangeShapeType="1"/>
            </p:cNvSpPr>
            <p:nvPr/>
          </p:nvSpPr>
          <p:spPr bwMode="auto">
            <a:xfrm>
              <a:off x="2643" y="2694"/>
              <a:ext cx="0" cy="50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 name="Line 35">
              <a:extLst>
                <a:ext uri="{FF2B5EF4-FFF2-40B4-BE49-F238E27FC236}">
                  <a16:creationId xmlns="" xmlns:a16="http://schemas.microsoft.com/office/drawing/2014/main" id="{A4A16BFD-9657-424D-8885-BB2430D9BDC3}"/>
                </a:ext>
              </a:extLst>
            </p:cNvPr>
            <p:cNvSpPr>
              <a:spLocks noChangeShapeType="1"/>
            </p:cNvSpPr>
            <p:nvPr/>
          </p:nvSpPr>
          <p:spPr bwMode="auto">
            <a:xfrm>
              <a:off x="2645" y="3201"/>
              <a:ext cx="5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 name="Line 36">
              <a:extLst>
                <a:ext uri="{FF2B5EF4-FFF2-40B4-BE49-F238E27FC236}">
                  <a16:creationId xmlns="" xmlns:a16="http://schemas.microsoft.com/office/drawing/2014/main" id="{77ABF507-AE72-488A-98C9-B950A642ADC3}"/>
                </a:ext>
              </a:extLst>
            </p:cNvPr>
            <p:cNvSpPr>
              <a:spLocks noChangeShapeType="1"/>
            </p:cNvSpPr>
            <p:nvPr/>
          </p:nvSpPr>
          <p:spPr bwMode="auto">
            <a:xfrm>
              <a:off x="2645" y="3010"/>
              <a:ext cx="5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2" name="Line 37">
              <a:extLst>
                <a:ext uri="{FF2B5EF4-FFF2-40B4-BE49-F238E27FC236}">
                  <a16:creationId xmlns="" xmlns:a16="http://schemas.microsoft.com/office/drawing/2014/main" id="{724D6839-9CCD-4CA9-BFFB-2237E4A6CEEE}"/>
                </a:ext>
              </a:extLst>
            </p:cNvPr>
            <p:cNvSpPr>
              <a:spLocks noChangeShapeType="1"/>
            </p:cNvSpPr>
            <p:nvPr/>
          </p:nvSpPr>
          <p:spPr bwMode="auto">
            <a:xfrm>
              <a:off x="2648" y="2814"/>
              <a:ext cx="5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3" name="Line 38">
              <a:extLst>
                <a:ext uri="{FF2B5EF4-FFF2-40B4-BE49-F238E27FC236}">
                  <a16:creationId xmlns="" xmlns:a16="http://schemas.microsoft.com/office/drawing/2014/main" id="{8C72C305-0EDA-49BC-8654-D8FE740C6D7B}"/>
                </a:ext>
              </a:extLst>
            </p:cNvPr>
            <p:cNvSpPr>
              <a:spLocks noChangeShapeType="1"/>
            </p:cNvSpPr>
            <p:nvPr/>
          </p:nvSpPr>
          <p:spPr bwMode="auto">
            <a:xfrm>
              <a:off x="2643" y="2880"/>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4" name="Line 39">
              <a:extLst>
                <a:ext uri="{FF2B5EF4-FFF2-40B4-BE49-F238E27FC236}">
                  <a16:creationId xmlns="" xmlns:a16="http://schemas.microsoft.com/office/drawing/2014/main" id="{E8CA4453-4DB4-4BEB-956A-81B7B372ECB2}"/>
                </a:ext>
              </a:extLst>
            </p:cNvPr>
            <p:cNvSpPr>
              <a:spLocks noChangeShapeType="1"/>
            </p:cNvSpPr>
            <p:nvPr/>
          </p:nvSpPr>
          <p:spPr bwMode="auto">
            <a:xfrm>
              <a:off x="2643" y="2947"/>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 name="Line 40">
              <a:extLst>
                <a:ext uri="{FF2B5EF4-FFF2-40B4-BE49-F238E27FC236}">
                  <a16:creationId xmlns="" xmlns:a16="http://schemas.microsoft.com/office/drawing/2014/main" id="{EB018F8C-B3AB-485B-9CBA-05698A0F1C68}"/>
                </a:ext>
              </a:extLst>
            </p:cNvPr>
            <p:cNvSpPr>
              <a:spLocks noChangeShapeType="1"/>
            </p:cNvSpPr>
            <p:nvPr/>
          </p:nvSpPr>
          <p:spPr bwMode="auto">
            <a:xfrm>
              <a:off x="2643" y="3075"/>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 name="Line 41">
              <a:extLst>
                <a:ext uri="{FF2B5EF4-FFF2-40B4-BE49-F238E27FC236}">
                  <a16:creationId xmlns="" xmlns:a16="http://schemas.microsoft.com/office/drawing/2014/main" id="{A0A45D29-18EE-4B7D-BF9F-B2693423589D}"/>
                </a:ext>
              </a:extLst>
            </p:cNvPr>
            <p:cNvSpPr>
              <a:spLocks noChangeShapeType="1"/>
            </p:cNvSpPr>
            <p:nvPr/>
          </p:nvSpPr>
          <p:spPr bwMode="auto">
            <a:xfrm>
              <a:off x="2643" y="3141"/>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7" name="Line 42">
              <a:extLst>
                <a:ext uri="{FF2B5EF4-FFF2-40B4-BE49-F238E27FC236}">
                  <a16:creationId xmlns="" xmlns:a16="http://schemas.microsoft.com/office/drawing/2014/main" id="{8290DAE5-015D-49BE-B6B6-2A090529A8E2}"/>
                </a:ext>
              </a:extLst>
            </p:cNvPr>
            <p:cNvSpPr>
              <a:spLocks noChangeShapeType="1"/>
            </p:cNvSpPr>
            <p:nvPr/>
          </p:nvSpPr>
          <p:spPr bwMode="auto">
            <a:xfrm>
              <a:off x="2643" y="284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8" name="Line 43">
              <a:extLst>
                <a:ext uri="{FF2B5EF4-FFF2-40B4-BE49-F238E27FC236}">
                  <a16:creationId xmlns="" xmlns:a16="http://schemas.microsoft.com/office/drawing/2014/main" id="{91141BE9-F26D-4CB8-A5D1-D1E32B068FED}"/>
                </a:ext>
              </a:extLst>
            </p:cNvPr>
            <p:cNvSpPr>
              <a:spLocks noChangeShapeType="1"/>
            </p:cNvSpPr>
            <p:nvPr/>
          </p:nvSpPr>
          <p:spPr bwMode="auto">
            <a:xfrm>
              <a:off x="2643" y="2915"/>
              <a:ext cx="5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9" name="Line 44">
              <a:extLst>
                <a:ext uri="{FF2B5EF4-FFF2-40B4-BE49-F238E27FC236}">
                  <a16:creationId xmlns="" xmlns:a16="http://schemas.microsoft.com/office/drawing/2014/main" id="{CD4B129E-323F-4010-89E1-D0D9186117DD}"/>
                </a:ext>
              </a:extLst>
            </p:cNvPr>
            <p:cNvSpPr>
              <a:spLocks noChangeShapeType="1"/>
            </p:cNvSpPr>
            <p:nvPr/>
          </p:nvSpPr>
          <p:spPr bwMode="auto">
            <a:xfrm>
              <a:off x="2643" y="2978"/>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0" name="Line 45">
              <a:extLst>
                <a:ext uri="{FF2B5EF4-FFF2-40B4-BE49-F238E27FC236}">
                  <a16:creationId xmlns="" xmlns:a16="http://schemas.microsoft.com/office/drawing/2014/main" id="{9EA78739-6588-4E2D-B2EE-A96E315545E7}"/>
                </a:ext>
              </a:extLst>
            </p:cNvPr>
            <p:cNvSpPr>
              <a:spLocks noChangeShapeType="1"/>
            </p:cNvSpPr>
            <p:nvPr/>
          </p:nvSpPr>
          <p:spPr bwMode="auto">
            <a:xfrm>
              <a:off x="2643" y="3044"/>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1" name="Line 46">
              <a:extLst>
                <a:ext uri="{FF2B5EF4-FFF2-40B4-BE49-F238E27FC236}">
                  <a16:creationId xmlns="" xmlns:a16="http://schemas.microsoft.com/office/drawing/2014/main" id="{51B6CDB3-8825-4C15-8CF4-BFCC41B9EB50}"/>
                </a:ext>
              </a:extLst>
            </p:cNvPr>
            <p:cNvSpPr>
              <a:spLocks noChangeShapeType="1"/>
            </p:cNvSpPr>
            <p:nvPr/>
          </p:nvSpPr>
          <p:spPr bwMode="auto">
            <a:xfrm>
              <a:off x="2643" y="3107"/>
              <a:ext cx="5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2" name="Line 47">
              <a:extLst>
                <a:ext uri="{FF2B5EF4-FFF2-40B4-BE49-F238E27FC236}">
                  <a16:creationId xmlns="" xmlns:a16="http://schemas.microsoft.com/office/drawing/2014/main" id="{72AE4CBD-2734-42CC-BBA8-EAA196AEC6BD}"/>
                </a:ext>
              </a:extLst>
            </p:cNvPr>
            <p:cNvSpPr>
              <a:spLocks noChangeShapeType="1"/>
            </p:cNvSpPr>
            <p:nvPr/>
          </p:nvSpPr>
          <p:spPr bwMode="auto">
            <a:xfrm>
              <a:off x="2643" y="317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3" name="Text Box 48">
              <a:extLst>
                <a:ext uri="{FF2B5EF4-FFF2-40B4-BE49-F238E27FC236}">
                  <a16:creationId xmlns="" xmlns:a16="http://schemas.microsoft.com/office/drawing/2014/main" id="{16E1077B-07F1-4811-871F-48663F475430}"/>
                </a:ext>
              </a:extLst>
            </p:cNvPr>
            <p:cNvSpPr txBox="1">
              <a:spLocks noChangeArrowheads="1"/>
            </p:cNvSpPr>
            <p:nvPr/>
          </p:nvSpPr>
          <p:spPr bwMode="auto">
            <a:xfrm>
              <a:off x="2713" y="2980"/>
              <a:ext cx="8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600" b="1">
                  <a:solidFill>
                    <a:srgbClr val="CC0000"/>
                  </a:solidFill>
                </a:rPr>
                <a:t>100</a:t>
              </a:r>
            </a:p>
          </p:txBody>
        </p:sp>
        <p:sp>
          <p:nvSpPr>
            <p:cNvPr id="7394" name="Text Box 49">
              <a:extLst>
                <a:ext uri="{FF2B5EF4-FFF2-40B4-BE49-F238E27FC236}">
                  <a16:creationId xmlns="" xmlns:a16="http://schemas.microsoft.com/office/drawing/2014/main" id="{9682A925-0625-4DD9-9026-7B28D6894A8D}"/>
                </a:ext>
              </a:extLst>
            </p:cNvPr>
            <p:cNvSpPr txBox="1">
              <a:spLocks noChangeArrowheads="1"/>
            </p:cNvSpPr>
            <p:nvPr/>
          </p:nvSpPr>
          <p:spPr bwMode="auto">
            <a:xfrm>
              <a:off x="2713" y="2893"/>
              <a:ext cx="8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600" b="1">
                  <a:solidFill>
                    <a:srgbClr val="CC0000"/>
                  </a:solidFill>
                </a:rPr>
                <a:t>150</a:t>
              </a:r>
            </a:p>
          </p:txBody>
        </p:sp>
        <p:sp>
          <p:nvSpPr>
            <p:cNvPr id="7395" name="Text Box 50">
              <a:extLst>
                <a:ext uri="{FF2B5EF4-FFF2-40B4-BE49-F238E27FC236}">
                  <a16:creationId xmlns="" xmlns:a16="http://schemas.microsoft.com/office/drawing/2014/main" id="{97230E11-C4D9-42C2-B23E-F90035CD847F}"/>
                </a:ext>
              </a:extLst>
            </p:cNvPr>
            <p:cNvSpPr txBox="1">
              <a:spLocks noChangeArrowheads="1"/>
            </p:cNvSpPr>
            <p:nvPr/>
          </p:nvSpPr>
          <p:spPr bwMode="auto">
            <a:xfrm>
              <a:off x="2712" y="2787"/>
              <a:ext cx="8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600" b="1">
                  <a:solidFill>
                    <a:srgbClr val="CC0000"/>
                  </a:solidFill>
                </a:rPr>
                <a:t>200</a:t>
              </a:r>
            </a:p>
          </p:txBody>
        </p:sp>
        <p:sp>
          <p:nvSpPr>
            <p:cNvPr id="7396" name="Text Box 51">
              <a:extLst>
                <a:ext uri="{FF2B5EF4-FFF2-40B4-BE49-F238E27FC236}">
                  <a16:creationId xmlns="" xmlns:a16="http://schemas.microsoft.com/office/drawing/2014/main" id="{43EF38AF-DC64-4F83-B756-B68E377A9EB4}"/>
                </a:ext>
              </a:extLst>
            </p:cNvPr>
            <p:cNvSpPr txBox="1">
              <a:spLocks noChangeArrowheads="1"/>
            </p:cNvSpPr>
            <p:nvPr/>
          </p:nvSpPr>
          <p:spPr bwMode="auto">
            <a:xfrm>
              <a:off x="2717" y="2630"/>
              <a:ext cx="11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600" b="1">
                  <a:solidFill>
                    <a:srgbClr val="CC0000"/>
                  </a:solidFill>
                </a:rPr>
                <a:t>Cm</a:t>
              </a:r>
              <a:r>
                <a:rPr lang="en-US" altLang="en-US" sz="600" b="1" baseline="30000">
                  <a:solidFill>
                    <a:srgbClr val="CC0000"/>
                  </a:solidFill>
                </a:rPr>
                <a:t>3</a:t>
              </a:r>
            </a:p>
          </p:txBody>
        </p:sp>
        <p:sp>
          <p:nvSpPr>
            <p:cNvPr id="7397" name="Line 52">
              <a:extLst>
                <a:ext uri="{FF2B5EF4-FFF2-40B4-BE49-F238E27FC236}">
                  <a16:creationId xmlns="" xmlns:a16="http://schemas.microsoft.com/office/drawing/2014/main" id="{732C33AD-9EEE-4E60-BFCA-BA1F5CEC815D}"/>
                </a:ext>
              </a:extLst>
            </p:cNvPr>
            <p:cNvSpPr>
              <a:spLocks noChangeShapeType="1"/>
            </p:cNvSpPr>
            <p:nvPr/>
          </p:nvSpPr>
          <p:spPr bwMode="auto">
            <a:xfrm>
              <a:off x="2643" y="2748"/>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8" name="Line 53">
              <a:extLst>
                <a:ext uri="{FF2B5EF4-FFF2-40B4-BE49-F238E27FC236}">
                  <a16:creationId xmlns="" xmlns:a16="http://schemas.microsoft.com/office/drawing/2014/main" id="{52E08B52-3C16-4C82-BBF0-4EAB3AECF814}"/>
                </a:ext>
              </a:extLst>
            </p:cNvPr>
            <p:cNvSpPr>
              <a:spLocks noChangeShapeType="1"/>
            </p:cNvSpPr>
            <p:nvPr/>
          </p:nvSpPr>
          <p:spPr bwMode="auto">
            <a:xfrm>
              <a:off x="2643" y="2717"/>
              <a:ext cx="5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9" name="Line 54">
              <a:extLst>
                <a:ext uri="{FF2B5EF4-FFF2-40B4-BE49-F238E27FC236}">
                  <a16:creationId xmlns="" xmlns:a16="http://schemas.microsoft.com/office/drawing/2014/main" id="{48CA9457-27F2-4160-ADB0-0F5B1D9008C2}"/>
                </a:ext>
              </a:extLst>
            </p:cNvPr>
            <p:cNvSpPr>
              <a:spLocks noChangeShapeType="1"/>
            </p:cNvSpPr>
            <p:nvPr/>
          </p:nvSpPr>
          <p:spPr bwMode="auto">
            <a:xfrm>
              <a:off x="2643" y="278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00" name="Text Box 55">
              <a:extLst>
                <a:ext uri="{FF2B5EF4-FFF2-40B4-BE49-F238E27FC236}">
                  <a16:creationId xmlns="" xmlns:a16="http://schemas.microsoft.com/office/drawing/2014/main" id="{F7667DAE-428C-494C-9EAA-AED1E7D69C4A}"/>
                </a:ext>
              </a:extLst>
            </p:cNvPr>
            <p:cNvSpPr txBox="1">
              <a:spLocks noChangeArrowheads="1"/>
            </p:cNvSpPr>
            <p:nvPr/>
          </p:nvSpPr>
          <p:spPr bwMode="auto">
            <a:xfrm>
              <a:off x="2713" y="2690"/>
              <a:ext cx="8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600" b="1">
                  <a:solidFill>
                    <a:srgbClr val="CC0000"/>
                  </a:solidFill>
                </a:rPr>
                <a:t>250</a:t>
              </a:r>
            </a:p>
          </p:txBody>
        </p:sp>
      </p:grpSp>
      <p:sp>
        <p:nvSpPr>
          <p:cNvPr id="7205" name="Rectangle 56">
            <a:extLst>
              <a:ext uri="{FF2B5EF4-FFF2-40B4-BE49-F238E27FC236}">
                <a16:creationId xmlns="" xmlns:a16="http://schemas.microsoft.com/office/drawing/2014/main" id="{4F0A6345-EAB9-4CED-AC0B-5C35D437F8D0}"/>
              </a:ext>
            </a:extLst>
          </p:cNvPr>
          <p:cNvSpPr>
            <a:spLocks noChangeArrowheads="1"/>
          </p:cNvSpPr>
          <p:nvPr/>
        </p:nvSpPr>
        <p:spPr bwMode="auto">
          <a:xfrm>
            <a:off x="1600200" y="152400"/>
            <a:ext cx="716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FontTx/>
              <a:buNone/>
            </a:pPr>
            <a:endParaRPr lang="en-US" altLang="en-US" sz="1200" b="1">
              <a:solidFill>
                <a:srgbClr val="0000FF"/>
              </a:solidFill>
            </a:endParaRPr>
          </a:p>
        </p:txBody>
      </p:sp>
      <p:grpSp>
        <p:nvGrpSpPr>
          <p:cNvPr id="7208" name="Group 60">
            <a:extLst>
              <a:ext uri="{FF2B5EF4-FFF2-40B4-BE49-F238E27FC236}">
                <a16:creationId xmlns="" xmlns:a16="http://schemas.microsoft.com/office/drawing/2014/main" id="{5EA12C07-26DB-4FC6-AD2E-3DEA4DD77D2D}"/>
              </a:ext>
            </a:extLst>
          </p:cNvPr>
          <p:cNvGrpSpPr>
            <a:grpSpLocks/>
          </p:cNvGrpSpPr>
          <p:nvPr/>
        </p:nvGrpSpPr>
        <p:grpSpPr bwMode="auto">
          <a:xfrm rot="21256223">
            <a:off x="5105400" y="3460751"/>
            <a:ext cx="1677988" cy="327025"/>
            <a:chOff x="1463" y="3474"/>
            <a:chExt cx="1293" cy="240"/>
          </a:xfrm>
        </p:grpSpPr>
        <p:sp>
          <p:nvSpPr>
            <p:cNvPr id="7376" name="AutoShape 61">
              <a:extLst>
                <a:ext uri="{FF2B5EF4-FFF2-40B4-BE49-F238E27FC236}">
                  <a16:creationId xmlns="" xmlns:a16="http://schemas.microsoft.com/office/drawing/2014/main" id="{43A62632-AD6E-4612-818A-4C43A87CB9F3}"/>
                </a:ext>
              </a:extLst>
            </p:cNvPr>
            <p:cNvSpPr>
              <a:spLocks noChangeArrowheads="1"/>
            </p:cNvSpPr>
            <p:nvPr/>
          </p:nvSpPr>
          <p:spPr bwMode="auto">
            <a:xfrm rot="344995">
              <a:off x="2228" y="3474"/>
              <a:ext cx="528" cy="240"/>
            </a:xfrm>
            <a:custGeom>
              <a:avLst/>
              <a:gdLst>
                <a:gd name="T0" fmla="*/ 6 w 21600"/>
                <a:gd name="T1" fmla="*/ 0 h 21600"/>
                <a:gd name="T2" fmla="*/ 2 w 21600"/>
                <a:gd name="T3" fmla="*/ 0 h 21600"/>
                <a:gd name="T4" fmla="*/ 0 w 21600"/>
                <a:gd name="T5" fmla="*/ 1 h 21600"/>
                <a:gd name="T6" fmla="*/ 2 w 21600"/>
                <a:gd name="T7" fmla="*/ 2 h 21600"/>
                <a:gd name="T8" fmla="*/ 6 w 21600"/>
                <a:gd name="T9" fmla="*/ 3 h 21600"/>
                <a:gd name="T10" fmla="*/ 11 w 21600"/>
                <a:gd name="T11" fmla="*/ 2 h 21600"/>
                <a:gd name="T12" fmla="*/ 13 w 21600"/>
                <a:gd name="T13" fmla="*/ 1 h 21600"/>
                <a:gd name="T14" fmla="*/ 1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33FF"/>
            </a:solidFill>
            <a:ln w="9525">
              <a:solidFill>
                <a:schemeClr val="tx1"/>
              </a:solidFill>
              <a:round/>
              <a:headEnd/>
              <a:tailEnd/>
            </a:ln>
          </p:spPr>
          <p:txBody>
            <a:bodyPr wrap="none" anchor="ctr"/>
            <a:lstStyle/>
            <a:p>
              <a:endParaRPr lang="en-US"/>
            </a:p>
          </p:txBody>
        </p:sp>
        <p:sp>
          <p:nvSpPr>
            <p:cNvPr id="7377" name="Rectangle 62">
              <a:extLst>
                <a:ext uri="{FF2B5EF4-FFF2-40B4-BE49-F238E27FC236}">
                  <a16:creationId xmlns="" xmlns:a16="http://schemas.microsoft.com/office/drawing/2014/main" id="{3A2655CD-D1C1-49A3-965D-59A1D342C281}"/>
                </a:ext>
              </a:extLst>
            </p:cNvPr>
            <p:cNvSpPr>
              <a:spLocks noChangeArrowheads="1"/>
            </p:cNvSpPr>
            <p:nvPr/>
          </p:nvSpPr>
          <p:spPr bwMode="auto">
            <a:xfrm rot="344995">
              <a:off x="1463" y="3507"/>
              <a:ext cx="816" cy="48"/>
            </a:xfrm>
            <a:prstGeom prst="rect">
              <a:avLst/>
            </a:prstGeom>
            <a:solidFill>
              <a:srgbClr val="3333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7209" name="Group 63">
            <a:extLst>
              <a:ext uri="{FF2B5EF4-FFF2-40B4-BE49-F238E27FC236}">
                <a16:creationId xmlns="" xmlns:a16="http://schemas.microsoft.com/office/drawing/2014/main" id="{2451A6E9-DA60-4AD7-99B0-1B5A31AEC07C}"/>
              </a:ext>
            </a:extLst>
          </p:cNvPr>
          <p:cNvGrpSpPr>
            <a:grpSpLocks/>
          </p:cNvGrpSpPr>
          <p:nvPr/>
        </p:nvGrpSpPr>
        <p:grpSpPr bwMode="auto">
          <a:xfrm>
            <a:off x="5153025" y="1817688"/>
            <a:ext cx="1244600" cy="3516312"/>
            <a:chOff x="1920" y="1008"/>
            <a:chExt cx="1704" cy="2832"/>
          </a:xfrm>
        </p:grpSpPr>
        <p:pic>
          <p:nvPicPr>
            <p:cNvPr id="7371" name="Picture 64" descr="chan de">
              <a:extLst>
                <a:ext uri="{FF2B5EF4-FFF2-40B4-BE49-F238E27FC236}">
                  <a16:creationId xmlns="" xmlns:a16="http://schemas.microsoft.com/office/drawing/2014/main" id="{C6351007-61DB-490E-B468-D7A7D9F19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 y="2956"/>
              <a:ext cx="170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13" name="AutoShape 65">
              <a:extLst>
                <a:ext uri="{FF2B5EF4-FFF2-40B4-BE49-F238E27FC236}">
                  <a16:creationId xmlns="" xmlns:a16="http://schemas.microsoft.com/office/drawing/2014/main" id="{CDD9A491-605B-4FFA-BD1D-EFCF03979AB7}"/>
                </a:ext>
              </a:extLst>
            </p:cNvPr>
            <p:cNvSpPr>
              <a:spLocks noChangeArrowheads="1"/>
            </p:cNvSpPr>
            <p:nvPr/>
          </p:nvSpPr>
          <p:spPr bwMode="auto">
            <a:xfrm>
              <a:off x="2555" y="2503"/>
              <a:ext cx="120" cy="555"/>
            </a:xfrm>
            <a:prstGeom prst="can">
              <a:avLst>
                <a:gd name="adj" fmla="val 2698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eaLnBrk="1" hangingPunct="1">
                <a:defRPr/>
              </a:pPr>
              <a:endParaRPr lang="en-US">
                <a:latin typeface="Arial" charset="0"/>
                <a:cs typeface="Arial" charset="0"/>
              </a:endParaRPr>
            </a:p>
          </p:txBody>
        </p:sp>
        <p:sp>
          <p:nvSpPr>
            <p:cNvPr id="7373" name="Rectangle 66">
              <a:extLst>
                <a:ext uri="{FF2B5EF4-FFF2-40B4-BE49-F238E27FC236}">
                  <a16:creationId xmlns="" xmlns:a16="http://schemas.microsoft.com/office/drawing/2014/main" id="{00ED708B-99AE-4484-9271-BCC33A287D44}"/>
                </a:ext>
              </a:extLst>
            </p:cNvPr>
            <p:cNvSpPr>
              <a:spLocks noChangeArrowheads="1"/>
            </p:cNvSpPr>
            <p:nvPr/>
          </p:nvSpPr>
          <p:spPr bwMode="auto">
            <a:xfrm rot="21554297" flipV="1">
              <a:off x="2449" y="2302"/>
              <a:ext cx="328" cy="148"/>
            </a:xfrm>
            <a:prstGeom prst="rect">
              <a:avLst/>
            </a:prstGeom>
            <a:solidFill>
              <a:srgbClr val="5F5F5F"/>
            </a:solidFill>
            <a:ln w="9525">
              <a:miter lim="800000"/>
              <a:headEnd/>
              <a:tailEnd/>
            </a:ln>
            <a:scene3d>
              <a:camera prst="legacyPerspectiveFront">
                <a:rot lat="18000000" lon="0" rev="0"/>
              </a:camera>
              <a:lightRig rig="legacyFlat4" dir="b"/>
            </a:scene3d>
            <a:sp3d extrusionH="125400" prstMaterial="legacyMatte">
              <a:bevelT w="13500" h="13500" prst="angle"/>
              <a:bevelB w="13500" h="13500" prst="angle"/>
              <a:extrusionClr>
                <a:schemeClr val="bg2"/>
              </a:extrusionClr>
              <a:contourClr>
                <a:srgbClr val="5F5F5F"/>
              </a:contourClr>
            </a:sp3d>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715" name="AutoShape 67">
              <a:extLst>
                <a:ext uri="{FF2B5EF4-FFF2-40B4-BE49-F238E27FC236}">
                  <a16:creationId xmlns="" xmlns:a16="http://schemas.microsoft.com/office/drawing/2014/main" id="{6558BF4E-54CD-42C4-B395-B3964457443C}"/>
                </a:ext>
              </a:extLst>
            </p:cNvPr>
            <p:cNvSpPr>
              <a:spLocks noChangeArrowheads="1"/>
            </p:cNvSpPr>
            <p:nvPr/>
          </p:nvSpPr>
          <p:spPr bwMode="auto">
            <a:xfrm>
              <a:off x="2544" y="1008"/>
              <a:ext cx="120" cy="1389"/>
            </a:xfrm>
            <a:prstGeom prst="can">
              <a:avLst>
                <a:gd name="adj" fmla="val 29721"/>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eaLnBrk="1" hangingPunct="1">
                <a:defRPr/>
              </a:pPr>
              <a:endParaRPr lang="en-US">
                <a:latin typeface="Arial" charset="0"/>
                <a:cs typeface="Arial" charset="0"/>
              </a:endParaRPr>
            </a:p>
          </p:txBody>
        </p:sp>
        <p:sp>
          <p:nvSpPr>
            <p:cNvPr id="7375" name="AutoShape 68">
              <a:extLst>
                <a:ext uri="{FF2B5EF4-FFF2-40B4-BE49-F238E27FC236}">
                  <a16:creationId xmlns="" xmlns:a16="http://schemas.microsoft.com/office/drawing/2014/main" id="{1EE0E2AC-F9B5-4FDD-8ACB-890A925A3F6C}"/>
                </a:ext>
              </a:extLst>
            </p:cNvPr>
            <p:cNvSpPr>
              <a:spLocks noChangeArrowheads="1"/>
            </p:cNvSpPr>
            <p:nvPr/>
          </p:nvSpPr>
          <p:spPr bwMode="auto">
            <a:xfrm rot="-8655696">
              <a:off x="2530" y="2388"/>
              <a:ext cx="86" cy="202"/>
            </a:xfrm>
            <a:prstGeom prst="can">
              <a:avLst>
                <a:gd name="adj" fmla="val 117442"/>
              </a:avLst>
            </a:prstGeom>
            <a:solidFill>
              <a:srgbClr val="FF0000"/>
            </a:solidFill>
            <a:ln w="9525">
              <a:solidFill>
                <a:srgbClr val="333333"/>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7210" name="Group 69">
            <a:extLst>
              <a:ext uri="{FF2B5EF4-FFF2-40B4-BE49-F238E27FC236}">
                <a16:creationId xmlns="" xmlns:a16="http://schemas.microsoft.com/office/drawing/2014/main" id="{4BF180FA-F43C-44EC-A6E3-FE828B723FB8}"/>
              </a:ext>
            </a:extLst>
          </p:cNvPr>
          <p:cNvGrpSpPr>
            <a:grpSpLocks/>
          </p:cNvGrpSpPr>
          <p:nvPr/>
        </p:nvGrpSpPr>
        <p:grpSpPr bwMode="auto">
          <a:xfrm>
            <a:off x="6956426" y="4724400"/>
            <a:ext cx="612775" cy="1093788"/>
            <a:chOff x="4236" y="2935"/>
            <a:chExt cx="472" cy="806"/>
          </a:xfrm>
        </p:grpSpPr>
        <p:sp>
          <p:nvSpPr>
            <p:cNvPr id="7350" name="Oval 70">
              <a:extLst>
                <a:ext uri="{FF2B5EF4-FFF2-40B4-BE49-F238E27FC236}">
                  <a16:creationId xmlns="" xmlns:a16="http://schemas.microsoft.com/office/drawing/2014/main" id="{74F0B82F-DCC9-4903-B1A8-B873E7F879C8}"/>
                </a:ext>
              </a:extLst>
            </p:cNvPr>
            <p:cNvSpPr>
              <a:spLocks noChangeArrowheads="1"/>
            </p:cNvSpPr>
            <p:nvPr/>
          </p:nvSpPr>
          <p:spPr bwMode="auto">
            <a:xfrm>
              <a:off x="4241" y="3393"/>
              <a:ext cx="462" cy="346"/>
            </a:xfrm>
            <a:prstGeom prst="ellipse">
              <a:avLst/>
            </a:prstGeom>
            <a:gradFill rotWithShape="1">
              <a:gsLst>
                <a:gs pos="0">
                  <a:schemeClr val="bg1"/>
                </a:gs>
                <a:gs pos="100000">
                  <a:srgbClr val="66CCFF"/>
                </a:gs>
              </a:gsLst>
              <a:path path="shape">
                <a:fillToRect l="50000" t="50000" r="50000" b="50000"/>
              </a:path>
            </a:gradFill>
            <a:ln w="9525">
              <a:solidFill>
                <a:srgbClr val="3366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51" name="AutoShape 71">
              <a:extLst>
                <a:ext uri="{FF2B5EF4-FFF2-40B4-BE49-F238E27FC236}">
                  <a16:creationId xmlns="" xmlns:a16="http://schemas.microsoft.com/office/drawing/2014/main" id="{AC6C1D5F-A1D9-4821-A8E7-4991E4505127}"/>
                </a:ext>
              </a:extLst>
            </p:cNvPr>
            <p:cNvSpPr>
              <a:spLocks noChangeArrowheads="1"/>
            </p:cNvSpPr>
            <p:nvPr/>
          </p:nvSpPr>
          <p:spPr bwMode="auto">
            <a:xfrm>
              <a:off x="4405" y="3281"/>
              <a:ext cx="127" cy="144"/>
            </a:xfrm>
            <a:prstGeom prst="can">
              <a:avLst>
                <a:gd name="adj" fmla="val 47244"/>
              </a:avLst>
            </a:prstGeom>
            <a:gradFill rotWithShape="1">
              <a:gsLst>
                <a:gs pos="0">
                  <a:srgbClr val="66CCFF"/>
                </a:gs>
                <a:gs pos="50000">
                  <a:srgbClr val="FFFFFF"/>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52" name="Oval 72">
              <a:extLst>
                <a:ext uri="{FF2B5EF4-FFF2-40B4-BE49-F238E27FC236}">
                  <a16:creationId xmlns="" xmlns:a16="http://schemas.microsoft.com/office/drawing/2014/main" id="{54FCDCB4-07FF-45BF-B0DE-3F0A776C7C35}"/>
                </a:ext>
              </a:extLst>
            </p:cNvPr>
            <p:cNvSpPr>
              <a:spLocks noChangeArrowheads="1"/>
            </p:cNvSpPr>
            <p:nvPr/>
          </p:nvSpPr>
          <p:spPr bwMode="auto">
            <a:xfrm>
              <a:off x="4328" y="3616"/>
              <a:ext cx="298" cy="123"/>
            </a:xfrm>
            <a:prstGeom prst="ellipse">
              <a:avLst/>
            </a:prstGeom>
            <a:solidFill>
              <a:srgbClr val="3399FF">
                <a:alpha val="45097"/>
              </a:srgbClr>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53" name="Oval 73">
              <a:extLst>
                <a:ext uri="{FF2B5EF4-FFF2-40B4-BE49-F238E27FC236}">
                  <a16:creationId xmlns="" xmlns:a16="http://schemas.microsoft.com/office/drawing/2014/main" id="{596F266B-A520-49E5-8345-F624B8EFA967}"/>
                </a:ext>
              </a:extLst>
            </p:cNvPr>
            <p:cNvSpPr>
              <a:spLocks noChangeArrowheads="1"/>
            </p:cNvSpPr>
            <p:nvPr/>
          </p:nvSpPr>
          <p:spPr bwMode="auto">
            <a:xfrm>
              <a:off x="4241" y="3470"/>
              <a:ext cx="462" cy="174"/>
            </a:xfrm>
            <a:prstGeom prst="ellipse">
              <a:avLst/>
            </a:prstGeom>
            <a:solidFill>
              <a:srgbClr val="FFCC00">
                <a:alpha val="30196"/>
              </a:srgbClr>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54" name="Freeform 74">
              <a:extLst>
                <a:ext uri="{FF2B5EF4-FFF2-40B4-BE49-F238E27FC236}">
                  <a16:creationId xmlns="" xmlns:a16="http://schemas.microsoft.com/office/drawing/2014/main" id="{A68E5818-52C2-46A6-B200-7B5F25A1A3F7}"/>
                </a:ext>
              </a:extLst>
            </p:cNvPr>
            <p:cNvSpPr>
              <a:spLocks/>
            </p:cNvSpPr>
            <p:nvPr/>
          </p:nvSpPr>
          <p:spPr bwMode="auto">
            <a:xfrm flipH="1">
              <a:off x="4532" y="3344"/>
              <a:ext cx="47" cy="92"/>
            </a:xfrm>
            <a:custGeom>
              <a:avLst/>
              <a:gdLst>
                <a:gd name="T0" fmla="*/ 47 w 48"/>
                <a:gd name="T1" fmla="*/ 0 h 144"/>
                <a:gd name="T2" fmla="*/ 47 w 48"/>
                <a:gd name="T3" fmla="*/ 61 h 144"/>
                <a:gd name="T4" fmla="*/ 0 w 48"/>
                <a:gd name="T5" fmla="*/ 92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55" name="Freeform 75">
              <a:extLst>
                <a:ext uri="{FF2B5EF4-FFF2-40B4-BE49-F238E27FC236}">
                  <a16:creationId xmlns="" xmlns:a16="http://schemas.microsoft.com/office/drawing/2014/main" id="{C2D83981-B51D-4D97-BCE9-968DF2216B81}"/>
                </a:ext>
              </a:extLst>
            </p:cNvPr>
            <p:cNvSpPr>
              <a:spLocks/>
            </p:cNvSpPr>
            <p:nvPr/>
          </p:nvSpPr>
          <p:spPr bwMode="auto">
            <a:xfrm>
              <a:off x="4356" y="3345"/>
              <a:ext cx="47" cy="92"/>
            </a:xfrm>
            <a:custGeom>
              <a:avLst/>
              <a:gdLst>
                <a:gd name="T0" fmla="*/ 47 w 48"/>
                <a:gd name="T1" fmla="*/ 0 h 144"/>
                <a:gd name="T2" fmla="*/ 47 w 48"/>
                <a:gd name="T3" fmla="*/ 61 h 144"/>
                <a:gd name="T4" fmla="*/ 0 w 48"/>
                <a:gd name="T5" fmla="*/ 92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48" y="0"/>
                  </a:moveTo>
                  <a:cubicBezTo>
                    <a:pt x="48" y="48"/>
                    <a:pt x="48" y="96"/>
                    <a:pt x="48" y="96"/>
                  </a:cubicBezTo>
                  <a:cubicBezTo>
                    <a:pt x="40" y="120"/>
                    <a:pt x="48" y="138"/>
                    <a:pt x="0" y="144"/>
                  </a:cubicBezTo>
                </a:path>
              </a:pathLst>
            </a:custGeom>
            <a:noFill/>
            <a:ln w="952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56" name="AutoShape 76">
              <a:extLst>
                <a:ext uri="{FF2B5EF4-FFF2-40B4-BE49-F238E27FC236}">
                  <a16:creationId xmlns="" xmlns:a16="http://schemas.microsoft.com/office/drawing/2014/main" id="{176F88DB-CDA2-4C77-9406-60FD1144E7E5}"/>
                </a:ext>
              </a:extLst>
            </p:cNvPr>
            <p:cNvSpPr>
              <a:spLocks noChangeArrowheads="1"/>
            </p:cNvSpPr>
            <p:nvPr/>
          </p:nvSpPr>
          <p:spPr bwMode="auto">
            <a:xfrm rot="16200000" flipV="1">
              <a:off x="4376" y="3409"/>
              <a:ext cx="192" cy="472"/>
            </a:xfrm>
            <a:prstGeom prst="moon">
              <a:avLst>
                <a:gd name="adj" fmla="val 50833"/>
              </a:avLst>
            </a:prstGeom>
            <a:solidFill>
              <a:srgbClr val="FFCC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57" name="Freeform 77">
              <a:extLst>
                <a:ext uri="{FF2B5EF4-FFF2-40B4-BE49-F238E27FC236}">
                  <a16:creationId xmlns="" xmlns:a16="http://schemas.microsoft.com/office/drawing/2014/main" id="{2FB81FA0-22DD-438C-B770-65468107E01B}"/>
                </a:ext>
              </a:extLst>
            </p:cNvPr>
            <p:cNvSpPr>
              <a:spLocks/>
            </p:cNvSpPr>
            <p:nvPr/>
          </p:nvSpPr>
          <p:spPr bwMode="auto">
            <a:xfrm>
              <a:off x="4371" y="3357"/>
              <a:ext cx="231" cy="370"/>
            </a:xfrm>
            <a:custGeom>
              <a:avLst/>
              <a:gdLst>
                <a:gd name="T0" fmla="*/ 91 w 288"/>
                <a:gd name="T1" fmla="*/ 0 h 462"/>
                <a:gd name="T2" fmla="*/ 101 w 288"/>
                <a:gd name="T3" fmla="*/ 77 h 462"/>
                <a:gd name="T4" fmla="*/ 120 w 288"/>
                <a:gd name="T5" fmla="*/ 163 h 462"/>
                <a:gd name="T6" fmla="*/ 221 w 288"/>
                <a:gd name="T7" fmla="*/ 284 h 462"/>
                <a:gd name="T8" fmla="*/ 87 w 288"/>
                <a:gd name="T9" fmla="*/ 351 h 462"/>
                <a:gd name="T10" fmla="*/ 14 w 288"/>
                <a:gd name="T11" fmla="*/ 298 h 462"/>
                <a:gd name="T12" fmla="*/ 0 60000 65536"/>
                <a:gd name="T13" fmla="*/ 0 60000 65536"/>
                <a:gd name="T14" fmla="*/ 0 60000 65536"/>
                <a:gd name="T15" fmla="*/ 0 60000 65536"/>
                <a:gd name="T16" fmla="*/ 0 60000 65536"/>
                <a:gd name="T17" fmla="*/ 0 60000 65536"/>
                <a:gd name="T18" fmla="*/ 0 w 288"/>
                <a:gd name="T19" fmla="*/ 0 h 462"/>
                <a:gd name="T20" fmla="*/ 288 w 288"/>
                <a:gd name="T21" fmla="*/ 462 h 462"/>
              </a:gdLst>
              <a:ahLst/>
              <a:cxnLst>
                <a:cxn ang="T12">
                  <a:pos x="T0" y="T1"/>
                </a:cxn>
                <a:cxn ang="T13">
                  <a:pos x="T2" y="T3"/>
                </a:cxn>
                <a:cxn ang="T14">
                  <a:pos x="T4" y="T5"/>
                </a:cxn>
                <a:cxn ang="T15">
                  <a:pos x="T6" y="T7"/>
                </a:cxn>
                <a:cxn ang="T16">
                  <a:pos x="T8" y="T9"/>
                </a:cxn>
                <a:cxn ang="T17">
                  <a:pos x="T10" y="T11"/>
                </a:cxn>
              </a:cxnLst>
              <a:rect l="T18" t="T19" r="T20" b="T21"/>
              <a:pathLst>
                <a:path w="288" h="462">
                  <a:moveTo>
                    <a:pt x="114" y="0"/>
                  </a:moveTo>
                  <a:cubicBezTo>
                    <a:pt x="116" y="16"/>
                    <a:pt x="120" y="62"/>
                    <a:pt x="126" y="96"/>
                  </a:cubicBezTo>
                  <a:cubicBezTo>
                    <a:pt x="132" y="130"/>
                    <a:pt x="125" y="161"/>
                    <a:pt x="150" y="204"/>
                  </a:cubicBezTo>
                  <a:cubicBezTo>
                    <a:pt x="210" y="294"/>
                    <a:pt x="264" y="252"/>
                    <a:pt x="276" y="354"/>
                  </a:cubicBezTo>
                  <a:cubicBezTo>
                    <a:pt x="288" y="456"/>
                    <a:pt x="152" y="439"/>
                    <a:pt x="108" y="438"/>
                  </a:cubicBezTo>
                  <a:cubicBezTo>
                    <a:pt x="0" y="462"/>
                    <a:pt x="37" y="386"/>
                    <a:pt x="18" y="372"/>
                  </a:cubicBezTo>
                </a:path>
              </a:pathLst>
            </a:custGeom>
            <a:noFill/>
            <a:ln w="28575">
              <a:solidFill>
                <a:schemeClr val="bg2">
                  <a:alpha val="30196"/>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6" name="Arc 78">
              <a:extLst>
                <a:ext uri="{FF2B5EF4-FFF2-40B4-BE49-F238E27FC236}">
                  <a16:creationId xmlns="" xmlns:a16="http://schemas.microsoft.com/office/drawing/2014/main" id="{BF28FDE9-A91C-42D0-8684-171BAE6A2E55}"/>
                </a:ext>
              </a:extLst>
            </p:cNvPr>
            <p:cNvSpPr>
              <a:spLocks/>
            </p:cNvSpPr>
            <p:nvPr/>
          </p:nvSpPr>
          <p:spPr bwMode="auto">
            <a:xfrm flipV="1">
              <a:off x="4378" y="3309"/>
              <a:ext cx="185" cy="49"/>
            </a:xfrm>
            <a:custGeom>
              <a:avLst/>
              <a:gdLst>
                <a:gd name="G0" fmla="+- 21600 0 0"/>
                <a:gd name="G1" fmla="+- 21600 0 0"/>
                <a:gd name="G2" fmla="+- 21600 0 0"/>
                <a:gd name="T0" fmla="*/ 97 w 43200"/>
                <a:gd name="T1" fmla="*/ 23644 h 23644"/>
                <a:gd name="T2" fmla="*/ 43152 w 43200"/>
                <a:gd name="T3" fmla="*/ 23045 h 23644"/>
                <a:gd name="T4" fmla="*/ 21600 w 43200"/>
                <a:gd name="T5" fmla="*/ 21600 h 23644"/>
              </a:gdLst>
              <a:ahLst/>
              <a:cxnLst>
                <a:cxn ang="0">
                  <a:pos x="T0" y="T1"/>
                </a:cxn>
                <a:cxn ang="0">
                  <a:pos x="T2" y="T3"/>
                </a:cxn>
                <a:cxn ang="0">
                  <a:pos x="T4" y="T5"/>
                </a:cxn>
              </a:cxnLst>
              <a:rect l="0" t="0" r="r" b="b"/>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close/>
                </a:path>
              </a:pathLst>
            </a:cu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rgbClr val="0066FF"/>
              </a:solidFill>
              <a:round/>
              <a:headEnd/>
              <a:tailEnd/>
            </a:ln>
            <a:effectLst/>
          </p:spPr>
          <p:txBody>
            <a:bodyPr wrap="none" anchor="ctr"/>
            <a:lstStyle/>
            <a:p>
              <a:pPr eaLnBrk="1" hangingPunct="1">
                <a:defRPr/>
              </a:pPr>
              <a:endParaRPr lang="en-US">
                <a:latin typeface="Arial" charset="0"/>
                <a:cs typeface="Arial" charset="0"/>
              </a:endParaRPr>
            </a:p>
          </p:txBody>
        </p:sp>
        <p:sp>
          <p:nvSpPr>
            <p:cNvPr id="7359" name="Arc 79">
              <a:extLst>
                <a:ext uri="{FF2B5EF4-FFF2-40B4-BE49-F238E27FC236}">
                  <a16:creationId xmlns="" xmlns:a16="http://schemas.microsoft.com/office/drawing/2014/main" id="{57A9A8C6-13E9-4542-8E62-79558C37F058}"/>
                </a:ext>
              </a:extLst>
            </p:cNvPr>
            <p:cNvSpPr>
              <a:spLocks/>
            </p:cNvSpPr>
            <p:nvPr/>
          </p:nvSpPr>
          <p:spPr bwMode="auto">
            <a:xfrm flipV="1">
              <a:off x="4380" y="3288"/>
              <a:ext cx="184" cy="50"/>
            </a:xfrm>
            <a:custGeom>
              <a:avLst/>
              <a:gdLst>
                <a:gd name="T0" fmla="*/ 0 w 43200"/>
                <a:gd name="T1" fmla="*/ 0 h 23644"/>
                <a:gd name="T2" fmla="*/ 1 w 43200"/>
                <a:gd name="T3" fmla="*/ 0 h 23644"/>
                <a:gd name="T4" fmla="*/ 0 w 43200"/>
                <a:gd name="T5" fmla="*/ 0 h 23644"/>
                <a:gd name="T6" fmla="*/ 0 60000 65536"/>
                <a:gd name="T7" fmla="*/ 0 60000 65536"/>
                <a:gd name="T8" fmla="*/ 0 60000 65536"/>
                <a:gd name="T9" fmla="*/ 0 w 43200"/>
                <a:gd name="T10" fmla="*/ 0 h 23644"/>
                <a:gd name="T11" fmla="*/ 43200 w 43200"/>
                <a:gd name="T12" fmla="*/ 23644 h 23644"/>
              </a:gdLst>
              <a:ahLst/>
              <a:cxnLst>
                <a:cxn ang="T6">
                  <a:pos x="T0" y="T1"/>
                </a:cxn>
                <a:cxn ang="T7">
                  <a:pos x="T2" y="T3"/>
                </a:cxn>
                <a:cxn ang="T8">
                  <a:pos x="T4" y="T5"/>
                </a:cxn>
              </a:cxnLst>
              <a:rect l="T9" t="T10" r="T11" b="T12"/>
              <a:pathLst>
                <a:path w="43200" h="23644" fill="none"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path>
                <a:path w="43200" h="23644" stroke="0" extrusionOk="0">
                  <a:moveTo>
                    <a:pt x="96" y="23644"/>
                  </a:moveTo>
                  <a:cubicBezTo>
                    <a:pt x="32" y="22964"/>
                    <a:pt x="0" y="22282"/>
                    <a:pt x="0" y="21600"/>
                  </a:cubicBezTo>
                  <a:cubicBezTo>
                    <a:pt x="0" y="9670"/>
                    <a:pt x="9670" y="0"/>
                    <a:pt x="21600" y="0"/>
                  </a:cubicBezTo>
                  <a:cubicBezTo>
                    <a:pt x="33529" y="0"/>
                    <a:pt x="43200" y="9670"/>
                    <a:pt x="43200" y="21600"/>
                  </a:cubicBezTo>
                  <a:cubicBezTo>
                    <a:pt x="43200" y="22082"/>
                    <a:pt x="43183" y="22563"/>
                    <a:pt x="43151" y="23044"/>
                  </a:cubicBezTo>
                  <a:lnTo>
                    <a:pt x="21600" y="21600"/>
                  </a:lnTo>
                  <a:lnTo>
                    <a:pt x="96" y="236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60" name="Oval 80">
              <a:extLst>
                <a:ext uri="{FF2B5EF4-FFF2-40B4-BE49-F238E27FC236}">
                  <a16:creationId xmlns="" xmlns:a16="http://schemas.microsoft.com/office/drawing/2014/main" id="{DE898CDE-3D53-46FB-B8BD-BD62C8DF8950}"/>
                </a:ext>
              </a:extLst>
            </p:cNvPr>
            <p:cNvSpPr>
              <a:spLocks noChangeArrowheads="1"/>
            </p:cNvSpPr>
            <p:nvPr/>
          </p:nvSpPr>
          <p:spPr bwMode="auto">
            <a:xfrm>
              <a:off x="4394" y="3258"/>
              <a:ext cx="149" cy="7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61" name="Arc 81">
              <a:extLst>
                <a:ext uri="{FF2B5EF4-FFF2-40B4-BE49-F238E27FC236}">
                  <a16:creationId xmlns="" xmlns:a16="http://schemas.microsoft.com/office/drawing/2014/main" id="{1F2D6823-6297-4E57-985E-8E38BCD35941}"/>
                </a:ext>
              </a:extLst>
            </p:cNvPr>
            <p:cNvSpPr>
              <a:spLocks/>
            </p:cNvSpPr>
            <p:nvPr/>
          </p:nvSpPr>
          <p:spPr bwMode="auto">
            <a:xfrm flipV="1">
              <a:off x="4379" y="3250"/>
              <a:ext cx="184" cy="92"/>
            </a:xfrm>
            <a:custGeom>
              <a:avLst/>
              <a:gdLst>
                <a:gd name="T0" fmla="*/ 0 w 43200"/>
                <a:gd name="T1" fmla="*/ 0 h 42883"/>
                <a:gd name="T2" fmla="*/ 0 w 43200"/>
                <a:gd name="T3" fmla="*/ 0 h 42883"/>
                <a:gd name="T4" fmla="*/ 0 w 43200"/>
                <a:gd name="T5" fmla="*/ 0 h 42883"/>
                <a:gd name="T6" fmla="*/ 0 60000 65536"/>
                <a:gd name="T7" fmla="*/ 0 60000 65536"/>
                <a:gd name="T8" fmla="*/ 0 60000 65536"/>
                <a:gd name="T9" fmla="*/ 0 w 43200"/>
                <a:gd name="T10" fmla="*/ 0 h 42883"/>
                <a:gd name="T11" fmla="*/ 43200 w 43200"/>
                <a:gd name="T12" fmla="*/ 42883 h 42883"/>
              </a:gdLst>
              <a:ahLst/>
              <a:cxnLst>
                <a:cxn ang="T6">
                  <a:pos x="T0" y="T1"/>
                </a:cxn>
                <a:cxn ang="T7">
                  <a:pos x="T2" y="T3"/>
                </a:cxn>
                <a:cxn ang="T8">
                  <a:pos x="T4" y="T5"/>
                </a:cxn>
              </a:cxnLst>
              <a:rect l="T9" t="T10" r="T11" b="T12"/>
              <a:pathLst>
                <a:path w="43200" h="42883" fill="none"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path>
                <a:path w="43200" h="42883" stroke="0" extrusionOk="0">
                  <a:moveTo>
                    <a:pt x="17618" y="42829"/>
                  </a:moveTo>
                  <a:cubicBezTo>
                    <a:pt x="7402" y="40913"/>
                    <a:pt x="0" y="31993"/>
                    <a:pt x="0" y="21600"/>
                  </a:cubicBezTo>
                  <a:cubicBezTo>
                    <a:pt x="0" y="9670"/>
                    <a:pt x="9670" y="0"/>
                    <a:pt x="21600" y="0"/>
                  </a:cubicBezTo>
                  <a:cubicBezTo>
                    <a:pt x="33529" y="0"/>
                    <a:pt x="43200" y="9670"/>
                    <a:pt x="43200" y="21600"/>
                  </a:cubicBezTo>
                  <a:cubicBezTo>
                    <a:pt x="43200" y="32107"/>
                    <a:pt x="35638" y="41090"/>
                    <a:pt x="25285" y="42883"/>
                  </a:cubicBezTo>
                  <a:lnTo>
                    <a:pt x="21600" y="21600"/>
                  </a:lnTo>
                  <a:lnTo>
                    <a:pt x="17618" y="42829"/>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62" name="Arc 82">
              <a:extLst>
                <a:ext uri="{FF2B5EF4-FFF2-40B4-BE49-F238E27FC236}">
                  <a16:creationId xmlns="" xmlns:a16="http://schemas.microsoft.com/office/drawing/2014/main" id="{18DABCD0-7B65-4C99-9EBF-8CC5A5BA2EA2}"/>
                </a:ext>
              </a:extLst>
            </p:cNvPr>
            <p:cNvSpPr>
              <a:spLocks/>
            </p:cNvSpPr>
            <p:nvPr/>
          </p:nvSpPr>
          <p:spPr bwMode="auto">
            <a:xfrm flipV="1">
              <a:off x="4393" y="3254"/>
              <a:ext cx="150" cy="75"/>
            </a:xfrm>
            <a:custGeom>
              <a:avLst/>
              <a:gdLst>
                <a:gd name="T0" fmla="*/ 0 w 43200"/>
                <a:gd name="T1" fmla="*/ 0 h 43085"/>
                <a:gd name="T2" fmla="*/ 0 w 43200"/>
                <a:gd name="T3" fmla="*/ 0 h 43085"/>
                <a:gd name="T4" fmla="*/ 0 w 43200"/>
                <a:gd name="T5" fmla="*/ 0 h 43085"/>
                <a:gd name="T6" fmla="*/ 0 60000 65536"/>
                <a:gd name="T7" fmla="*/ 0 60000 65536"/>
                <a:gd name="T8" fmla="*/ 0 60000 65536"/>
                <a:gd name="T9" fmla="*/ 0 w 43200"/>
                <a:gd name="T10" fmla="*/ 0 h 43085"/>
                <a:gd name="T11" fmla="*/ 43200 w 43200"/>
                <a:gd name="T12" fmla="*/ 43085 h 43085"/>
              </a:gdLst>
              <a:ahLst/>
              <a:cxnLst>
                <a:cxn ang="T6">
                  <a:pos x="T0" y="T1"/>
                </a:cxn>
                <a:cxn ang="T7">
                  <a:pos x="T2" y="T3"/>
                </a:cxn>
                <a:cxn ang="T8">
                  <a:pos x="T4" y="T5"/>
                </a:cxn>
              </a:cxnLst>
              <a:rect l="T9" t="T10" r="T11" b="T12"/>
              <a:pathLst>
                <a:path w="43200" h="43085" fill="none"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path>
                <a:path w="43200" h="43085" stroke="0" extrusionOk="0">
                  <a:moveTo>
                    <a:pt x="19377" y="43085"/>
                  </a:moveTo>
                  <a:cubicBezTo>
                    <a:pt x="8367" y="41946"/>
                    <a:pt x="0" y="32669"/>
                    <a:pt x="0" y="21600"/>
                  </a:cubicBezTo>
                  <a:cubicBezTo>
                    <a:pt x="0" y="9670"/>
                    <a:pt x="9670" y="0"/>
                    <a:pt x="21600" y="0"/>
                  </a:cubicBezTo>
                  <a:cubicBezTo>
                    <a:pt x="33529" y="0"/>
                    <a:pt x="43200" y="9670"/>
                    <a:pt x="43200" y="21600"/>
                  </a:cubicBezTo>
                  <a:cubicBezTo>
                    <a:pt x="43200" y="31950"/>
                    <a:pt x="35858" y="40845"/>
                    <a:pt x="25696" y="42808"/>
                  </a:cubicBezTo>
                  <a:lnTo>
                    <a:pt x="21600" y="21600"/>
                  </a:lnTo>
                  <a:lnTo>
                    <a:pt x="19377" y="43085"/>
                  </a:lnTo>
                  <a:close/>
                </a:path>
              </a:pathLst>
            </a:cu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63" name="Arc 83">
              <a:extLst>
                <a:ext uri="{FF2B5EF4-FFF2-40B4-BE49-F238E27FC236}">
                  <a16:creationId xmlns="" xmlns:a16="http://schemas.microsoft.com/office/drawing/2014/main" id="{8C4F4054-0296-4F4F-9678-FB1A96F4D441}"/>
                </a:ext>
              </a:extLst>
            </p:cNvPr>
            <p:cNvSpPr>
              <a:spLocks/>
            </p:cNvSpPr>
            <p:nvPr/>
          </p:nvSpPr>
          <p:spPr bwMode="auto">
            <a:xfrm flipV="1">
              <a:off x="4423" y="3258"/>
              <a:ext cx="92" cy="40"/>
            </a:xfrm>
            <a:custGeom>
              <a:avLst/>
              <a:gdLst>
                <a:gd name="T0" fmla="*/ 0 w 43200"/>
                <a:gd name="T1" fmla="*/ 0 h 41744"/>
                <a:gd name="T2" fmla="*/ 0 w 43200"/>
                <a:gd name="T3" fmla="*/ 0 h 41744"/>
                <a:gd name="T4" fmla="*/ 0 w 43200"/>
                <a:gd name="T5" fmla="*/ 0 h 41744"/>
                <a:gd name="T6" fmla="*/ 0 60000 65536"/>
                <a:gd name="T7" fmla="*/ 0 60000 65536"/>
                <a:gd name="T8" fmla="*/ 0 60000 65536"/>
                <a:gd name="T9" fmla="*/ 0 w 43200"/>
                <a:gd name="T10" fmla="*/ 0 h 41744"/>
                <a:gd name="T11" fmla="*/ 43200 w 43200"/>
                <a:gd name="T12" fmla="*/ 41744 h 41744"/>
              </a:gdLst>
              <a:ahLst/>
              <a:cxnLst>
                <a:cxn ang="T6">
                  <a:pos x="T0" y="T1"/>
                </a:cxn>
                <a:cxn ang="T7">
                  <a:pos x="T2" y="T3"/>
                </a:cxn>
                <a:cxn ang="T8">
                  <a:pos x="T4" y="T5"/>
                </a:cxn>
              </a:cxnLst>
              <a:rect l="T9" t="T10" r="T11" b="T12"/>
              <a:pathLst>
                <a:path w="43200" h="41744" fill="none"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path>
                <a:path w="43200" h="41744" stroke="0" extrusionOk="0">
                  <a:moveTo>
                    <a:pt x="7745" y="38171"/>
                  </a:moveTo>
                  <a:cubicBezTo>
                    <a:pt x="2836" y="34067"/>
                    <a:pt x="0" y="27998"/>
                    <a:pt x="0" y="21600"/>
                  </a:cubicBezTo>
                  <a:cubicBezTo>
                    <a:pt x="0" y="9670"/>
                    <a:pt x="9670" y="0"/>
                    <a:pt x="21600" y="0"/>
                  </a:cubicBezTo>
                  <a:cubicBezTo>
                    <a:pt x="33529" y="0"/>
                    <a:pt x="43200" y="9670"/>
                    <a:pt x="43200" y="21600"/>
                  </a:cubicBezTo>
                  <a:cubicBezTo>
                    <a:pt x="43200" y="30520"/>
                    <a:pt x="37715" y="38524"/>
                    <a:pt x="29396" y="41744"/>
                  </a:cubicBezTo>
                  <a:lnTo>
                    <a:pt x="21600" y="21600"/>
                  </a:lnTo>
                  <a:lnTo>
                    <a:pt x="7745" y="3817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64" name="Arc 84">
              <a:extLst>
                <a:ext uri="{FF2B5EF4-FFF2-40B4-BE49-F238E27FC236}">
                  <a16:creationId xmlns="" xmlns:a16="http://schemas.microsoft.com/office/drawing/2014/main" id="{C109ADFE-8126-4927-B35C-547FCED61A8B}"/>
                </a:ext>
              </a:extLst>
            </p:cNvPr>
            <p:cNvSpPr>
              <a:spLocks/>
            </p:cNvSpPr>
            <p:nvPr/>
          </p:nvSpPr>
          <p:spPr bwMode="auto">
            <a:xfrm flipV="1">
              <a:off x="4438" y="3265"/>
              <a:ext cx="58" cy="23"/>
            </a:xfrm>
            <a:custGeom>
              <a:avLst/>
              <a:gdLst>
                <a:gd name="T0" fmla="*/ 0 w 43200"/>
                <a:gd name="T1" fmla="*/ 0 h 35592"/>
                <a:gd name="T2" fmla="*/ 0 w 43200"/>
                <a:gd name="T3" fmla="*/ 0 h 35592"/>
                <a:gd name="T4" fmla="*/ 0 w 43200"/>
                <a:gd name="T5" fmla="*/ 0 h 35592"/>
                <a:gd name="T6" fmla="*/ 0 60000 65536"/>
                <a:gd name="T7" fmla="*/ 0 60000 65536"/>
                <a:gd name="T8" fmla="*/ 0 60000 65536"/>
                <a:gd name="T9" fmla="*/ 0 w 43200"/>
                <a:gd name="T10" fmla="*/ 0 h 35592"/>
                <a:gd name="T11" fmla="*/ 43200 w 43200"/>
                <a:gd name="T12" fmla="*/ 35592 h 35592"/>
              </a:gdLst>
              <a:ahLst/>
              <a:cxnLst>
                <a:cxn ang="T6">
                  <a:pos x="T0" y="T1"/>
                </a:cxn>
                <a:cxn ang="T7">
                  <a:pos x="T2" y="T3"/>
                </a:cxn>
                <a:cxn ang="T8">
                  <a:pos x="T4" y="T5"/>
                </a:cxn>
              </a:cxnLst>
              <a:rect l="T9" t="T10" r="T11" b="T12"/>
              <a:pathLst>
                <a:path w="43200" h="35592" fill="none"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path>
                <a:path w="43200" h="35592" stroke="0" extrusionOk="0">
                  <a:moveTo>
                    <a:pt x="3295" y="33068"/>
                  </a:moveTo>
                  <a:cubicBezTo>
                    <a:pt x="1142" y="29630"/>
                    <a:pt x="0" y="25656"/>
                    <a:pt x="0" y="21600"/>
                  </a:cubicBezTo>
                  <a:cubicBezTo>
                    <a:pt x="0" y="9670"/>
                    <a:pt x="9670" y="0"/>
                    <a:pt x="21600" y="0"/>
                  </a:cubicBezTo>
                  <a:cubicBezTo>
                    <a:pt x="33529" y="0"/>
                    <a:pt x="43200" y="9670"/>
                    <a:pt x="43200" y="21600"/>
                  </a:cubicBezTo>
                  <a:cubicBezTo>
                    <a:pt x="43200" y="26726"/>
                    <a:pt x="41376" y="31686"/>
                    <a:pt x="38055" y="35591"/>
                  </a:cubicBezTo>
                  <a:lnTo>
                    <a:pt x="21600" y="21600"/>
                  </a:lnTo>
                  <a:lnTo>
                    <a:pt x="3295" y="33068"/>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65" name="AutoShape 85">
              <a:extLst>
                <a:ext uri="{FF2B5EF4-FFF2-40B4-BE49-F238E27FC236}">
                  <a16:creationId xmlns="" xmlns:a16="http://schemas.microsoft.com/office/drawing/2014/main" id="{C6645854-1024-41FE-BBFB-E5E83EA2689B}"/>
                </a:ext>
              </a:extLst>
            </p:cNvPr>
            <p:cNvSpPr>
              <a:spLocks noChangeArrowheads="1"/>
            </p:cNvSpPr>
            <p:nvPr/>
          </p:nvSpPr>
          <p:spPr bwMode="auto">
            <a:xfrm flipV="1">
              <a:off x="4420" y="3247"/>
              <a:ext cx="92"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450 h 21600"/>
              </a:gdLst>
              <a:ahLst/>
              <a:cxnLst>
                <a:cxn ang="T8">
                  <a:pos x="T0" y="T1"/>
                </a:cxn>
                <a:cxn ang="T9">
                  <a:pos x="T2" y="T3"/>
                </a:cxn>
                <a:cxn ang="T10">
                  <a:pos x="T4" y="T5"/>
                </a:cxn>
                <a:cxn ang="T11">
                  <a:pos x="T6" y="T7"/>
                </a:cxn>
              </a:cxnLst>
              <a:rect l="T12" t="T13" r="T14" b="T15"/>
              <a:pathLst>
                <a:path w="21600" h="21600">
                  <a:moveTo>
                    <a:pt x="3286" y="7650"/>
                  </a:moveTo>
                  <a:cubicBezTo>
                    <a:pt x="4555" y="4622"/>
                    <a:pt x="7517" y="2652"/>
                    <a:pt x="10800" y="2653"/>
                  </a:cubicBezTo>
                  <a:cubicBezTo>
                    <a:pt x="14082" y="2653"/>
                    <a:pt x="17044" y="4622"/>
                    <a:pt x="18313" y="7650"/>
                  </a:cubicBezTo>
                  <a:lnTo>
                    <a:pt x="20760" y="6624"/>
                  </a:lnTo>
                  <a:cubicBezTo>
                    <a:pt x="19077" y="2611"/>
                    <a:pt x="15151" y="-1"/>
                    <a:pt x="10799" y="0"/>
                  </a:cubicBezTo>
                  <a:cubicBezTo>
                    <a:pt x="6448" y="0"/>
                    <a:pt x="2522" y="2611"/>
                    <a:pt x="839" y="6624"/>
                  </a:cubicBezTo>
                  <a:lnTo>
                    <a:pt x="3286" y="76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66" name="Arc 86">
              <a:extLst>
                <a:ext uri="{FF2B5EF4-FFF2-40B4-BE49-F238E27FC236}">
                  <a16:creationId xmlns="" xmlns:a16="http://schemas.microsoft.com/office/drawing/2014/main" id="{82801B4C-44B6-4653-8BF1-E4591FDFCE76}"/>
                </a:ext>
              </a:extLst>
            </p:cNvPr>
            <p:cNvSpPr>
              <a:spLocks/>
            </p:cNvSpPr>
            <p:nvPr/>
          </p:nvSpPr>
          <p:spPr bwMode="auto">
            <a:xfrm flipV="1">
              <a:off x="4422" y="3292"/>
              <a:ext cx="92" cy="26"/>
            </a:xfrm>
            <a:custGeom>
              <a:avLst/>
              <a:gdLst>
                <a:gd name="T0" fmla="*/ 0 w 42971"/>
                <a:gd name="T1" fmla="*/ 0 h 26832"/>
                <a:gd name="T2" fmla="*/ 0 w 42971"/>
                <a:gd name="T3" fmla="*/ 0 h 26832"/>
                <a:gd name="T4" fmla="*/ 0 w 42971"/>
                <a:gd name="T5" fmla="*/ 0 h 26832"/>
                <a:gd name="T6" fmla="*/ 0 60000 65536"/>
                <a:gd name="T7" fmla="*/ 0 60000 65536"/>
                <a:gd name="T8" fmla="*/ 0 60000 65536"/>
                <a:gd name="T9" fmla="*/ 0 w 42971"/>
                <a:gd name="T10" fmla="*/ 0 h 26832"/>
                <a:gd name="T11" fmla="*/ 42971 w 42971"/>
                <a:gd name="T12" fmla="*/ 26832 h 26832"/>
              </a:gdLst>
              <a:ahLst/>
              <a:cxnLst>
                <a:cxn ang="T6">
                  <a:pos x="T0" y="T1"/>
                </a:cxn>
                <a:cxn ang="T7">
                  <a:pos x="T2" y="T3"/>
                </a:cxn>
                <a:cxn ang="T8">
                  <a:pos x="T4" y="T5"/>
                </a:cxn>
              </a:cxnLst>
              <a:rect l="T9" t="T10" r="T11" b="T12"/>
              <a:pathLst>
                <a:path w="42971" h="26832" fill="none" extrusionOk="0">
                  <a:moveTo>
                    <a:pt x="-1" y="18465"/>
                  </a:moveTo>
                  <a:cubicBezTo>
                    <a:pt x="1554" y="7860"/>
                    <a:pt x="10652" y="-1"/>
                    <a:pt x="21371" y="0"/>
                  </a:cubicBezTo>
                  <a:cubicBezTo>
                    <a:pt x="33300" y="0"/>
                    <a:pt x="42971" y="9670"/>
                    <a:pt x="42971" y="21600"/>
                  </a:cubicBezTo>
                  <a:cubicBezTo>
                    <a:pt x="42971" y="23363"/>
                    <a:pt x="42754" y="25120"/>
                    <a:pt x="42327" y="26831"/>
                  </a:cubicBezTo>
                </a:path>
                <a:path w="42971" h="26832" stroke="0" extrusionOk="0">
                  <a:moveTo>
                    <a:pt x="-1" y="18465"/>
                  </a:moveTo>
                  <a:cubicBezTo>
                    <a:pt x="1554" y="7860"/>
                    <a:pt x="10652" y="-1"/>
                    <a:pt x="21371" y="0"/>
                  </a:cubicBezTo>
                  <a:cubicBezTo>
                    <a:pt x="33300" y="0"/>
                    <a:pt x="42971" y="9670"/>
                    <a:pt x="42971" y="21600"/>
                  </a:cubicBezTo>
                  <a:cubicBezTo>
                    <a:pt x="42971" y="23363"/>
                    <a:pt x="42754" y="25120"/>
                    <a:pt x="42327" y="26831"/>
                  </a:cubicBezTo>
                  <a:lnTo>
                    <a:pt x="21371" y="21600"/>
                  </a:lnTo>
                  <a:lnTo>
                    <a:pt x="-1" y="18465"/>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67" name="Line 87">
              <a:extLst>
                <a:ext uri="{FF2B5EF4-FFF2-40B4-BE49-F238E27FC236}">
                  <a16:creationId xmlns="" xmlns:a16="http://schemas.microsoft.com/office/drawing/2014/main" id="{5982085F-7281-40DE-AB68-D28965B9C8CE}"/>
                </a:ext>
              </a:extLst>
            </p:cNvPr>
            <p:cNvSpPr>
              <a:spLocks noChangeShapeType="1"/>
            </p:cNvSpPr>
            <p:nvPr/>
          </p:nvSpPr>
          <p:spPr bwMode="auto">
            <a:xfrm>
              <a:off x="4422" y="3282"/>
              <a:ext cx="0"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8" name="Line 88">
              <a:extLst>
                <a:ext uri="{FF2B5EF4-FFF2-40B4-BE49-F238E27FC236}">
                  <a16:creationId xmlns="" xmlns:a16="http://schemas.microsoft.com/office/drawing/2014/main" id="{BD6A0DD1-FB2D-41B1-98EF-1EC8C3EF5087}"/>
                </a:ext>
              </a:extLst>
            </p:cNvPr>
            <p:cNvSpPr>
              <a:spLocks noChangeShapeType="1"/>
            </p:cNvSpPr>
            <p:nvPr/>
          </p:nvSpPr>
          <p:spPr bwMode="auto">
            <a:xfrm>
              <a:off x="4514" y="3280"/>
              <a:ext cx="0"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7" name="Freeform 89">
              <a:extLst>
                <a:ext uri="{FF2B5EF4-FFF2-40B4-BE49-F238E27FC236}">
                  <a16:creationId xmlns="" xmlns:a16="http://schemas.microsoft.com/office/drawing/2014/main" id="{6A2A4E2A-4C76-4A58-9D04-EF9AFC9D1038}"/>
                </a:ext>
              </a:extLst>
            </p:cNvPr>
            <p:cNvSpPr>
              <a:spLocks/>
            </p:cNvSpPr>
            <p:nvPr/>
          </p:nvSpPr>
          <p:spPr bwMode="auto">
            <a:xfrm>
              <a:off x="4421" y="3285"/>
              <a:ext cx="93" cy="37"/>
            </a:xfrm>
            <a:custGeom>
              <a:avLst/>
              <a:gdLst/>
              <a:ahLst/>
              <a:cxnLst>
                <a:cxn ang="0">
                  <a:pos x="1" y="0"/>
                </a:cxn>
                <a:cxn ang="0">
                  <a:pos x="91" y="2"/>
                </a:cxn>
                <a:cxn ang="0">
                  <a:pos x="90" y="17"/>
                </a:cxn>
                <a:cxn ang="0">
                  <a:pos x="1" y="17"/>
                </a:cxn>
                <a:cxn ang="0">
                  <a:pos x="1" y="0"/>
                </a:cxn>
              </a:cxnLst>
              <a:rect l="0" t="0" r="r" b="b"/>
              <a:pathLst>
                <a:path w="91" h="37">
                  <a:moveTo>
                    <a:pt x="1" y="0"/>
                  </a:moveTo>
                  <a:cubicBezTo>
                    <a:pt x="19" y="20"/>
                    <a:pt x="66" y="18"/>
                    <a:pt x="91" y="2"/>
                  </a:cubicBezTo>
                  <a:cubicBezTo>
                    <a:pt x="88" y="11"/>
                    <a:pt x="87" y="3"/>
                    <a:pt x="90" y="17"/>
                  </a:cubicBezTo>
                  <a:cubicBezTo>
                    <a:pt x="70" y="32"/>
                    <a:pt x="28" y="37"/>
                    <a:pt x="1" y="17"/>
                  </a:cubicBezTo>
                  <a:cubicBezTo>
                    <a:pt x="4" y="17"/>
                    <a:pt x="0" y="7"/>
                    <a:pt x="1" y="0"/>
                  </a:cubicBezTo>
                  <a:close/>
                </a:path>
              </a:pathLst>
            </a:custGeom>
            <a:gradFill rotWithShape="1">
              <a:gsLst>
                <a:gs pos="0">
                  <a:schemeClr val="bg2">
                    <a:gamma/>
                    <a:shade val="46275"/>
                    <a:invGamma/>
                  </a:schemeClr>
                </a:gs>
                <a:gs pos="50000">
                  <a:schemeClr val="bg2"/>
                </a:gs>
                <a:gs pos="100000">
                  <a:schemeClr val="bg2">
                    <a:gamma/>
                    <a:shade val="46275"/>
                    <a:invGamma/>
                  </a:schemeClr>
                </a:gs>
              </a:gsLst>
              <a:lin ang="0" scaled="1"/>
            </a:gradFill>
            <a:ln w="3175" cmpd="sng">
              <a:solidFill>
                <a:schemeClr val="tx1"/>
              </a:solidFill>
              <a:round/>
              <a:headEnd/>
              <a:tailEnd/>
            </a:ln>
            <a:effectLst/>
          </p:spPr>
          <p:txBody>
            <a:bodyPr/>
            <a:lstStyle/>
            <a:p>
              <a:pPr eaLnBrk="1" hangingPunct="1">
                <a:defRPr/>
              </a:pPr>
              <a:endParaRPr lang="en-US">
                <a:latin typeface="Arial" charset="0"/>
                <a:cs typeface="Arial" charset="0"/>
              </a:endParaRPr>
            </a:p>
          </p:txBody>
        </p:sp>
        <p:pic>
          <p:nvPicPr>
            <p:cNvPr id="7370" name="Picture 90" descr="Lua do clear">
              <a:extLst>
                <a:ext uri="{FF2B5EF4-FFF2-40B4-BE49-F238E27FC236}">
                  <a16:creationId xmlns="" xmlns:a16="http://schemas.microsoft.com/office/drawing/2014/main" id="{5B663E2E-5759-472A-9BF1-E82C6B8F2EB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83" y="2935"/>
              <a:ext cx="174"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91">
            <a:extLst>
              <a:ext uri="{FF2B5EF4-FFF2-40B4-BE49-F238E27FC236}">
                <a16:creationId xmlns="" xmlns:a16="http://schemas.microsoft.com/office/drawing/2014/main" id="{B767CAE3-E1CB-4AC1-AD3C-19B81046C707}"/>
              </a:ext>
            </a:extLst>
          </p:cNvPr>
          <p:cNvGrpSpPr>
            <a:grpSpLocks/>
          </p:cNvGrpSpPr>
          <p:nvPr/>
        </p:nvGrpSpPr>
        <p:grpSpPr bwMode="auto">
          <a:xfrm>
            <a:off x="6276975" y="762000"/>
            <a:ext cx="2355850" cy="2019300"/>
            <a:chOff x="2496" y="1152"/>
            <a:chExt cx="1814" cy="1488"/>
          </a:xfrm>
        </p:grpSpPr>
        <p:sp>
          <p:nvSpPr>
            <p:cNvPr id="7331" name="Oval 92">
              <a:extLst>
                <a:ext uri="{FF2B5EF4-FFF2-40B4-BE49-F238E27FC236}">
                  <a16:creationId xmlns="" xmlns:a16="http://schemas.microsoft.com/office/drawing/2014/main" id="{4746E0D8-17C3-4D08-80CD-C39A28B8EB2B}"/>
                </a:ext>
              </a:extLst>
            </p:cNvPr>
            <p:cNvSpPr>
              <a:spLocks noChangeArrowheads="1"/>
            </p:cNvSpPr>
            <p:nvPr/>
          </p:nvSpPr>
          <p:spPr bwMode="auto">
            <a:xfrm>
              <a:off x="2496" y="2399"/>
              <a:ext cx="235" cy="241"/>
            </a:xfrm>
            <a:prstGeom prst="ellipse">
              <a:avLst/>
            </a:prstGeom>
            <a:gradFill rotWithShape="1">
              <a:gsLst>
                <a:gs pos="0">
                  <a:srgbClr val="66CCFF"/>
                </a:gs>
                <a:gs pos="100000">
                  <a:srgbClr val="2F5E76"/>
                </a:gs>
              </a:gsLst>
              <a:path path="shape">
                <a:fillToRect l="50000" t="50000" r="50000" b="50000"/>
              </a:path>
            </a:gradFill>
            <a:ln w="9525">
              <a:solidFill>
                <a:schemeClr val="accent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32" name="Rectangle 93">
              <a:extLst>
                <a:ext uri="{FF2B5EF4-FFF2-40B4-BE49-F238E27FC236}">
                  <a16:creationId xmlns="" xmlns:a16="http://schemas.microsoft.com/office/drawing/2014/main" id="{C2AC3AA7-C639-4369-914C-43E223F663B1}"/>
                </a:ext>
              </a:extLst>
            </p:cNvPr>
            <p:cNvSpPr>
              <a:spLocks noChangeArrowheads="1"/>
            </p:cNvSpPr>
            <p:nvPr/>
          </p:nvSpPr>
          <p:spPr bwMode="auto">
            <a:xfrm>
              <a:off x="2552" y="1477"/>
              <a:ext cx="945" cy="35"/>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33" name="Rectangle 94">
              <a:extLst>
                <a:ext uri="{FF2B5EF4-FFF2-40B4-BE49-F238E27FC236}">
                  <a16:creationId xmlns="" xmlns:a16="http://schemas.microsoft.com/office/drawing/2014/main" id="{6BA4B3AB-252B-46C0-A723-1BF101C7BCC1}"/>
                </a:ext>
              </a:extLst>
            </p:cNvPr>
            <p:cNvSpPr>
              <a:spLocks noChangeArrowheads="1"/>
            </p:cNvSpPr>
            <p:nvPr/>
          </p:nvSpPr>
          <p:spPr bwMode="auto">
            <a:xfrm>
              <a:off x="3202" y="1441"/>
              <a:ext cx="590"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334" name="Group 95">
              <a:extLst>
                <a:ext uri="{FF2B5EF4-FFF2-40B4-BE49-F238E27FC236}">
                  <a16:creationId xmlns="" xmlns:a16="http://schemas.microsoft.com/office/drawing/2014/main" id="{ADF0A331-7F75-45AF-AD29-F85D70636F0B}"/>
                </a:ext>
              </a:extLst>
            </p:cNvPr>
            <p:cNvGrpSpPr>
              <a:grpSpLocks/>
            </p:cNvGrpSpPr>
            <p:nvPr/>
          </p:nvGrpSpPr>
          <p:grpSpPr bwMode="auto">
            <a:xfrm rot="-5012109">
              <a:off x="3601" y="951"/>
              <a:ext cx="508" cy="910"/>
              <a:chOff x="3990" y="432"/>
              <a:chExt cx="1099" cy="1632"/>
            </a:xfrm>
          </p:grpSpPr>
          <p:grpSp>
            <p:nvGrpSpPr>
              <p:cNvPr id="7337" name="Group 96">
                <a:extLst>
                  <a:ext uri="{FF2B5EF4-FFF2-40B4-BE49-F238E27FC236}">
                    <a16:creationId xmlns="" xmlns:a16="http://schemas.microsoft.com/office/drawing/2014/main" id="{D7E8DE26-3B45-4A7A-8BA3-E60BBA395612}"/>
                  </a:ext>
                </a:extLst>
              </p:cNvPr>
              <p:cNvGrpSpPr>
                <a:grpSpLocks/>
              </p:cNvGrpSpPr>
              <p:nvPr/>
            </p:nvGrpSpPr>
            <p:grpSpPr bwMode="auto">
              <a:xfrm>
                <a:off x="3990" y="432"/>
                <a:ext cx="936" cy="1331"/>
                <a:chOff x="4080" y="1349"/>
                <a:chExt cx="848" cy="1029"/>
              </a:xfrm>
            </p:grpSpPr>
            <p:sp>
              <p:nvSpPr>
                <p:cNvPr id="7341" name="Freeform 97">
                  <a:extLst>
                    <a:ext uri="{FF2B5EF4-FFF2-40B4-BE49-F238E27FC236}">
                      <a16:creationId xmlns="" xmlns:a16="http://schemas.microsoft.com/office/drawing/2014/main" id="{F402B682-0957-4AF6-8302-111C38E54985}"/>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endParaRPr lang="en-US"/>
                </a:p>
              </p:txBody>
            </p:sp>
            <p:grpSp>
              <p:nvGrpSpPr>
                <p:cNvPr id="7342" name="Group 98">
                  <a:extLst>
                    <a:ext uri="{FF2B5EF4-FFF2-40B4-BE49-F238E27FC236}">
                      <a16:creationId xmlns="" xmlns:a16="http://schemas.microsoft.com/office/drawing/2014/main" id="{EEBD07C3-1619-4B22-A109-93989F2AB18A}"/>
                    </a:ext>
                  </a:extLst>
                </p:cNvPr>
                <p:cNvGrpSpPr>
                  <a:grpSpLocks/>
                </p:cNvGrpSpPr>
                <p:nvPr/>
              </p:nvGrpSpPr>
              <p:grpSpPr bwMode="auto">
                <a:xfrm>
                  <a:off x="4080" y="1349"/>
                  <a:ext cx="848" cy="1029"/>
                  <a:chOff x="4080" y="1349"/>
                  <a:chExt cx="848" cy="1029"/>
                </a:xfrm>
              </p:grpSpPr>
              <p:sp>
                <p:nvSpPr>
                  <p:cNvPr id="7343" name="Freeform 99">
                    <a:extLst>
                      <a:ext uri="{FF2B5EF4-FFF2-40B4-BE49-F238E27FC236}">
                        <a16:creationId xmlns="" xmlns:a16="http://schemas.microsoft.com/office/drawing/2014/main" id="{1A2DB37B-3E5A-47F5-8CCD-34C1D24861B6}"/>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endParaRPr lang="en-US"/>
                  </a:p>
                </p:txBody>
              </p:sp>
              <p:sp>
                <p:nvSpPr>
                  <p:cNvPr id="7344" name="Freeform 100">
                    <a:extLst>
                      <a:ext uri="{FF2B5EF4-FFF2-40B4-BE49-F238E27FC236}">
                        <a16:creationId xmlns="" xmlns:a16="http://schemas.microsoft.com/office/drawing/2014/main" id="{4D1BE509-119A-4B56-BA99-8CA1F83F7341}"/>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45" name="Freeform 101">
                    <a:extLst>
                      <a:ext uri="{FF2B5EF4-FFF2-40B4-BE49-F238E27FC236}">
                        <a16:creationId xmlns="" xmlns:a16="http://schemas.microsoft.com/office/drawing/2014/main" id="{45D4D750-25D1-40A4-B19C-3E7BE896F7FB}"/>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46" name="Freeform 102">
                    <a:extLst>
                      <a:ext uri="{FF2B5EF4-FFF2-40B4-BE49-F238E27FC236}">
                        <a16:creationId xmlns="" xmlns:a16="http://schemas.microsoft.com/office/drawing/2014/main" id="{A7F0B619-A58F-48F9-9531-CD9EC14EEB72}"/>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47" name="Freeform 103">
                    <a:extLst>
                      <a:ext uri="{FF2B5EF4-FFF2-40B4-BE49-F238E27FC236}">
                        <a16:creationId xmlns="" xmlns:a16="http://schemas.microsoft.com/office/drawing/2014/main" id="{1C7E35B7-4B00-4EF6-8148-7193E9F9477D}"/>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48" name="Freeform 104">
                    <a:extLst>
                      <a:ext uri="{FF2B5EF4-FFF2-40B4-BE49-F238E27FC236}">
                        <a16:creationId xmlns="" xmlns:a16="http://schemas.microsoft.com/office/drawing/2014/main" id="{1F00BFD4-A3BE-4156-A289-10FF8ECF123F}"/>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49" name="Line 105">
                    <a:extLst>
                      <a:ext uri="{FF2B5EF4-FFF2-40B4-BE49-F238E27FC236}">
                        <a16:creationId xmlns="" xmlns:a16="http://schemas.microsoft.com/office/drawing/2014/main" id="{F514710E-CD73-4D5E-87BE-6A3E8B56C0C4}"/>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338" name="Group 106">
                <a:extLst>
                  <a:ext uri="{FF2B5EF4-FFF2-40B4-BE49-F238E27FC236}">
                    <a16:creationId xmlns="" xmlns:a16="http://schemas.microsoft.com/office/drawing/2014/main" id="{D859B451-AA17-4E7C-B431-F4A50CD1B27A}"/>
                  </a:ext>
                </a:extLst>
              </p:cNvPr>
              <p:cNvGrpSpPr>
                <a:grpSpLocks/>
              </p:cNvGrpSpPr>
              <p:nvPr/>
            </p:nvGrpSpPr>
            <p:grpSpPr bwMode="auto">
              <a:xfrm rot="-7408476">
                <a:off x="4454" y="1429"/>
                <a:ext cx="597" cy="673"/>
                <a:chOff x="2457" y="2549"/>
                <a:chExt cx="557" cy="547"/>
              </a:xfrm>
            </p:grpSpPr>
            <p:sp>
              <p:nvSpPr>
                <p:cNvPr id="7339" name="Freeform 107">
                  <a:extLst>
                    <a:ext uri="{FF2B5EF4-FFF2-40B4-BE49-F238E27FC236}">
                      <a16:creationId xmlns="" xmlns:a16="http://schemas.microsoft.com/office/drawing/2014/main" id="{CAE2C7C2-AB6E-4ECC-9032-84A6E1FFA8B7}"/>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7340" name="Oval 108">
                  <a:extLst>
                    <a:ext uri="{FF2B5EF4-FFF2-40B4-BE49-F238E27FC236}">
                      <a16:creationId xmlns="" xmlns:a16="http://schemas.microsoft.com/office/drawing/2014/main" id="{6C3446B3-B786-481D-B849-3CDDBE98A657}"/>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335" name="Rectangle 109">
              <a:extLst>
                <a:ext uri="{FF2B5EF4-FFF2-40B4-BE49-F238E27FC236}">
                  <a16:creationId xmlns="" xmlns:a16="http://schemas.microsoft.com/office/drawing/2014/main" id="{CF04AED0-1E04-4031-8820-9A8BC079CB2C}"/>
                </a:ext>
              </a:extLst>
            </p:cNvPr>
            <p:cNvSpPr>
              <a:spLocks noChangeArrowheads="1"/>
            </p:cNvSpPr>
            <p:nvPr/>
          </p:nvSpPr>
          <p:spPr bwMode="auto">
            <a:xfrm>
              <a:off x="3332" y="1441"/>
              <a:ext cx="264"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36" name="Line 110">
              <a:extLst>
                <a:ext uri="{FF2B5EF4-FFF2-40B4-BE49-F238E27FC236}">
                  <a16:creationId xmlns="" xmlns:a16="http://schemas.microsoft.com/office/drawing/2014/main" id="{A542B226-9E6C-47EF-A09F-B8969668160C}"/>
                </a:ext>
              </a:extLst>
            </p:cNvPr>
            <p:cNvSpPr>
              <a:spLocks noChangeShapeType="1"/>
            </p:cNvSpPr>
            <p:nvPr/>
          </p:nvSpPr>
          <p:spPr bwMode="auto">
            <a:xfrm flipV="1">
              <a:off x="2617" y="1472"/>
              <a:ext cx="0" cy="961"/>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212" name="Line 111">
            <a:extLst>
              <a:ext uri="{FF2B5EF4-FFF2-40B4-BE49-F238E27FC236}">
                <a16:creationId xmlns="" xmlns:a16="http://schemas.microsoft.com/office/drawing/2014/main" id="{69523913-6B03-4C14-8B45-D08281927166}"/>
              </a:ext>
            </a:extLst>
          </p:cNvPr>
          <p:cNvSpPr>
            <a:spLocks noChangeShapeType="1"/>
          </p:cNvSpPr>
          <p:nvPr/>
        </p:nvSpPr>
        <p:spPr bwMode="auto">
          <a:xfrm>
            <a:off x="6456363" y="3657600"/>
            <a:ext cx="0" cy="71438"/>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 name="Group 112">
            <a:extLst>
              <a:ext uri="{FF2B5EF4-FFF2-40B4-BE49-F238E27FC236}">
                <a16:creationId xmlns="" xmlns:a16="http://schemas.microsoft.com/office/drawing/2014/main" id="{AE96E328-01A5-4CD7-BD3C-9A1A0A5D91EA}"/>
              </a:ext>
            </a:extLst>
          </p:cNvPr>
          <p:cNvGrpSpPr>
            <a:grpSpLocks/>
          </p:cNvGrpSpPr>
          <p:nvPr/>
        </p:nvGrpSpPr>
        <p:grpSpPr bwMode="auto">
          <a:xfrm>
            <a:off x="7070725" y="2819401"/>
            <a:ext cx="2393950" cy="2054225"/>
            <a:chOff x="3096" y="2112"/>
            <a:chExt cx="1508" cy="1294"/>
          </a:xfrm>
        </p:grpSpPr>
        <p:sp>
          <p:nvSpPr>
            <p:cNvPr id="7312" name="Oval 113">
              <a:extLst>
                <a:ext uri="{FF2B5EF4-FFF2-40B4-BE49-F238E27FC236}">
                  <a16:creationId xmlns="" xmlns:a16="http://schemas.microsoft.com/office/drawing/2014/main" id="{38EE95E4-1811-47AC-911D-DBE4F1479742}"/>
                </a:ext>
              </a:extLst>
            </p:cNvPr>
            <p:cNvSpPr>
              <a:spLocks noChangeArrowheads="1"/>
            </p:cNvSpPr>
            <p:nvPr/>
          </p:nvSpPr>
          <p:spPr bwMode="auto">
            <a:xfrm>
              <a:off x="3096" y="3178"/>
              <a:ext cx="240" cy="228"/>
            </a:xfrm>
            <a:prstGeom prst="ellipse">
              <a:avLst/>
            </a:prstGeom>
            <a:solidFill>
              <a:srgbClr val="CC9900"/>
            </a:solidFill>
            <a:ln w="9525">
              <a:solidFill>
                <a:schemeClr val="accent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13" name="Rectangle 114">
              <a:extLst>
                <a:ext uri="{FF2B5EF4-FFF2-40B4-BE49-F238E27FC236}">
                  <a16:creationId xmlns="" xmlns:a16="http://schemas.microsoft.com/office/drawing/2014/main" id="{80DF5B31-1155-4AF4-8FF7-F7CEBCA71C3C}"/>
                </a:ext>
              </a:extLst>
            </p:cNvPr>
            <p:cNvSpPr>
              <a:spLocks noChangeArrowheads="1"/>
            </p:cNvSpPr>
            <p:nvPr/>
          </p:nvSpPr>
          <p:spPr bwMode="auto">
            <a:xfrm>
              <a:off x="3166" y="2390"/>
              <a:ext cx="773" cy="30"/>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14" name="Rectangle 115">
              <a:extLst>
                <a:ext uri="{FF2B5EF4-FFF2-40B4-BE49-F238E27FC236}">
                  <a16:creationId xmlns="" xmlns:a16="http://schemas.microsoft.com/office/drawing/2014/main" id="{ED40AA36-5576-4257-B03E-37CA07A39602}"/>
                </a:ext>
              </a:extLst>
            </p:cNvPr>
            <p:cNvSpPr>
              <a:spLocks noChangeArrowheads="1"/>
            </p:cNvSpPr>
            <p:nvPr/>
          </p:nvSpPr>
          <p:spPr bwMode="auto">
            <a:xfrm>
              <a:off x="3698" y="2359"/>
              <a:ext cx="482" cy="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315" name="Group 116">
              <a:extLst>
                <a:ext uri="{FF2B5EF4-FFF2-40B4-BE49-F238E27FC236}">
                  <a16:creationId xmlns="" xmlns:a16="http://schemas.microsoft.com/office/drawing/2014/main" id="{5D2D25C2-B761-444F-AFCB-47A0D00CC566}"/>
                </a:ext>
              </a:extLst>
            </p:cNvPr>
            <p:cNvGrpSpPr>
              <a:grpSpLocks/>
            </p:cNvGrpSpPr>
            <p:nvPr/>
          </p:nvGrpSpPr>
          <p:grpSpPr bwMode="auto">
            <a:xfrm rot="-5012109">
              <a:off x="4015" y="1957"/>
              <a:ext cx="434" cy="744"/>
              <a:chOff x="3990" y="432"/>
              <a:chExt cx="1099" cy="1632"/>
            </a:xfrm>
          </p:grpSpPr>
          <p:grpSp>
            <p:nvGrpSpPr>
              <p:cNvPr id="7318" name="Group 117">
                <a:extLst>
                  <a:ext uri="{FF2B5EF4-FFF2-40B4-BE49-F238E27FC236}">
                    <a16:creationId xmlns="" xmlns:a16="http://schemas.microsoft.com/office/drawing/2014/main" id="{24B5814B-FEB1-458D-90B8-2E5E28CFB808}"/>
                  </a:ext>
                </a:extLst>
              </p:cNvPr>
              <p:cNvGrpSpPr>
                <a:grpSpLocks/>
              </p:cNvGrpSpPr>
              <p:nvPr/>
            </p:nvGrpSpPr>
            <p:grpSpPr bwMode="auto">
              <a:xfrm>
                <a:off x="3990" y="432"/>
                <a:ext cx="936" cy="1331"/>
                <a:chOff x="4080" y="1349"/>
                <a:chExt cx="848" cy="1029"/>
              </a:xfrm>
            </p:grpSpPr>
            <p:sp>
              <p:nvSpPr>
                <p:cNvPr id="7322" name="Freeform 118">
                  <a:extLst>
                    <a:ext uri="{FF2B5EF4-FFF2-40B4-BE49-F238E27FC236}">
                      <a16:creationId xmlns="" xmlns:a16="http://schemas.microsoft.com/office/drawing/2014/main" id="{BAFB57BA-786F-4807-B9EF-C99CEE866BD4}"/>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endParaRPr lang="en-US"/>
                </a:p>
              </p:txBody>
            </p:sp>
            <p:grpSp>
              <p:nvGrpSpPr>
                <p:cNvPr id="7323" name="Group 119">
                  <a:extLst>
                    <a:ext uri="{FF2B5EF4-FFF2-40B4-BE49-F238E27FC236}">
                      <a16:creationId xmlns="" xmlns:a16="http://schemas.microsoft.com/office/drawing/2014/main" id="{D23A578E-010D-4880-B8CF-8EA5CD351632}"/>
                    </a:ext>
                  </a:extLst>
                </p:cNvPr>
                <p:cNvGrpSpPr>
                  <a:grpSpLocks/>
                </p:cNvGrpSpPr>
                <p:nvPr/>
              </p:nvGrpSpPr>
              <p:grpSpPr bwMode="auto">
                <a:xfrm>
                  <a:off x="4080" y="1349"/>
                  <a:ext cx="848" cy="1029"/>
                  <a:chOff x="4080" y="1349"/>
                  <a:chExt cx="848" cy="1029"/>
                </a:xfrm>
              </p:grpSpPr>
              <p:sp>
                <p:nvSpPr>
                  <p:cNvPr id="7324" name="Freeform 120">
                    <a:extLst>
                      <a:ext uri="{FF2B5EF4-FFF2-40B4-BE49-F238E27FC236}">
                        <a16:creationId xmlns="" xmlns:a16="http://schemas.microsoft.com/office/drawing/2014/main" id="{0F724AC1-15D3-4097-83C0-B00E39F6A51C}"/>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endParaRPr lang="en-US"/>
                  </a:p>
                </p:txBody>
              </p:sp>
              <p:sp>
                <p:nvSpPr>
                  <p:cNvPr id="7325" name="Freeform 121">
                    <a:extLst>
                      <a:ext uri="{FF2B5EF4-FFF2-40B4-BE49-F238E27FC236}">
                        <a16:creationId xmlns="" xmlns:a16="http://schemas.microsoft.com/office/drawing/2014/main" id="{95553C61-59EC-4EA3-AE91-CAF583F36EC4}"/>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26" name="Freeform 122">
                    <a:extLst>
                      <a:ext uri="{FF2B5EF4-FFF2-40B4-BE49-F238E27FC236}">
                        <a16:creationId xmlns="" xmlns:a16="http://schemas.microsoft.com/office/drawing/2014/main" id="{116A7E1C-E749-4AEB-8F35-62142FECF2DB}"/>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27" name="Freeform 123">
                    <a:extLst>
                      <a:ext uri="{FF2B5EF4-FFF2-40B4-BE49-F238E27FC236}">
                        <a16:creationId xmlns="" xmlns:a16="http://schemas.microsoft.com/office/drawing/2014/main" id="{9621696D-2E06-47C3-99A5-6CF1D169CC4A}"/>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28" name="Freeform 124">
                    <a:extLst>
                      <a:ext uri="{FF2B5EF4-FFF2-40B4-BE49-F238E27FC236}">
                        <a16:creationId xmlns="" xmlns:a16="http://schemas.microsoft.com/office/drawing/2014/main" id="{8C0B1171-87CA-449A-87BA-289F8E7108BB}"/>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29" name="Freeform 125">
                    <a:extLst>
                      <a:ext uri="{FF2B5EF4-FFF2-40B4-BE49-F238E27FC236}">
                        <a16:creationId xmlns="" xmlns:a16="http://schemas.microsoft.com/office/drawing/2014/main" id="{A25BBA98-8D64-45B7-A554-5CA102C512CE}"/>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30" name="Line 126">
                    <a:extLst>
                      <a:ext uri="{FF2B5EF4-FFF2-40B4-BE49-F238E27FC236}">
                        <a16:creationId xmlns="" xmlns:a16="http://schemas.microsoft.com/office/drawing/2014/main" id="{559E96D7-5A2E-4ED5-9FF9-7CC7A9960B99}"/>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319" name="Group 127">
                <a:extLst>
                  <a:ext uri="{FF2B5EF4-FFF2-40B4-BE49-F238E27FC236}">
                    <a16:creationId xmlns="" xmlns:a16="http://schemas.microsoft.com/office/drawing/2014/main" id="{476E3331-6EA1-4BA7-A785-B02D8B2C0762}"/>
                  </a:ext>
                </a:extLst>
              </p:cNvPr>
              <p:cNvGrpSpPr>
                <a:grpSpLocks/>
              </p:cNvGrpSpPr>
              <p:nvPr/>
            </p:nvGrpSpPr>
            <p:grpSpPr bwMode="auto">
              <a:xfrm rot="-7408476">
                <a:off x="4454" y="1429"/>
                <a:ext cx="597" cy="673"/>
                <a:chOff x="2457" y="2549"/>
                <a:chExt cx="557" cy="547"/>
              </a:xfrm>
            </p:grpSpPr>
            <p:sp>
              <p:nvSpPr>
                <p:cNvPr id="7320" name="Freeform 128">
                  <a:extLst>
                    <a:ext uri="{FF2B5EF4-FFF2-40B4-BE49-F238E27FC236}">
                      <a16:creationId xmlns="" xmlns:a16="http://schemas.microsoft.com/office/drawing/2014/main" id="{4BCCAD4C-E03B-4086-A68B-7855F5C86F9F}"/>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7321" name="Oval 129">
                  <a:extLst>
                    <a:ext uri="{FF2B5EF4-FFF2-40B4-BE49-F238E27FC236}">
                      <a16:creationId xmlns="" xmlns:a16="http://schemas.microsoft.com/office/drawing/2014/main" id="{C2025BE7-F86B-4ED6-AAEC-A704209ADCA7}"/>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316" name="Rectangle 130">
              <a:extLst>
                <a:ext uri="{FF2B5EF4-FFF2-40B4-BE49-F238E27FC236}">
                  <a16:creationId xmlns="" xmlns:a16="http://schemas.microsoft.com/office/drawing/2014/main" id="{8F7E0385-72A1-4740-85AA-B833D853A677}"/>
                </a:ext>
              </a:extLst>
            </p:cNvPr>
            <p:cNvSpPr>
              <a:spLocks noChangeArrowheads="1"/>
            </p:cNvSpPr>
            <p:nvPr/>
          </p:nvSpPr>
          <p:spPr bwMode="auto">
            <a:xfrm>
              <a:off x="3804" y="2359"/>
              <a:ext cx="216" cy="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317" name="Line 131">
              <a:extLst>
                <a:ext uri="{FF2B5EF4-FFF2-40B4-BE49-F238E27FC236}">
                  <a16:creationId xmlns="" xmlns:a16="http://schemas.microsoft.com/office/drawing/2014/main" id="{2C97C832-49AE-4E93-B533-B8E9DB311B97}"/>
                </a:ext>
              </a:extLst>
            </p:cNvPr>
            <p:cNvSpPr>
              <a:spLocks noChangeShapeType="1"/>
            </p:cNvSpPr>
            <p:nvPr/>
          </p:nvSpPr>
          <p:spPr bwMode="auto">
            <a:xfrm flipV="1">
              <a:off x="3219" y="2386"/>
              <a:ext cx="0" cy="821"/>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 name="Group 132">
            <a:extLst>
              <a:ext uri="{FF2B5EF4-FFF2-40B4-BE49-F238E27FC236}">
                <a16:creationId xmlns="" xmlns:a16="http://schemas.microsoft.com/office/drawing/2014/main" id="{1324F602-6E5D-4FFF-9986-B13AFC1D5F7B}"/>
              </a:ext>
            </a:extLst>
          </p:cNvPr>
          <p:cNvGrpSpPr>
            <a:grpSpLocks/>
          </p:cNvGrpSpPr>
          <p:nvPr/>
        </p:nvGrpSpPr>
        <p:grpSpPr bwMode="auto">
          <a:xfrm>
            <a:off x="8175625" y="2971800"/>
            <a:ext cx="2355850" cy="2019300"/>
            <a:chOff x="2496" y="1152"/>
            <a:chExt cx="1814" cy="1488"/>
          </a:xfrm>
        </p:grpSpPr>
        <p:sp>
          <p:nvSpPr>
            <p:cNvPr id="7293" name="Oval 133">
              <a:extLst>
                <a:ext uri="{FF2B5EF4-FFF2-40B4-BE49-F238E27FC236}">
                  <a16:creationId xmlns="" xmlns:a16="http://schemas.microsoft.com/office/drawing/2014/main" id="{A6A1CA20-D98B-40F9-848A-39B11BF0BC17}"/>
                </a:ext>
              </a:extLst>
            </p:cNvPr>
            <p:cNvSpPr>
              <a:spLocks noChangeArrowheads="1"/>
            </p:cNvSpPr>
            <p:nvPr/>
          </p:nvSpPr>
          <p:spPr bwMode="auto">
            <a:xfrm>
              <a:off x="2496" y="2399"/>
              <a:ext cx="235" cy="241"/>
            </a:xfrm>
            <a:prstGeom prst="ellipse">
              <a:avLst/>
            </a:prstGeom>
            <a:gradFill rotWithShape="1">
              <a:gsLst>
                <a:gs pos="0">
                  <a:srgbClr val="66CCFF"/>
                </a:gs>
                <a:gs pos="100000">
                  <a:srgbClr val="2F5E76"/>
                </a:gs>
              </a:gsLst>
              <a:path path="shape">
                <a:fillToRect l="50000" t="50000" r="50000" b="50000"/>
              </a:path>
            </a:gradFill>
            <a:ln w="9525">
              <a:solidFill>
                <a:schemeClr val="accent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94" name="Rectangle 134">
              <a:extLst>
                <a:ext uri="{FF2B5EF4-FFF2-40B4-BE49-F238E27FC236}">
                  <a16:creationId xmlns="" xmlns:a16="http://schemas.microsoft.com/office/drawing/2014/main" id="{52E94CFB-1E6A-4B7C-90A4-F38395D6FE0A}"/>
                </a:ext>
              </a:extLst>
            </p:cNvPr>
            <p:cNvSpPr>
              <a:spLocks noChangeArrowheads="1"/>
            </p:cNvSpPr>
            <p:nvPr/>
          </p:nvSpPr>
          <p:spPr bwMode="auto">
            <a:xfrm>
              <a:off x="2552" y="1477"/>
              <a:ext cx="945" cy="35"/>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95" name="Rectangle 135">
              <a:extLst>
                <a:ext uri="{FF2B5EF4-FFF2-40B4-BE49-F238E27FC236}">
                  <a16:creationId xmlns="" xmlns:a16="http://schemas.microsoft.com/office/drawing/2014/main" id="{566CA69F-B14D-424E-9BD8-03ECB08AA6C2}"/>
                </a:ext>
              </a:extLst>
            </p:cNvPr>
            <p:cNvSpPr>
              <a:spLocks noChangeArrowheads="1"/>
            </p:cNvSpPr>
            <p:nvPr/>
          </p:nvSpPr>
          <p:spPr bwMode="auto">
            <a:xfrm>
              <a:off x="3202" y="1441"/>
              <a:ext cx="590"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96" name="Group 136">
              <a:extLst>
                <a:ext uri="{FF2B5EF4-FFF2-40B4-BE49-F238E27FC236}">
                  <a16:creationId xmlns="" xmlns:a16="http://schemas.microsoft.com/office/drawing/2014/main" id="{214B5457-12DE-487F-83C8-122EE2EDA075}"/>
                </a:ext>
              </a:extLst>
            </p:cNvPr>
            <p:cNvGrpSpPr>
              <a:grpSpLocks/>
            </p:cNvGrpSpPr>
            <p:nvPr/>
          </p:nvGrpSpPr>
          <p:grpSpPr bwMode="auto">
            <a:xfrm rot="-5012109">
              <a:off x="3601" y="951"/>
              <a:ext cx="508" cy="910"/>
              <a:chOff x="3990" y="432"/>
              <a:chExt cx="1099" cy="1632"/>
            </a:xfrm>
          </p:grpSpPr>
          <p:grpSp>
            <p:nvGrpSpPr>
              <p:cNvPr id="7299" name="Group 137">
                <a:extLst>
                  <a:ext uri="{FF2B5EF4-FFF2-40B4-BE49-F238E27FC236}">
                    <a16:creationId xmlns="" xmlns:a16="http://schemas.microsoft.com/office/drawing/2014/main" id="{C41D17E2-C9C7-43CB-9047-7D4D6504290D}"/>
                  </a:ext>
                </a:extLst>
              </p:cNvPr>
              <p:cNvGrpSpPr>
                <a:grpSpLocks/>
              </p:cNvGrpSpPr>
              <p:nvPr/>
            </p:nvGrpSpPr>
            <p:grpSpPr bwMode="auto">
              <a:xfrm>
                <a:off x="3990" y="432"/>
                <a:ext cx="936" cy="1331"/>
                <a:chOff x="4080" y="1349"/>
                <a:chExt cx="848" cy="1029"/>
              </a:xfrm>
            </p:grpSpPr>
            <p:sp>
              <p:nvSpPr>
                <p:cNvPr id="7303" name="Freeform 138">
                  <a:extLst>
                    <a:ext uri="{FF2B5EF4-FFF2-40B4-BE49-F238E27FC236}">
                      <a16:creationId xmlns="" xmlns:a16="http://schemas.microsoft.com/office/drawing/2014/main" id="{D9976830-CDA6-41ED-ACE9-CC2DC817B96B}"/>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endParaRPr lang="en-US"/>
                </a:p>
              </p:txBody>
            </p:sp>
            <p:grpSp>
              <p:nvGrpSpPr>
                <p:cNvPr id="7304" name="Group 139">
                  <a:extLst>
                    <a:ext uri="{FF2B5EF4-FFF2-40B4-BE49-F238E27FC236}">
                      <a16:creationId xmlns="" xmlns:a16="http://schemas.microsoft.com/office/drawing/2014/main" id="{97045286-60E8-478C-AC8C-CEB023CE3E8D}"/>
                    </a:ext>
                  </a:extLst>
                </p:cNvPr>
                <p:cNvGrpSpPr>
                  <a:grpSpLocks/>
                </p:cNvGrpSpPr>
                <p:nvPr/>
              </p:nvGrpSpPr>
              <p:grpSpPr bwMode="auto">
                <a:xfrm>
                  <a:off x="4080" y="1349"/>
                  <a:ext cx="848" cy="1029"/>
                  <a:chOff x="4080" y="1349"/>
                  <a:chExt cx="848" cy="1029"/>
                </a:xfrm>
              </p:grpSpPr>
              <p:sp>
                <p:nvSpPr>
                  <p:cNvPr id="7305" name="Freeform 140">
                    <a:extLst>
                      <a:ext uri="{FF2B5EF4-FFF2-40B4-BE49-F238E27FC236}">
                        <a16:creationId xmlns="" xmlns:a16="http://schemas.microsoft.com/office/drawing/2014/main" id="{D9087C8A-F971-45DF-BA5F-EFABE23F5166}"/>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endParaRPr lang="en-US"/>
                  </a:p>
                </p:txBody>
              </p:sp>
              <p:sp>
                <p:nvSpPr>
                  <p:cNvPr id="7306" name="Freeform 141">
                    <a:extLst>
                      <a:ext uri="{FF2B5EF4-FFF2-40B4-BE49-F238E27FC236}">
                        <a16:creationId xmlns="" xmlns:a16="http://schemas.microsoft.com/office/drawing/2014/main" id="{021D9C2C-13DC-49FB-8C31-ADA6DED4B488}"/>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7" name="Freeform 142">
                    <a:extLst>
                      <a:ext uri="{FF2B5EF4-FFF2-40B4-BE49-F238E27FC236}">
                        <a16:creationId xmlns="" xmlns:a16="http://schemas.microsoft.com/office/drawing/2014/main" id="{0C3EB08E-94CD-4832-B21E-50916B3775DC}"/>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8" name="Freeform 143">
                    <a:extLst>
                      <a:ext uri="{FF2B5EF4-FFF2-40B4-BE49-F238E27FC236}">
                        <a16:creationId xmlns="" xmlns:a16="http://schemas.microsoft.com/office/drawing/2014/main" id="{849D4BF9-4708-4D4D-A94F-41E6D5DC74E2}"/>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9" name="Freeform 144">
                    <a:extLst>
                      <a:ext uri="{FF2B5EF4-FFF2-40B4-BE49-F238E27FC236}">
                        <a16:creationId xmlns="" xmlns:a16="http://schemas.microsoft.com/office/drawing/2014/main" id="{FAA5D572-3D5D-4F54-B7F8-2E0FD9EC4FB1}"/>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10" name="Freeform 145">
                    <a:extLst>
                      <a:ext uri="{FF2B5EF4-FFF2-40B4-BE49-F238E27FC236}">
                        <a16:creationId xmlns="" xmlns:a16="http://schemas.microsoft.com/office/drawing/2014/main" id="{8A112614-323B-490B-A5DC-7CF916552187}"/>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11" name="Line 146">
                    <a:extLst>
                      <a:ext uri="{FF2B5EF4-FFF2-40B4-BE49-F238E27FC236}">
                        <a16:creationId xmlns="" xmlns:a16="http://schemas.microsoft.com/office/drawing/2014/main" id="{C111D58C-EBA6-4FD2-92C7-797FAF6A7BF7}"/>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300" name="Group 147">
                <a:extLst>
                  <a:ext uri="{FF2B5EF4-FFF2-40B4-BE49-F238E27FC236}">
                    <a16:creationId xmlns="" xmlns:a16="http://schemas.microsoft.com/office/drawing/2014/main" id="{1880304F-744E-452F-8CD4-A24AD9AC320E}"/>
                  </a:ext>
                </a:extLst>
              </p:cNvPr>
              <p:cNvGrpSpPr>
                <a:grpSpLocks/>
              </p:cNvGrpSpPr>
              <p:nvPr/>
            </p:nvGrpSpPr>
            <p:grpSpPr bwMode="auto">
              <a:xfrm rot="-7408476">
                <a:off x="4454" y="1429"/>
                <a:ext cx="597" cy="673"/>
                <a:chOff x="2457" y="2549"/>
                <a:chExt cx="557" cy="547"/>
              </a:xfrm>
            </p:grpSpPr>
            <p:sp>
              <p:nvSpPr>
                <p:cNvPr id="7301" name="Freeform 148">
                  <a:extLst>
                    <a:ext uri="{FF2B5EF4-FFF2-40B4-BE49-F238E27FC236}">
                      <a16:creationId xmlns="" xmlns:a16="http://schemas.microsoft.com/office/drawing/2014/main" id="{2DB31997-4F2F-42CC-94D8-F9D252725D40}"/>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7302" name="Oval 149">
                  <a:extLst>
                    <a:ext uri="{FF2B5EF4-FFF2-40B4-BE49-F238E27FC236}">
                      <a16:creationId xmlns="" xmlns:a16="http://schemas.microsoft.com/office/drawing/2014/main" id="{80655D8A-4CC4-4818-A88C-2564C93101C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297" name="Rectangle 150">
              <a:extLst>
                <a:ext uri="{FF2B5EF4-FFF2-40B4-BE49-F238E27FC236}">
                  <a16:creationId xmlns="" xmlns:a16="http://schemas.microsoft.com/office/drawing/2014/main" id="{73BCCB1B-F2EE-4A3D-888B-0ABCDB9BFCC7}"/>
                </a:ext>
              </a:extLst>
            </p:cNvPr>
            <p:cNvSpPr>
              <a:spLocks noChangeArrowheads="1"/>
            </p:cNvSpPr>
            <p:nvPr/>
          </p:nvSpPr>
          <p:spPr bwMode="auto">
            <a:xfrm>
              <a:off x="3332" y="1441"/>
              <a:ext cx="264"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98" name="Line 151">
              <a:extLst>
                <a:ext uri="{FF2B5EF4-FFF2-40B4-BE49-F238E27FC236}">
                  <a16:creationId xmlns="" xmlns:a16="http://schemas.microsoft.com/office/drawing/2014/main" id="{D9BA21ED-C892-4FD2-B53F-1093882242D0}"/>
                </a:ext>
              </a:extLst>
            </p:cNvPr>
            <p:cNvSpPr>
              <a:spLocks noChangeShapeType="1"/>
            </p:cNvSpPr>
            <p:nvPr/>
          </p:nvSpPr>
          <p:spPr bwMode="auto">
            <a:xfrm flipV="1">
              <a:off x="2617" y="1472"/>
              <a:ext cx="0" cy="961"/>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152">
            <a:extLst>
              <a:ext uri="{FF2B5EF4-FFF2-40B4-BE49-F238E27FC236}">
                <a16:creationId xmlns="" xmlns:a16="http://schemas.microsoft.com/office/drawing/2014/main" id="{BBD7525D-E640-4C70-AB92-9D82CC03E5D6}"/>
              </a:ext>
            </a:extLst>
          </p:cNvPr>
          <p:cNvGrpSpPr>
            <a:grpSpLocks/>
          </p:cNvGrpSpPr>
          <p:nvPr/>
        </p:nvGrpSpPr>
        <p:grpSpPr bwMode="auto">
          <a:xfrm>
            <a:off x="6238875" y="2209801"/>
            <a:ext cx="2393950" cy="1444625"/>
            <a:chOff x="384" y="2402"/>
            <a:chExt cx="1508" cy="910"/>
          </a:xfrm>
        </p:grpSpPr>
        <p:sp>
          <p:nvSpPr>
            <p:cNvPr id="7273" name="Oval 153">
              <a:extLst>
                <a:ext uri="{FF2B5EF4-FFF2-40B4-BE49-F238E27FC236}">
                  <a16:creationId xmlns="" xmlns:a16="http://schemas.microsoft.com/office/drawing/2014/main" id="{7F6364F0-12F3-482F-AD83-2271B51EC2E1}"/>
                </a:ext>
              </a:extLst>
            </p:cNvPr>
            <p:cNvSpPr>
              <a:spLocks noChangeArrowheads="1"/>
            </p:cNvSpPr>
            <p:nvPr/>
          </p:nvSpPr>
          <p:spPr bwMode="auto">
            <a:xfrm>
              <a:off x="384" y="3084"/>
              <a:ext cx="240" cy="228"/>
            </a:xfrm>
            <a:prstGeom prst="ellipse">
              <a:avLst/>
            </a:prstGeom>
            <a:solidFill>
              <a:srgbClr val="CC9900"/>
            </a:solidFill>
            <a:ln w="9525">
              <a:solidFill>
                <a:schemeClr val="accent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74" name="Group 154">
              <a:extLst>
                <a:ext uri="{FF2B5EF4-FFF2-40B4-BE49-F238E27FC236}">
                  <a16:creationId xmlns="" xmlns:a16="http://schemas.microsoft.com/office/drawing/2014/main" id="{A6618DDD-1337-4907-AAE3-7A99AB45BE7E}"/>
                </a:ext>
              </a:extLst>
            </p:cNvPr>
            <p:cNvGrpSpPr>
              <a:grpSpLocks/>
            </p:cNvGrpSpPr>
            <p:nvPr/>
          </p:nvGrpSpPr>
          <p:grpSpPr bwMode="auto">
            <a:xfrm>
              <a:off x="454" y="2402"/>
              <a:ext cx="1438" cy="434"/>
              <a:chOff x="454" y="2018"/>
              <a:chExt cx="1438" cy="434"/>
            </a:xfrm>
          </p:grpSpPr>
          <p:sp>
            <p:nvSpPr>
              <p:cNvPr id="7276" name="Rectangle 155">
                <a:extLst>
                  <a:ext uri="{FF2B5EF4-FFF2-40B4-BE49-F238E27FC236}">
                    <a16:creationId xmlns="" xmlns:a16="http://schemas.microsoft.com/office/drawing/2014/main" id="{EFBE4062-4F72-4626-97B2-D71CF47EFE1B}"/>
                  </a:ext>
                </a:extLst>
              </p:cNvPr>
              <p:cNvSpPr>
                <a:spLocks noChangeArrowheads="1"/>
              </p:cNvSpPr>
              <p:nvPr/>
            </p:nvSpPr>
            <p:spPr bwMode="auto">
              <a:xfrm>
                <a:off x="454" y="2296"/>
                <a:ext cx="773" cy="30"/>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77" name="Rectangle 156">
                <a:extLst>
                  <a:ext uri="{FF2B5EF4-FFF2-40B4-BE49-F238E27FC236}">
                    <a16:creationId xmlns="" xmlns:a16="http://schemas.microsoft.com/office/drawing/2014/main" id="{4B1E0F9B-D079-4D7E-A307-ACB2D033390B}"/>
                  </a:ext>
                </a:extLst>
              </p:cNvPr>
              <p:cNvSpPr>
                <a:spLocks noChangeArrowheads="1"/>
              </p:cNvSpPr>
              <p:nvPr/>
            </p:nvSpPr>
            <p:spPr bwMode="auto">
              <a:xfrm>
                <a:off x="986" y="2265"/>
                <a:ext cx="482" cy="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78" name="Group 157">
                <a:extLst>
                  <a:ext uri="{FF2B5EF4-FFF2-40B4-BE49-F238E27FC236}">
                    <a16:creationId xmlns="" xmlns:a16="http://schemas.microsoft.com/office/drawing/2014/main" id="{A6FB342A-F3B7-4838-86FA-286A9D420731}"/>
                  </a:ext>
                </a:extLst>
              </p:cNvPr>
              <p:cNvGrpSpPr>
                <a:grpSpLocks/>
              </p:cNvGrpSpPr>
              <p:nvPr/>
            </p:nvGrpSpPr>
            <p:grpSpPr bwMode="auto">
              <a:xfrm rot="-5012109">
                <a:off x="1303" y="1863"/>
                <a:ext cx="434" cy="744"/>
                <a:chOff x="3990" y="432"/>
                <a:chExt cx="1099" cy="1632"/>
              </a:xfrm>
            </p:grpSpPr>
            <p:grpSp>
              <p:nvGrpSpPr>
                <p:cNvPr id="7280" name="Group 158">
                  <a:extLst>
                    <a:ext uri="{FF2B5EF4-FFF2-40B4-BE49-F238E27FC236}">
                      <a16:creationId xmlns="" xmlns:a16="http://schemas.microsoft.com/office/drawing/2014/main" id="{E33D2757-C015-4EAF-94FA-59E2291B40D0}"/>
                    </a:ext>
                  </a:extLst>
                </p:cNvPr>
                <p:cNvGrpSpPr>
                  <a:grpSpLocks/>
                </p:cNvGrpSpPr>
                <p:nvPr/>
              </p:nvGrpSpPr>
              <p:grpSpPr bwMode="auto">
                <a:xfrm>
                  <a:off x="3990" y="432"/>
                  <a:ext cx="936" cy="1331"/>
                  <a:chOff x="4080" y="1349"/>
                  <a:chExt cx="848" cy="1029"/>
                </a:xfrm>
              </p:grpSpPr>
              <p:sp>
                <p:nvSpPr>
                  <p:cNvPr id="7284" name="Freeform 159">
                    <a:extLst>
                      <a:ext uri="{FF2B5EF4-FFF2-40B4-BE49-F238E27FC236}">
                        <a16:creationId xmlns="" xmlns:a16="http://schemas.microsoft.com/office/drawing/2014/main" id="{1B791ACA-574D-4706-8457-F08E3208815E}"/>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endParaRPr lang="en-US"/>
                  </a:p>
                </p:txBody>
              </p:sp>
              <p:grpSp>
                <p:nvGrpSpPr>
                  <p:cNvPr id="7285" name="Group 160">
                    <a:extLst>
                      <a:ext uri="{FF2B5EF4-FFF2-40B4-BE49-F238E27FC236}">
                        <a16:creationId xmlns="" xmlns:a16="http://schemas.microsoft.com/office/drawing/2014/main" id="{7B8D0581-1F79-4739-BB67-E2623A88C069}"/>
                      </a:ext>
                    </a:extLst>
                  </p:cNvPr>
                  <p:cNvGrpSpPr>
                    <a:grpSpLocks/>
                  </p:cNvGrpSpPr>
                  <p:nvPr/>
                </p:nvGrpSpPr>
                <p:grpSpPr bwMode="auto">
                  <a:xfrm>
                    <a:off x="4080" y="1349"/>
                    <a:ext cx="848" cy="1029"/>
                    <a:chOff x="4080" y="1349"/>
                    <a:chExt cx="848" cy="1029"/>
                  </a:xfrm>
                </p:grpSpPr>
                <p:sp>
                  <p:nvSpPr>
                    <p:cNvPr id="7286" name="Freeform 161">
                      <a:extLst>
                        <a:ext uri="{FF2B5EF4-FFF2-40B4-BE49-F238E27FC236}">
                          <a16:creationId xmlns="" xmlns:a16="http://schemas.microsoft.com/office/drawing/2014/main" id="{5424A3B7-3F43-4E62-AF1C-23B87478D723}"/>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endParaRPr lang="en-US"/>
                    </a:p>
                  </p:txBody>
                </p:sp>
                <p:sp>
                  <p:nvSpPr>
                    <p:cNvPr id="7287" name="Freeform 162">
                      <a:extLst>
                        <a:ext uri="{FF2B5EF4-FFF2-40B4-BE49-F238E27FC236}">
                          <a16:creationId xmlns="" xmlns:a16="http://schemas.microsoft.com/office/drawing/2014/main" id="{524BC296-ED52-483F-A74A-9C2377C7DA85}"/>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8" name="Freeform 163">
                      <a:extLst>
                        <a:ext uri="{FF2B5EF4-FFF2-40B4-BE49-F238E27FC236}">
                          <a16:creationId xmlns="" xmlns:a16="http://schemas.microsoft.com/office/drawing/2014/main" id="{8BF93905-F86C-4D4F-AD88-D5E108FBDC1B}"/>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 name="Freeform 164">
                      <a:extLst>
                        <a:ext uri="{FF2B5EF4-FFF2-40B4-BE49-F238E27FC236}">
                          <a16:creationId xmlns="" xmlns:a16="http://schemas.microsoft.com/office/drawing/2014/main" id="{1DBA308A-58C5-4256-A3A6-16A232B06BB6}"/>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0" name="Freeform 165">
                      <a:extLst>
                        <a:ext uri="{FF2B5EF4-FFF2-40B4-BE49-F238E27FC236}">
                          <a16:creationId xmlns="" xmlns:a16="http://schemas.microsoft.com/office/drawing/2014/main" id="{DF74B0AF-A658-4E39-AADB-6160F279C5F1}"/>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 name="Freeform 166">
                      <a:extLst>
                        <a:ext uri="{FF2B5EF4-FFF2-40B4-BE49-F238E27FC236}">
                          <a16:creationId xmlns="" xmlns:a16="http://schemas.microsoft.com/office/drawing/2014/main" id="{C4D0BBE9-0E8C-4861-B118-597354FE7F33}"/>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 name="Line 167">
                      <a:extLst>
                        <a:ext uri="{FF2B5EF4-FFF2-40B4-BE49-F238E27FC236}">
                          <a16:creationId xmlns="" xmlns:a16="http://schemas.microsoft.com/office/drawing/2014/main" id="{453D4A0F-4AD2-4E50-A88A-6A9982AFA78E}"/>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281" name="Group 168">
                  <a:extLst>
                    <a:ext uri="{FF2B5EF4-FFF2-40B4-BE49-F238E27FC236}">
                      <a16:creationId xmlns="" xmlns:a16="http://schemas.microsoft.com/office/drawing/2014/main" id="{0D05FDB4-E171-48E1-8576-B020C20B9B21}"/>
                    </a:ext>
                  </a:extLst>
                </p:cNvPr>
                <p:cNvGrpSpPr>
                  <a:grpSpLocks/>
                </p:cNvGrpSpPr>
                <p:nvPr/>
              </p:nvGrpSpPr>
              <p:grpSpPr bwMode="auto">
                <a:xfrm rot="-7408476">
                  <a:off x="4454" y="1429"/>
                  <a:ext cx="597" cy="673"/>
                  <a:chOff x="2457" y="2549"/>
                  <a:chExt cx="557" cy="547"/>
                </a:xfrm>
              </p:grpSpPr>
              <p:sp>
                <p:nvSpPr>
                  <p:cNvPr id="7282" name="Freeform 169">
                    <a:extLst>
                      <a:ext uri="{FF2B5EF4-FFF2-40B4-BE49-F238E27FC236}">
                        <a16:creationId xmlns="" xmlns:a16="http://schemas.microsoft.com/office/drawing/2014/main" id="{FE792851-09BA-4E1D-9D69-63C8A7F7A029}"/>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7283" name="Oval 170">
                    <a:extLst>
                      <a:ext uri="{FF2B5EF4-FFF2-40B4-BE49-F238E27FC236}">
                        <a16:creationId xmlns="" xmlns:a16="http://schemas.microsoft.com/office/drawing/2014/main" id="{6637E91C-E850-459F-9F47-509D9EE08BC9}"/>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279" name="Rectangle 171">
                <a:extLst>
                  <a:ext uri="{FF2B5EF4-FFF2-40B4-BE49-F238E27FC236}">
                    <a16:creationId xmlns="" xmlns:a16="http://schemas.microsoft.com/office/drawing/2014/main" id="{410743E9-D4FF-467F-A6EA-838B018AB0FD}"/>
                  </a:ext>
                </a:extLst>
              </p:cNvPr>
              <p:cNvSpPr>
                <a:spLocks noChangeArrowheads="1"/>
              </p:cNvSpPr>
              <p:nvPr/>
            </p:nvSpPr>
            <p:spPr bwMode="auto">
              <a:xfrm>
                <a:off x="1092" y="2265"/>
                <a:ext cx="216" cy="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7275" name="Freeform 172">
              <a:extLst>
                <a:ext uri="{FF2B5EF4-FFF2-40B4-BE49-F238E27FC236}">
                  <a16:creationId xmlns="" xmlns:a16="http://schemas.microsoft.com/office/drawing/2014/main" id="{9F5D4490-A633-4A11-8AF8-914936CAF7E3}"/>
                </a:ext>
              </a:extLst>
            </p:cNvPr>
            <p:cNvSpPr>
              <a:spLocks/>
            </p:cNvSpPr>
            <p:nvPr/>
          </p:nvSpPr>
          <p:spPr bwMode="auto">
            <a:xfrm>
              <a:off x="480" y="2688"/>
              <a:ext cx="248" cy="480"/>
            </a:xfrm>
            <a:custGeom>
              <a:avLst/>
              <a:gdLst>
                <a:gd name="T0" fmla="*/ 48 w 248"/>
                <a:gd name="T1" fmla="*/ 480 h 480"/>
                <a:gd name="T2" fmla="*/ 240 w 248"/>
                <a:gd name="T3" fmla="*/ 240 h 480"/>
                <a:gd name="T4" fmla="*/ 0 w 248"/>
                <a:gd name="T5" fmla="*/ 0 h 480"/>
                <a:gd name="T6" fmla="*/ 0 60000 65536"/>
                <a:gd name="T7" fmla="*/ 0 60000 65536"/>
                <a:gd name="T8" fmla="*/ 0 60000 65536"/>
                <a:gd name="T9" fmla="*/ 0 w 248"/>
                <a:gd name="T10" fmla="*/ 0 h 480"/>
                <a:gd name="T11" fmla="*/ 248 w 248"/>
                <a:gd name="T12" fmla="*/ 480 h 480"/>
              </a:gdLst>
              <a:ahLst/>
              <a:cxnLst>
                <a:cxn ang="T6">
                  <a:pos x="T0" y="T1"/>
                </a:cxn>
                <a:cxn ang="T7">
                  <a:pos x="T2" y="T3"/>
                </a:cxn>
                <a:cxn ang="T8">
                  <a:pos x="T4" y="T5"/>
                </a:cxn>
              </a:cxnLst>
              <a:rect l="T9" t="T10" r="T11" b="T12"/>
              <a:pathLst>
                <a:path w="248" h="480">
                  <a:moveTo>
                    <a:pt x="48" y="480"/>
                  </a:moveTo>
                  <a:cubicBezTo>
                    <a:pt x="148" y="400"/>
                    <a:pt x="248" y="320"/>
                    <a:pt x="240" y="240"/>
                  </a:cubicBezTo>
                  <a:cubicBezTo>
                    <a:pt x="232" y="160"/>
                    <a:pt x="40" y="4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7" name="Group 173">
            <a:extLst>
              <a:ext uri="{FF2B5EF4-FFF2-40B4-BE49-F238E27FC236}">
                <a16:creationId xmlns="" xmlns:a16="http://schemas.microsoft.com/office/drawing/2014/main" id="{62F42B42-90F4-445E-BD14-03F8FDBFE6CA}"/>
              </a:ext>
            </a:extLst>
          </p:cNvPr>
          <p:cNvGrpSpPr>
            <a:grpSpLocks/>
          </p:cNvGrpSpPr>
          <p:nvPr/>
        </p:nvGrpSpPr>
        <p:grpSpPr bwMode="auto">
          <a:xfrm>
            <a:off x="6238875" y="1612901"/>
            <a:ext cx="2393950" cy="2054225"/>
            <a:chOff x="3096" y="2112"/>
            <a:chExt cx="1508" cy="1294"/>
          </a:xfrm>
        </p:grpSpPr>
        <p:sp>
          <p:nvSpPr>
            <p:cNvPr id="7254" name="Oval 174">
              <a:extLst>
                <a:ext uri="{FF2B5EF4-FFF2-40B4-BE49-F238E27FC236}">
                  <a16:creationId xmlns="" xmlns:a16="http://schemas.microsoft.com/office/drawing/2014/main" id="{B66E47B2-40F0-4C81-8D9A-CD48814BD29D}"/>
                </a:ext>
              </a:extLst>
            </p:cNvPr>
            <p:cNvSpPr>
              <a:spLocks noChangeArrowheads="1"/>
            </p:cNvSpPr>
            <p:nvPr/>
          </p:nvSpPr>
          <p:spPr bwMode="auto">
            <a:xfrm>
              <a:off x="3096" y="3178"/>
              <a:ext cx="240" cy="228"/>
            </a:xfrm>
            <a:prstGeom prst="ellipse">
              <a:avLst/>
            </a:prstGeom>
            <a:solidFill>
              <a:srgbClr val="CC9900"/>
            </a:solidFill>
            <a:ln w="9525">
              <a:solidFill>
                <a:schemeClr val="accent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55" name="Rectangle 175">
              <a:extLst>
                <a:ext uri="{FF2B5EF4-FFF2-40B4-BE49-F238E27FC236}">
                  <a16:creationId xmlns="" xmlns:a16="http://schemas.microsoft.com/office/drawing/2014/main" id="{C5B19AFF-AB6D-47B4-AB19-CE537D0032DB}"/>
                </a:ext>
              </a:extLst>
            </p:cNvPr>
            <p:cNvSpPr>
              <a:spLocks noChangeArrowheads="1"/>
            </p:cNvSpPr>
            <p:nvPr/>
          </p:nvSpPr>
          <p:spPr bwMode="auto">
            <a:xfrm>
              <a:off x="3166" y="2390"/>
              <a:ext cx="773" cy="30"/>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56" name="Rectangle 176">
              <a:extLst>
                <a:ext uri="{FF2B5EF4-FFF2-40B4-BE49-F238E27FC236}">
                  <a16:creationId xmlns="" xmlns:a16="http://schemas.microsoft.com/office/drawing/2014/main" id="{7D98D8AE-CF02-49B7-8AB2-98DF1E7AB7F6}"/>
                </a:ext>
              </a:extLst>
            </p:cNvPr>
            <p:cNvSpPr>
              <a:spLocks noChangeArrowheads="1"/>
            </p:cNvSpPr>
            <p:nvPr/>
          </p:nvSpPr>
          <p:spPr bwMode="auto">
            <a:xfrm>
              <a:off x="3698" y="2359"/>
              <a:ext cx="482" cy="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57" name="Group 177">
              <a:extLst>
                <a:ext uri="{FF2B5EF4-FFF2-40B4-BE49-F238E27FC236}">
                  <a16:creationId xmlns="" xmlns:a16="http://schemas.microsoft.com/office/drawing/2014/main" id="{3D9CFCAC-BB56-4769-BEA2-E8772998E53C}"/>
                </a:ext>
              </a:extLst>
            </p:cNvPr>
            <p:cNvGrpSpPr>
              <a:grpSpLocks/>
            </p:cNvGrpSpPr>
            <p:nvPr/>
          </p:nvGrpSpPr>
          <p:grpSpPr bwMode="auto">
            <a:xfrm rot="-5012109">
              <a:off x="4015" y="1957"/>
              <a:ext cx="434" cy="744"/>
              <a:chOff x="3990" y="432"/>
              <a:chExt cx="1099" cy="1632"/>
            </a:xfrm>
          </p:grpSpPr>
          <p:grpSp>
            <p:nvGrpSpPr>
              <p:cNvPr id="7260" name="Group 178">
                <a:extLst>
                  <a:ext uri="{FF2B5EF4-FFF2-40B4-BE49-F238E27FC236}">
                    <a16:creationId xmlns="" xmlns:a16="http://schemas.microsoft.com/office/drawing/2014/main" id="{7B227642-4114-46F6-8AD8-E8D5A5F33BD2}"/>
                  </a:ext>
                </a:extLst>
              </p:cNvPr>
              <p:cNvGrpSpPr>
                <a:grpSpLocks/>
              </p:cNvGrpSpPr>
              <p:nvPr/>
            </p:nvGrpSpPr>
            <p:grpSpPr bwMode="auto">
              <a:xfrm>
                <a:off x="3990" y="432"/>
                <a:ext cx="936" cy="1331"/>
                <a:chOff x="4080" y="1349"/>
                <a:chExt cx="848" cy="1029"/>
              </a:xfrm>
            </p:grpSpPr>
            <p:sp>
              <p:nvSpPr>
                <p:cNvPr id="7264" name="Freeform 179">
                  <a:extLst>
                    <a:ext uri="{FF2B5EF4-FFF2-40B4-BE49-F238E27FC236}">
                      <a16:creationId xmlns="" xmlns:a16="http://schemas.microsoft.com/office/drawing/2014/main" id="{B4C3E3DC-CD5C-4241-B6F7-7B180B55F051}"/>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endParaRPr lang="en-US"/>
                </a:p>
              </p:txBody>
            </p:sp>
            <p:grpSp>
              <p:nvGrpSpPr>
                <p:cNvPr id="7265" name="Group 180">
                  <a:extLst>
                    <a:ext uri="{FF2B5EF4-FFF2-40B4-BE49-F238E27FC236}">
                      <a16:creationId xmlns="" xmlns:a16="http://schemas.microsoft.com/office/drawing/2014/main" id="{0900E323-F11B-4E00-B39C-DBCB298B4608}"/>
                    </a:ext>
                  </a:extLst>
                </p:cNvPr>
                <p:cNvGrpSpPr>
                  <a:grpSpLocks/>
                </p:cNvGrpSpPr>
                <p:nvPr/>
              </p:nvGrpSpPr>
              <p:grpSpPr bwMode="auto">
                <a:xfrm>
                  <a:off x="4080" y="1349"/>
                  <a:ext cx="848" cy="1029"/>
                  <a:chOff x="4080" y="1349"/>
                  <a:chExt cx="848" cy="1029"/>
                </a:xfrm>
              </p:grpSpPr>
              <p:sp>
                <p:nvSpPr>
                  <p:cNvPr id="7266" name="Freeform 181">
                    <a:extLst>
                      <a:ext uri="{FF2B5EF4-FFF2-40B4-BE49-F238E27FC236}">
                        <a16:creationId xmlns="" xmlns:a16="http://schemas.microsoft.com/office/drawing/2014/main" id="{10034985-D575-42CB-9B2A-68143B054DEE}"/>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endParaRPr lang="en-US"/>
                  </a:p>
                </p:txBody>
              </p:sp>
              <p:sp>
                <p:nvSpPr>
                  <p:cNvPr id="7267" name="Freeform 182">
                    <a:extLst>
                      <a:ext uri="{FF2B5EF4-FFF2-40B4-BE49-F238E27FC236}">
                        <a16:creationId xmlns="" xmlns:a16="http://schemas.microsoft.com/office/drawing/2014/main" id="{60255CA3-2950-4C04-B7BD-2E8EE26D41A5}"/>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68" name="Freeform 183">
                    <a:extLst>
                      <a:ext uri="{FF2B5EF4-FFF2-40B4-BE49-F238E27FC236}">
                        <a16:creationId xmlns="" xmlns:a16="http://schemas.microsoft.com/office/drawing/2014/main" id="{9F3C9320-8792-4913-AE73-5BE0EF1E2666}"/>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69" name="Freeform 184">
                    <a:extLst>
                      <a:ext uri="{FF2B5EF4-FFF2-40B4-BE49-F238E27FC236}">
                        <a16:creationId xmlns="" xmlns:a16="http://schemas.microsoft.com/office/drawing/2014/main" id="{1945DB78-46EF-4A6F-A1D1-2D8949918309}"/>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0" name="Freeform 185">
                    <a:extLst>
                      <a:ext uri="{FF2B5EF4-FFF2-40B4-BE49-F238E27FC236}">
                        <a16:creationId xmlns="" xmlns:a16="http://schemas.microsoft.com/office/drawing/2014/main" id="{F8F28F0E-0DAA-4D94-9ADF-97D7EA6A5AD2}"/>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 name="Freeform 186">
                    <a:extLst>
                      <a:ext uri="{FF2B5EF4-FFF2-40B4-BE49-F238E27FC236}">
                        <a16:creationId xmlns="" xmlns:a16="http://schemas.microsoft.com/office/drawing/2014/main" id="{6C25B30C-B3FB-4033-926A-DBB278E76E82}"/>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2" name="Line 187">
                    <a:extLst>
                      <a:ext uri="{FF2B5EF4-FFF2-40B4-BE49-F238E27FC236}">
                        <a16:creationId xmlns="" xmlns:a16="http://schemas.microsoft.com/office/drawing/2014/main" id="{87D465EE-450F-415D-BB4B-A69E2CEA7F88}"/>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261" name="Group 188">
                <a:extLst>
                  <a:ext uri="{FF2B5EF4-FFF2-40B4-BE49-F238E27FC236}">
                    <a16:creationId xmlns="" xmlns:a16="http://schemas.microsoft.com/office/drawing/2014/main" id="{223AE22B-C067-42E5-8445-044EA77D0456}"/>
                  </a:ext>
                </a:extLst>
              </p:cNvPr>
              <p:cNvGrpSpPr>
                <a:grpSpLocks/>
              </p:cNvGrpSpPr>
              <p:nvPr/>
            </p:nvGrpSpPr>
            <p:grpSpPr bwMode="auto">
              <a:xfrm rot="-7408476">
                <a:off x="4454" y="1429"/>
                <a:ext cx="597" cy="673"/>
                <a:chOff x="2457" y="2549"/>
                <a:chExt cx="557" cy="547"/>
              </a:xfrm>
            </p:grpSpPr>
            <p:sp>
              <p:nvSpPr>
                <p:cNvPr id="7262" name="Freeform 189">
                  <a:extLst>
                    <a:ext uri="{FF2B5EF4-FFF2-40B4-BE49-F238E27FC236}">
                      <a16:creationId xmlns="" xmlns:a16="http://schemas.microsoft.com/office/drawing/2014/main" id="{AD03F482-CB2E-4D5D-BAB6-59C673CD21B8}"/>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7263" name="Oval 190">
                  <a:extLst>
                    <a:ext uri="{FF2B5EF4-FFF2-40B4-BE49-F238E27FC236}">
                      <a16:creationId xmlns="" xmlns:a16="http://schemas.microsoft.com/office/drawing/2014/main" id="{FA98D33F-2B9A-4344-8DF1-BAEFF02360C1}"/>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258" name="Rectangle 191">
              <a:extLst>
                <a:ext uri="{FF2B5EF4-FFF2-40B4-BE49-F238E27FC236}">
                  <a16:creationId xmlns="" xmlns:a16="http://schemas.microsoft.com/office/drawing/2014/main" id="{D26FB0D2-1407-4011-98C3-0EBAE7F11C4B}"/>
                </a:ext>
              </a:extLst>
            </p:cNvPr>
            <p:cNvSpPr>
              <a:spLocks noChangeArrowheads="1"/>
            </p:cNvSpPr>
            <p:nvPr/>
          </p:nvSpPr>
          <p:spPr bwMode="auto">
            <a:xfrm>
              <a:off x="3804" y="2359"/>
              <a:ext cx="216" cy="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59" name="Line 192">
              <a:extLst>
                <a:ext uri="{FF2B5EF4-FFF2-40B4-BE49-F238E27FC236}">
                  <a16:creationId xmlns="" xmlns:a16="http://schemas.microsoft.com/office/drawing/2014/main" id="{1EDABDFF-9AA2-45BC-9A0A-A2ADE36B9B6C}"/>
                </a:ext>
              </a:extLst>
            </p:cNvPr>
            <p:cNvSpPr>
              <a:spLocks noChangeShapeType="1"/>
            </p:cNvSpPr>
            <p:nvPr/>
          </p:nvSpPr>
          <p:spPr bwMode="auto">
            <a:xfrm flipV="1">
              <a:off x="3219" y="2386"/>
              <a:ext cx="0" cy="821"/>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7780" name="Group 193">
            <a:extLst>
              <a:ext uri="{FF2B5EF4-FFF2-40B4-BE49-F238E27FC236}">
                <a16:creationId xmlns="" xmlns:a16="http://schemas.microsoft.com/office/drawing/2014/main" id="{2AE49584-6614-4D59-B3BC-E6A283905782}"/>
              </a:ext>
            </a:extLst>
          </p:cNvPr>
          <p:cNvGrpSpPr>
            <a:grpSpLocks/>
          </p:cNvGrpSpPr>
          <p:nvPr/>
        </p:nvGrpSpPr>
        <p:grpSpPr bwMode="auto">
          <a:xfrm>
            <a:off x="6276975" y="762000"/>
            <a:ext cx="2355850" cy="2019300"/>
            <a:chOff x="2496" y="1152"/>
            <a:chExt cx="1814" cy="1488"/>
          </a:xfrm>
        </p:grpSpPr>
        <p:sp>
          <p:nvSpPr>
            <p:cNvPr id="7235" name="Oval 194">
              <a:extLst>
                <a:ext uri="{FF2B5EF4-FFF2-40B4-BE49-F238E27FC236}">
                  <a16:creationId xmlns="" xmlns:a16="http://schemas.microsoft.com/office/drawing/2014/main" id="{4A625D1F-DDBD-45D4-A5C2-363889897AC3}"/>
                </a:ext>
              </a:extLst>
            </p:cNvPr>
            <p:cNvSpPr>
              <a:spLocks noChangeArrowheads="1"/>
            </p:cNvSpPr>
            <p:nvPr/>
          </p:nvSpPr>
          <p:spPr bwMode="auto">
            <a:xfrm>
              <a:off x="2496" y="2399"/>
              <a:ext cx="235" cy="241"/>
            </a:xfrm>
            <a:prstGeom prst="ellipse">
              <a:avLst/>
            </a:prstGeom>
            <a:gradFill rotWithShape="1">
              <a:gsLst>
                <a:gs pos="0">
                  <a:srgbClr val="66CCFF"/>
                </a:gs>
                <a:gs pos="100000">
                  <a:srgbClr val="2F5E76"/>
                </a:gs>
              </a:gsLst>
              <a:path path="shape">
                <a:fillToRect l="50000" t="50000" r="50000" b="50000"/>
              </a:path>
            </a:gradFill>
            <a:ln w="9525">
              <a:solidFill>
                <a:schemeClr val="accent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36" name="Rectangle 195">
              <a:extLst>
                <a:ext uri="{FF2B5EF4-FFF2-40B4-BE49-F238E27FC236}">
                  <a16:creationId xmlns="" xmlns:a16="http://schemas.microsoft.com/office/drawing/2014/main" id="{A94CC71D-15EC-46E0-AC64-4520091FA7CE}"/>
                </a:ext>
              </a:extLst>
            </p:cNvPr>
            <p:cNvSpPr>
              <a:spLocks noChangeArrowheads="1"/>
            </p:cNvSpPr>
            <p:nvPr/>
          </p:nvSpPr>
          <p:spPr bwMode="auto">
            <a:xfrm>
              <a:off x="2552" y="1477"/>
              <a:ext cx="945" cy="35"/>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37" name="Rectangle 196">
              <a:extLst>
                <a:ext uri="{FF2B5EF4-FFF2-40B4-BE49-F238E27FC236}">
                  <a16:creationId xmlns="" xmlns:a16="http://schemas.microsoft.com/office/drawing/2014/main" id="{35D92980-F258-4C72-BC18-EA863CAC1C71}"/>
                </a:ext>
              </a:extLst>
            </p:cNvPr>
            <p:cNvSpPr>
              <a:spLocks noChangeArrowheads="1"/>
            </p:cNvSpPr>
            <p:nvPr/>
          </p:nvSpPr>
          <p:spPr bwMode="auto">
            <a:xfrm>
              <a:off x="3202" y="1441"/>
              <a:ext cx="590"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38" name="Group 197">
              <a:extLst>
                <a:ext uri="{FF2B5EF4-FFF2-40B4-BE49-F238E27FC236}">
                  <a16:creationId xmlns="" xmlns:a16="http://schemas.microsoft.com/office/drawing/2014/main" id="{1E23F1D9-8D0B-46B5-9139-ED7AD82EDD6E}"/>
                </a:ext>
              </a:extLst>
            </p:cNvPr>
            <p:cNvGrpSpPr>
              <a:grpSpLocks/>
            </p:cNvGrpSpPr>
            <p:nvPr/>
          </p:nvGrpSpPr>
          <p:grpSpPr bwMode="auto">
            <a:xfrm rot="-5012109">
              <a:off x="3601" y="951"/>
              <a:ext cx="508" cy="910"/>
              <a:chOff x="3990" y="432"/>
              <a:chExt cx="1099" cy="1632"/>
            </a:xfrm>
          </p:grpSpPr>
          <p:grpSp>
            <p:nvGrpSpPr>
              <p:cNvPr id="7241" name="Group 198">
                <a:extLst>
                  <a:ext uri="{FF2B5EF4-FFF2-40B4-BE49-F238E27FC236}">
                    <a16:creationId xmlns="" xmlns:a16="http://schemas.microsoft.com/office/drawing/2014/main" id="{9F6B3A97-9861-4D50-97A5-9305A6241DEB}"/>
                  </a:ext>
                </a:extLst>
              </p:cNvPr>
              <p:cNvGrpSpPr>
                <a:grpSpLocks/>
              </p:cNvGrpSpPr>
              <p:nvPr/>
            </p:nvGrpSpPr>
            <p:grpSpPr bwMode="auto">
              <a:xfrm>
                <a:off x="3990" y="432"/>
                <a:ext cx="936" cy="1331"/>
                <a:chOff x="4080" y="1349"/>
                <a:chExt cx="848" cy="1029"/>
              </a:xfrm>
            </p:grpSpPr>
            <p:sp>
              <p:nvSpPr>
                <p:cNvPr id="7245" name="Freeform 199">
                  <a:extLst>
                    <a:ext uri="{FF2B5EF4-FFF2-40B4-BE49-F238E27FC236}">
                      <a16:creationId xmlns="" xmlns:a16="http://schemas.microsoft.com/office/drawing/2014/main" id="{9AD806E0-F0E5-48FC-9FEC-04753F59412E}"/>
                    </a:ext>
                  </a:extLst>
                </p:cNvPr>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9"/>
                    <a:gd name="T67" fmla="*/ 0 h 347"/>
                    <a:gd name="T68" fmla="*/ 779 w 779"/>
                    <a:gd name="T69" fmla="*/ 347 h 3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9525">
                  <a:solidFill>
                    <a:srgbClr val="000000"/>
                  </a:solidFill>
                  <a:round/>
                  <a:headEnd/>
                  <a:tailEnd/>
                </a:ln>
              </p:spPr>
              <p:txBody>
                <a:bodyPr/>
                <a:lstStyle/>
                <a:p>
                  <a:endParaRPr lang="en-US"/>
                </a:p>
              </p:txBody>
            </p:sp>
            <p:grpSp>
              <p:nvGrpSpPr>
                <p:cNvPr id="7246" name="Group 200">
                  <a:extLst>
                    <a:ext uri="{FF2B5EF4-FFF2-40B4-BE49-F238E27FC236}">
                      <a16:creationId xmlns="" xmlns:a16="http://schemas.microsoft.com/office/drawing/2014/main" id="{CF83D249-75B6-4881-9715-31D194D21C5E}"/>
                    </a:ext>
                  </a:extLst>
                </p:cNvPr>
                <p:cNvGrpSpPr>
                  <a:grpSpLocks/>
                </p:cNvGrpSpPr>
                <p:nvPr/>
              </p:nvGrpSpPr>
              <p:grpSpPr bwMode="auto">
                <a:xfrm>
                  <a:off x="4080" y="1349"/>
                  <a:ext cx="848" cy="1029"/>
                  <a:chOff x="4080" y="1349"/>
                  <a:chExt cx="848" cy="1029"/>
                </a:xfrm>
              </p:grpSpPr>
              <p:sp>
                <p:nvSpPr>
                  <p:cNvPr id="7247" name="Freeform 201">
                    <a:extLst>
                      <a:ext uri="{FF2B5EF4-FFF2-40B4-BE49-F238E27FC236}">
                        <a16:creationId xmlns="" xmlns:a16="http://schemas.microsoft.com/office/drawing/2014/main" id="{1FBE3A9F-59DB-4F34-8134-15B553F05DA8}"/>
                      </a:ext>
                    </a:extLst>
                  </p:cNvPr>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5"/>
                      <a:gd name="T151" fmla="*/ 0 h 2058"/>
                      <a:gd name="T152" fmla="*/ 1695 w 1695"/>
                      <a:gd name="T153" fmla="*/ 2058 h 20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9525">
                    <a:solidFill>
                      <a:srgbClr val="000000"/>
                    </a:solidFill>
                    <a:round/>
                    <a:headEnd/>
                    <a:tailEnd/>
                  </a:ln>
                </p:spPr>
                <p:txBody>
                  <a:bodyPr/>
                  <a:lstStyle/>
                  <a:p>
                    <a:endParaRPr lang="en-US"/>
                  </a:p>
                </p:txBody>
              </p:sp>
              <p:sp>
                <p:nvSpPr>
                  <p:cNvPr id="7248" name="Freeform 202">
                    <a:extLst>
                      <a:ext uri="{FF2B5EF4-FFF2-40B4-BE49-F238E27FC236}">
                        <a16:creationId xmlns="" xmlns:a16="http://schemas.microsoft.com/office/drawing/2014/main" id="{50BC2F0F-03ED-4FA9-A273-AA6029C89518}"/>
                      </a:ext>
                    </a:extLst>
                  </p:cNvPr>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49" name="Freeform 203">
                    <a:extLst>
                      <a:ext uri="{FF2B5EF4-FFF2-40B4-BE49-F238E27FC236}">
                        <a16:creationId xmlns="" xmlns:a16="http://schemas.microsoft.com/office/drawing/2014/main" id="{E4E12FC5-7B75-4353-940F-763DAE74CFE4}"/>
                      </a:ext>
                    </a:extLst>
                  </p:cNvPr>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50" name="Freeform 204">
                    <a:extLst>
                      <a:ext uri="{FF2B5EF4-FFF2-40B4-BE49-F238E27FC236}">
                        <a16:creationId xmlns="" xmlns:a16="http://schemas.microsoft.com/office/drawing/2014/main" id="{D1492C72-8F98-4EEA-994B-4E8E4B2B3CA8}"/>
                      </a:ext>
                    </a:extLst>
                  </p:cNvPr>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51" name="Freeform 205">
                    <a:extLst>
                      <a:ext uri="{FF2B5EF4-FFF2-40B4-BE49-F238E27FC236}">
                        <a16:creationId xmlns="" xmlns:a16="http://schemas.microsoft.com/office/drawing/2014/main" id="{75ACD457-7EBE-4E30-9F78-1A21DD3FA831}"/>
                      </a:ext>
                    </a:extLst>
                  </p:cNvPr>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52" name="Freeform 206">
                    <a:extLst>
                      <a:ext uri="{FF2B5EF4-FFF2-40B4-BE49-F238E27FC236}">
                        <a16:creationId xmlns="" xmlns:a16="http://schemas.microsoft.com/office/drawing/2014/main" id="{F1459D0A-809F-4066-9258-B9ECE9A4C833}"/>
                      </a:ext>
                    </a:extLst>
                  </p:cNvPr>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53" name="Line 207">
                    <a:extLst>
                      <a:ext uri="{FF2B5EF4-FFF2-40B4-BE49-F238E27FC236}">
                        <a16:creationId xmlns="" xmlns:a16="http://schemas.microsoft.com/office/drawing/2014/main" id="{63F5602C-5FA0-4072-8E52-C1C9C5410D31}"/>
                      </a:ext>
                    </a:extLst>
                  </p:cNvPr>
                  <p:cNvSpPr>
                    <a:spLocks noChangeShapeType="1"/>
                  </p:cNvSpPr>
                  <p:nvPr/>
                </p:nvSpPr>
                <p:spPr bwMode="auto">
                  <a:xfrm>
                    <a:off x="4302" y="1716"/>
                    <a:ext cx="16"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242" name="Group 208">
                <a:extLst>
                  <a:ext uri="{FF2B5EF4-FFF2-40B4-BE49-F238E27FC236}">
                    <a16:creationId xmlns="" xmlns:a16="http://schemas.microsoft.com/office/drawing/2014/main" id="{688E418B-EFF7-4739-B532-8FEBE121485D}"/>
                  </a:ext>
                </a:extLst>
              </p:cNvPr>
              <p:cNvGrpSpPr>
                <a:grpSpLocks/>
              </p:cNvGrpSpPr>
              <p:nvPr/>
            </p:nvGrpSpPr>
            <p:grpSpPr bwMode="auto">
              <a:xfrm rot="-7408476">
                <a:off x="4454" y="1429"/>
                <a:ext cx="597" cy="673"/>
                <a:chOff x="2457" y="2549"/>
                <a:chExt cx="557" cy="547"/>
              </a:xfrm>
            </p:grpSpPr>
            <p:sp>
              <p:nvSpPr>
                <p:cNvPr id="7243" name="Freeform 209">
                  <a:extLst>
                    <a:ext uri="{FF2B5EF4-FFF2-40B4-BE49-F238E27FC236}">
                      <a16:creationId xmlns="" xmlns:a16="http://schemas.microsoft.com/office/drawing/2014/main" id="{775218C2-E048-4A25-B798-16156B440443}"/>
                    </a:ext>
                  </a:extLst>
                </p:cNvPr>
                <p:cNvSpPr>
                  <a:spLocks/>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7244" name="Oval 210">
                  <a:extLst>
                    <a:ext uri="{FF2B5EF4-FFF2-40B4-BE49-F238E27FC236}">
                      <a16:creationId xmlns="" xmlns:a16="http://schemas.microsoft.com/office/drawing/2014/main" id="{8DB0743C-D8C4-4934-B5D4-3ACB4E935308}"/>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239" name="Rectangle 211">
              <a:extLst>
                <a:ext uri="{FF2B5EF4-FFF2-40B4-BE49-F238E27FC236}">
                  <a16:creationId xmlns="" xmlns:a16="http://schemas.microsoft.com/office/drawing/2014/main" id="{F1527CBD-E356-4BEA-A247-218E46A1A6A6}"/>
                </a:ext>
              </a:extLst>
            </p:cNvPr>
            <p:cNvSpPr>
              <a:spLocks noChangeArrowheads="1"/>
            </p:cNvSpPr>
            <p:nvPr/>
          </p:nvSpPr>
          <p:spPr bwMode="auto">
            <a:xfrm>
              <a:off x="3332" y="1441"/>
              <a:ext cx="264"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40" name="Line 212">
              <a:extLst>
                <a:ext uri="{FF2B5EF4-FFF2-40B4-BE49-F238E27FC236}">
                  <a16:creationId xmlns="" xmlns:a16="http://schemas.microsoft.com/office/drawing/2014/main" id="{D7A537B8-B231-4840-913A-8A9CD82471B6}"/>
                </a:ext>
              </a:extLst>
            </p:cNvPr>
            <p:cNvSpPr>
              <a:spLocks noChangeShapeType="1"/>
            </p:cNvSpPr>
            <p:nvPr/>
          </p:nvSpPr>
          <p:spPr bwMode="auto">
            <a:xfrm flipV="1">
              <a:off x="2617" y="1472"/>
              <a:ext cx="0" cy="961"/>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874" name="Text Box 226">
            <a:extLst>
              <a:ext uri="{FF2B5EF4-FFF2-40B4-BE49-F238E27FC236}">
                <a16:creationId xmlns="" xmlns:a16="http://schemas.microsoft.com/office/drawing/2014/main" id="{E305AA80-4BD4-478D-883C-3AF833D9F26C}"/>
              </a:ext>
            </a:extLst>
          </p:cNvPr>
          <p:cNvSpPr txBox="1">
            <a:spLocks noChangeArrowheads="1"/>
          </p:cNvSpPr>
          <p:nvPr/>
        </p:nvSpPr>
        <p:spPr bwMode="auto">
          <a:xfrm>
            <a:off x="1314450" y="4935538"/>
            <a:ext cx="533400" cy="3667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chemeClr val="bg1"/>
                </a:solidFill>
              </a:rPr>
              <a:t>C3</a:t>
            </a:r>
          </a:p>
        </p:txBody>
      </p:sp>
      <p:sp>
        <p:nvSpPr>
          <p:cNvPr id="27875" name="Text Box 227">
            <a:extLst>
              <a:ext uri="{FF2B5EF4-FFF2-40B4-BE49-F238E27FC236}">
                <a16:creationId xmlns="" xmlns:a16="http://schemas.microsoft.com/office/drawing/2014/main" id="{4DE5EA5F-D333-432D-93C8-AA232548E80D}"/>
              </a:ext>
            </a:extLst>
          </p:cNvPr>
          <p:cNvSpPr txBox="1">
            <a:spLocks noChangeArrowheads="1"/>
          </p:cNvSpPr>
          <p:nvPr/>
        </p:nvSpPr>
        <p:spPr bwMode="auto">
          <a:xfrm>
            <a:off x="1242977" y="5357297"/>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t>a) Thể tích quả cầu ……… khi quả cầu nóng lên.</a:t>
            </a:r>
          </a:p>
        </p:txBody>
      </p:sp>
      <p:sp>
        <p:nvSpPr>
          <p:cNvPr id="27876" name="Text Box 228">
            <a:extLst>
              <a:ext uri="{FF2B5EF4-FFF2-40B4-BE49-F238E27FC236}">
                <a16:creationId xmlns="" xmlns:a16="http://schemas.microsoft.com/office/drawing/2014/main" id="{97AE6B14-43A9-4720-8197-EA3A1216A11A}"/>
              </a:ext>
            </a:extLst>
          </p:cNvPr>
          <p:cNvSpPr txBox="1">
            <a:spLocks noChangeArrowheads="1"/>
          </p:cNvSpPr>
          <p:nvPr/>
        </p:nvSpPr>
        <p:spPr bwMode="auto">
          <a:xfrm>
            <a:off x="1242977" y="6097258"/>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t>b) Thể tích quả cầu giảm khi quả cầu ………......</a:t>
            </a:r>
          </a:p>
        </p:txBody>
      </p:sp>
      <p:sp>
        <p:nvSpPr>
          <p:cNvPr id="27877" name="Text Box 229">
            <a:extLst>
              <a:ext uri="{FF2B5EF4-FFF2-40B4-BE49-F238E27FC236}">
                <a16:creationId xmlns="" xmlns:a16="http://schemas.microsoft.com/office/drawing/2014/main" id="{B81C90F5-E7DD-4D7B-95D7-469DDC010D76}"/>
              </a:ext>
            </a:extLst>
          </p:cNvPr>
          <p:cNvSpPr txBox="1">
            <a:spLocks noChangeArrowheads="1"/>
          </p:cNvSpPr>
          <p:nvPr/>
        </p:nvSpPr>
        <p:spPr bwMode="auto">
          <a:xfrm>
            <a:off x="8991600" y="62626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 giảm</a:t>
            </a:r>
          </a:p>
        </p:txBody>
      </p:sp>
      <p:sp>
        <p:nvSpPr>
          <p:cNvPr id="27882" name="Text Box 234">
            <a:extLst>
              <a:ext uri="{FF2B5EF4-FFF2-40B4-BE49-F238E27FC236}">
                <a16:creationId xmlns="" xmlns:a16="http://schemas.microsoft.com/office/drawing/2014/main" id="{F2E64BC6-B3EA-4659-ADD3-F5632325D519}"/>
              </a:ext>
            </a:extLst>
          </p:cNvPr>
          <p:cNvSpPr txBox="1">
            <a:spLocks noChangeArrowheads="1"/>
          </p:cNvSpPr>
          <p:nvPr/>
        </p:nvSpPr>
        <p:spPr bwMode="auto">
          <a:xfrm>
            <a:off x="8972550" y="5067301"/>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 nóng lên</a:t>
            </a:r>
          </a:p>
        </p:txBody>
      </p:sp>
      <p:sp>
        <p:nvSpPr>
          <p:cNvPr id="27883" name="Text Box 235">
            <a:extLst>
              <a:ext uri="{FF2B5EF4-FFF2-40B4-BE49-F238E27FC236}">
                <a16:creationId xmlns="" xmlns:a16="http://schemas.microsoft.com/office/drawing/2014/main" id="{479348E6-5F96-4BF2-B77F-0774C3FC6F33}"/>
              </a:ext>
            </a:extLst>
          </p:cNvPr>
          <p:cNvSpPr txBox="1">
            <a:spLocks noChangeArrowheads="1"/>
          </p:cNvSpPr>
          <p:nvPr/>
        </p:nvSpPr>
        <p:spPr bwMode="auto">
          <a:xfrm>
            <a:off x="9048750" y="5467351"/>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lạnh đi</a:t>
            </a:r>
          </a:p>
        </p:txBody>
      </p:sp>
      <p:sp>
        <p:nvSpPr>
          <p:cNvPr id="27884" name="Text Box 236">
            <a:extLst>
              <a:ext uri="{FF2B5EF4-FFF2-40B4-BE49-F238E27FC236}">
                <a16:creationId xmlns="" xmlns:a16="http://schemas.microsoft.com/office/drawing/2014/main" id="{2D95145A-CA58-4232-B5F5-B564585D9F5C}"/>
              </a:ext>
            </a:extLst>
          </p:cNvPr>
          <p:cNvSpPr txBox="1">
            <a:spLocks noChangeArrowheads="1"/>
          </p:cNvSpPr>
          <p:nvPr/>
        </p:nvSpPr>
        <p:spPr bwMode="auto">
          <a:xfrm>
            <a:off x="9067800" y="5867401"/>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tăng</a:t>
            </a:r>
          </a:p>
        </p:txBody>
      </p:sp>
      <p:sp>
        <p:nvSpPr>
          <p:cNvPr id="27885" name="Text Box 237">
            <a:extLst>
              <a:ext uri="{FF2B5EF4-FFF2-40B4-BE49-F238E27FC236}">
                <a16:creationId xmlns="" xmlns:a16="http://schemas.microsoft.com/office/drawing/2014/main" id="{301BF975-6871-487B-A31C-7AC0152593A7}"/>
              </a:ext>
            </a:extLst>
          </p:cNvPr>
          <p:cNvSpPr txBox="1">
            <a:spLocks noChangeArrowheads="1"/>
          </p:cNvSpPr>
          <p:nvPr/>
        </p:nvSpPr>
        <p:spPr bwMode="auto">
          <a:xfrm>
            <a:off x="8802977" y="5075238"/>
            <a:ext cx="1600200" cy="1614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a:t>
            </a:r>
          </a:p>
          <a:p>
            <a:pPr eaLnBrk="1" hangingPunct="1">
              <a:spcBef>
                <a:spcPct val="50000"/>
              </a:spcBef>
              <a:buFontTx/>
              <a:buNone/>
            </a:pPr>
            <a:r>
              <a:rPr lang="en-US" altLang="en-US" sz="1800"/>
              <a:t>-</a:t>
            </a:r>
          </a:p>
          <a:p>
            <a:pPr eaLnBrk="1" hangingPunct="1">
              <a:spcBef>
                <a:spcPct val="50000"/>
              </a:spcBef>
              <a:buFontTx/>
              <a:buNone/>
            </a:pPr>
            <a:r>
              <a:rPr lang="en-US" altLang="en-US" sz="1800"/>
              <a:t>-</a:t>
            </a:r>
          </a:p>
          <a:p>
            <a:pPr eaLnBrk="1" hangingPunct="1">
              <a:spcBef>
                <a:spcPct val="50000"/>
              </a:spcBef>
              <a:buFontTx/>
              <a:buNone/>
            </a:pPr>
            <a:r>
              <a:rPr lang="en-US" altLang="en-US" sz="1800"/>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55556E-7 -1.11111E-6 L 5.55556E-7 0.33056 " pathEditMode="relative" rAng="0" ptsTypes="AA">
                                      <p:cBhvr>
                                        <p:cTn id="6" dur="2000" fill="hold"/>
                                        <p:tgtEl>
                                          <p:spTgt spid="6"/>
                                        </p:tgtEl>
                                        <p:attrNameLst>
                                          <p:attrName>ppt_x</p:attrName>
                                          <p:attrName>ppt_y</p:attrName>
                                        </p:attrNameLst>
                                      </p:cBhvr>
                                      <p:rCtr x="0" y="1652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5.55556E-7 0 C 0.01806 0.00185 0.0342 0.00463 0.05139 0.01111 C 0.06198 0.01528 0.04878 0.01019 0.05972 0.01667 C 0.06875 0.02199 0.08281 0.02963 0.09306 0.02963 L 0.09583 0.2963 " pathEditMode="relative" ptsTypes="fffAA">
                                      <p:cBhvr>
                                        <p:cTn id="10" dur="2000" fill="hold"/>
                                        <p:tgtEl>
                                          <p:spTgt spid="6"/>
                                        </p:tgtEl>
                                        <p:attrNameLst>
                                          <p:attrName>ppt_x</p:attrName>
                                          <p:attrName>ppt_y</p:attrName>
                                        </p:attrNameLst>
                                      </p:cBhvr>
                                    </p:animMotion>
                                  </p:childTnLst>
                                </p:cTn>
                              </p:par>
                            </p:childTnLst>
                          </p:cTn>
                        </p:par>
                        <p:par>
                          <p:cTn id="11" fill="hold" nodeType="afterGroup">
                            <p:stCondLst>
                              <p:cond delay="2000"/>
                            </p:stCondLst>
                            <p:childTnLst>
                              <p:par>
                                <p:cTn id="12" presetID="4" presetClass="exit" presetSubtype="16" fill="hold" nodeType="afterEffect">
                                  <p:stCondLst>
                                    <p:cond delay="0"/>
                                  </p:stCondLst>
                                  <p:childTnLst>
                                    <p:animEffect transition="out" filter="box(i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4"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5.55556E-7 -1.85185E-6 C -0.00052 -0.02732 -0.00694 -0.10208 -5.55556E-7 -0.12963 C 0.00313 -0.18866 0.00556 -0.24375 0.00556 -0.3037 L -0.0875 -0.3037 L -0.09166 -0.17222 " pathEditMode="relative" ptsTypes="ffAAA">
                                      <p:cBhvr>
                                        <p:cTn id="21" dur="2000" fill="hold"/>
                                        <p:tgtEl>
                                          <p:spTgt spid="11"/>
                                        </p:tgtEl>
                                        <p:attrNameLst>
                                          <p:attrName>ppt_x</p:attrName>
                                          <p:attrName>ppt_y</p:attrName>
                                        </p:attrNameLst>
                                      </p:cBhvr>
                                    </p:animMotion>
                                  </p:childTnLst>
                                </p:cTn>
                              </p:par>
                            </p:childTnLst>
                          </p:cTn>
                        </p:par>
                        <p:par>
                          <p:cTn id="22" fill="hold" nodeType="afterGroup">
                            <p:stCondLst>
                              <p:cond delay="2000"/>
                            </p:stCondLst>
                            <p:childTnLst>
                              <p:par>
                                <p:cTn id="23" presetID="4" presetClass="exit" presetSubtype="16" fill="hold" nodeType="afterEffect">
                                  <p:stCondLst>
                                    <p:cond delay="0"/>
                                  </p:stCondLst>
                                  <p:childTnLst>
                                    <p:animEffect transition="out" filter="box(i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par>
                          <p:cTn id="26" fill="hold" nodeType="afterGroup">
                            <p:stCondLst>
                              <p:cond delay="2500"/>
                            </p:stCondLst>
                            <p:childTnLst>
                              <p:par>
                                <p:cTn id="27" presetID="4"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ox(in)">
                                      <p:cBhvr>
                                        <p:cTn id="29" dur="5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xit" presetSubtype="16" fill="hold" nodeType="clickEffect">
                                  <p:stCondLst>
                                    <p:cond delay="0"/>
                                  </p:stCondLst>
                                  <p:childTnLst>
                                    <p:animEffect transition="out" filter="box(in)">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4"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ox(in)">
                                      <p:cBhvr>
                                        <p:cTn id="37" dur="500"/>
                                        <p:tgtEl>
                                          <p:spTgt spid="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5.55556E-7 2.59259E-6 L -5.55556E-7 -0.11111 L 0.20833 -0.1 L 0.20833 0.17778 " pathEditMode="relative" ptsTypes="AAAA">
                                      <p:cBhvr>
                                        <p:cTn id="41" dur="2000" fill="hold"/>
                                        <p:tgtEl>
                                          <p:spTgt spid="27"/>
                                        </p:tgtEl>
                                        <p:attrNameLst>
                                          <p:attrName>ppt_x</p:attrName>
                                          <p:attrName>ppt_y</p:attrName>
                                        </p:attrNameLst>
                                      </p:cBhvr>
                                    </p:animMotion>
                                  </p:childTnLst>
                                </p:cTn>
                              </p:par>
                            </p:childTnLst>
                          </p:cTn>
                        </p:par>
                        <p:par>
                          <p:cTn id="42" fill="hold" nodeType="afterGroup">
                            <p:stCondLst>
                              <p:cond delay="2000"/>
                            </p:stCondLst>
                            <p:childTnLst>
                              <p:par>
                                <p:cTn id="43" presetID="4" presetClass="exit" presetSubtype="16" fill="hold" nodeType="afterEffect">
                                  <p:stCondLst>
                                    <p:cond delay="0"/>
                                  </p:stCondLst>
                                  <p:childTnLst>
                                    <p:animEffect transition="out" filter="box(in)">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nodeType="afterGroup">
                            <p:stCondLst>
                              <p:cond delay="2500"/>
                            </p:stCondLst>
                            <p:childTnLst>
                              <p:par>
                                <p:cTn id="47" presetID="4"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ox(in)">
                                      <p:cBhvr>
                                        <p:cTn id="49" dur="500"/>
                                        <p:tgtEl>
                                          <p:spTgt spid="1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0" presetClass="path" presetSubtype="0" accel="50000" decel="50000" fill="hold" nodeType="clickEffect">
                                  <p:stCondLst>
                                    <p:cond delay="0"/>
                                  </p:stCondLst>
                                  <p:childTnLst>
                                    <p:animMotion origin="layout" path="M 2.77778E-6 5.55556E-6 L -0.00833 -0.29999 L -0.20833 -0.29999 " pathEditMode="relative" ptsTypes="AAA">
                                      <p:cBhvr>
                                        <p:cTn id="53" dur="2000" fill="hold"/>
                                        <p:tgtEl>
                                          <p:spTgt spid="16"/>
                                        </p:tgtEl>
                                        <p:attrNameLst>
                                          <p:attrName>ppt_x</p:attrName>
                                          <p:attrName>ppt_y</p:attrName>
                                        </p:attrNameLst>
                                      </p:cBhvr>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xit" presetSubtype="16" fill="hold" nodeType="clickEffect">
                                  <p:stCondLst>
                                    <p:cond delay="0"/>
                                  </p:stCondLst>
                                  <p:childTnLst>
                                    <p:animEffect transition="out" filter="box(in)">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4" presetClass="entr" presetSubtype="16" fill="hold" nodeType="withEffect">
                                  <p:stCondLst>
                                    <p:cond delay="0"/>
                                  </p:stCondLst>
                                  <p:childTnLst>
                                    <p:set>
                                      <p:cBhvr>
                                        <p:cTn id="60" dur="1" fill="hold">
                                          <p:stCondLst>
                                            <p:cond delay="0"/>
                                          </p:stCondLst>
                                        </p:cTn>
                                        <p:tgtEl>
                                          <p:spTgt spid="27780"/>
                                        </p:tgtEl>
                                        <p:attrNameLst>
                                          <p:attrName>style.visibility</p:attrName>
                                        </p:attrNameLst>
                                      </p:cBhvr>
                                      <p:to>
                                        <p:strVal val="visible"/>
                                      </p:to>
                                    </p:set>
                                    <p:animEffect transition="in" filter="box(in)">
                                      <p:cBhvr>
                                        <p:cTn id="61" dur="500"/>
                                        <p:tgtEl>
                                          <p:spTgt spid="2778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path" presetSubtype="0" accel="50000" decel="50000" fill="hold" nodeType="clickEffect">
                                  <p:stCondLst>
                                    <p:cond delay="0"/>
                                  </p:stCondLst>
                                  <p:childTnLst>
                                    <p:animMotion origin="layout" path="M 5.55556E-7 -1.11111E-6 L 5.55556E-7 0.33056 " pathEditMode="relative" rAng="0" ptsTypes="AA">
                                      <p:cBhvr>
                                        <p:cTn id="65" dur="2000" fill="hold"/>
                                        <p:tgtEl>
                                          <p:spTgt spid="27780"/>
                                        </p:tgtEl>
                                        <p:attrNameLst>
                                          <p:attrName>ppt_x</p:attrName>
                                          <p:attrName>ppt_y</p:attrName>
                                        </p:attrNameLst>
                                      </p:cBhvr>
                                      <p:rCtr x="0" y="16528"/>
                                    </p:animMotion>
                                  </p:childTnLst>
                                </p:cTn>
                              </p:par>
                              <p:par>
                                <p:cTn id="66" presetID="4" presetClass="entr" presetSubtype="16" fill="hold" grpId="0" nodeType="withEffect">
                                  <p:stCondLst>
                                    <p:cond delay="0"/>
                                  </p:stCondLst>
                                  <p:childTnLst>
                                    <p:set>
                                      <p:cBhvr>
                                        <p:cTn id="67" dur="1" fill="hold">
                                          <p:stCondLst>
                                            <p:cond delay="0"/>
                                          </p:stCondLst>
                                        </p:cTn>
                                        <p:tgtEl>
                                          <p:spTgt spid="27874"/>
                                        </p:tgtEl>
                                        <p:attrNameLst>
                                          <p:attrName>style.visibility</p:attrName>
                                        </p:attrNameLst>
                                      </p:cBhvr>
                                      <p:to>
                                        <p:strVal val="visible"/>
                                      </p:to>
                                    </p:set>
                                    <p:animEffect transition="in" filter="box(in)">
                                      <p:cBhvr>
                                        <p:cTn id="68" dur="500"/>
                                        <p:tgtEl>
                                          <p:spTgt spid="27874"/>
                                        </p:tgtEl>
                                      </p:cBhvr>
                                    </p:animEffect>
                                  </p:childTnLst>
                                </p:cTn>
                              </p:par>
                            </p:childTnLst>
                          </p:cTn>
                        </p:par>
                        <p:par>
                          <p:cTn id="69" fill="hold" nodeType="afterGroup">
                            <p:stCondLst>
                              <p:cond delay="2000"/>
                            </p:stCondLst>
                            <p:childTnLst>
                              <p:par>
                                <p:cTn id="70" presetID="4" presetClass="entr" presetSubtype="16" fill="hold" grpId="0" nodeType="afterEffect">
                                  <p:stCondLst>
                                    <p:cond delay="0"/>
                                  </p:stCondLst>
                                  <p:childTnLst>
                                    <p:set>
                                      <p:cBhvr>
                                        <p:cTn id="71" dur="1" fill="hold">
                                          <p:stCondLst>
                                            <p:cond delay="0"/>
                                          </p:stCondLst>
                                        </p:cTn>
                                        <p:tgtEl>
                                          <p:spTgt spid="27875"/>
                                        </p:tgtEl>
                                        <p:attrNameLst>
                                          <p:attrName>style.visibility</p:attrName>
                                        </p:attrNameLst>
                                      </p:cBhvr>
                                      <p:to>
                                        <p:strVal val="visible"/>
                                      </p:to>
                                    </p:set>
                                    <p:animEffect transition="in" filter="box(in)">
                                      <p:cBhvr>
                                        <p:cTn id="72" dur="500"/>
                                        <p:tgtEl>
                                          <p:spTgt spid="27875"/>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27876"/>
                                        </p:tgtEl>
                                        <p:attrNameLst>
                                          <p:attrName>style.visibility</p:attrName>
                                        </p:attrNameLst>
                                      </p:cBhvr>
                                      <p:to>
                                        <p:strVal val="visible"/>
                                      </p:to>
                                    </p:set>
                                    <p:animEffect transition="in" filter="box(in)">
                                      <p:cBhvr>
                                        <p:cTn id="75" dur="500"/>
                                        <p:tgtEl>
                                          <p:spTgt spid="27876"/>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27885"/>
                                        </p:tgtEl>
                                        <p:attrNameLst>
                                          <p:attrName>style.visibility</p:attrName>
                                        </p:attrNameLst>
                                      </p:cBhvr>
                                      <p:to>
                                        <p:strVal val="visible"/>
                                      </p:to>
                                    </p:set>
                                    <p:animEffect transition="in" filter="box(in)">
                                      <p:cBhvr>
                                        <p:cTn id="78" dur="500"/>
                                        <p:tgtEl>
                                          <p:spTgt spid="27885"/>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27882"/>
                                        </p:tgtEl>
                                        <p:attrNameLst>
                                          <p:attrName>style.visibility</p:attrName>
                                        </p:attrNameLst>
                                      </p:cBhvr>
                                      <p:to>
                                        <p:strVal val="visible"/>
                                      </p:to>
                                    </p:set>
                                    <p:animEffect transition="in" filter="box(in)">
                                      <p:cBhvr>
                                        <p:cTn id="81" dur="500"/>
                                        <p:tgtEl>
                                          <p:spTgt spid="27882"/>
                                        </p:tgtEl>
                                      </p:cBhvr>
                                    </p:animEffect>
                                  </p:childTnLst>
                                </p:cTn>
                              </p:par>
                              <p:par>
                                <p:cTn id="82" presetID="4" presetClass="entr" presetSubtype="16" fill="hold" grpId="0" nodeType="withEffect">
                                  <p:stCondLst>
                                    <p:cond delay="0"/>
                                  </p:stCondLst>
                                  <p:childTnLst>
                                    <p:set>
                                      <p:cBhvr>
                                        <p:cTn id="83" dur="1" fill="hold">
                                          <p:stCondLst>
                                            <p:cond delay="0"/>
                                          </p:stCondLst>
                                        </p:cTn>
                                        <p:tgtEl>
                                          <p:spTgt spid="27883"/>
                                        </p:tgtEl>
                                        <p:attrNameLst>
                                          <p:attrName>style.visibility</p:attrName>
                                        </p:attrNameLst>
                                      </p:cBhvr>
                                      <p:to>
                                        <p:strVal val="visible"/>
                                      </p:to>
                                    </p:set>
                                    <p:animEffect transition="in" filter="box(in)">
                                      <p:cBhvr>
                                        <p:cTn id="84" dur="500"/>
                                        <p:tgtEl>
                                          <p:spTgt spid="27883"/>
                                        </p:tgtEl>
                                      </p:cBhvr>
                                    </p:animEffect>
                                  </p:childTnLst>
                                </p:cTn>
                              </p:par>
                              <p:par>
                                <p:cTn id="85" presetID="4" presetClass="entr" presetSubtype="16" fill="hold" grpId="0" nodeType="withEffect">
                                  <p:stCondLst>
                                    <p:cond delay="0"/>
                                  </p:stCondLst>
                                  <p:childTnLst>
                                    <p:set>
                                      <p:cBhvr>
                                        <p:cTn id="86" dur="1" fill="hold">
                                          <p:stCondLst>
                                            <p:cond delay="0"/>
                                          </p:stCondLst>
                                        </p:cTn>
                                        <p:tgtEl>
                                          <p:spTgt spid="27884"/>
                                        </p:tgtEl>
                                        <p:attrNameLst>
                                          <p:attrName>style.visibility</p:attrName>
                                        </p:attrNameLst>
                                      </p:cBhvr>
                                      <p:to>
                                        <p:strVal val="visible"/>
                                      </p:to>
                                    </p:set>
                                    <p:animEffect transition="in" filter="box(in)">
                                      <p:cBhvr>
                                        <p:cTn id="87" dur="500"/>
                                        <p:tgtEl>
                                          <p:spTgt spid="27884"/>
                                        </p:tgtEl>
                                      </p:cBhvr>
                                    </p:animEffect>
                                  </p:childTnLst>
                                </p:cTn>
                              </p:par>
                              <p:par>
                                <p:cTn id="88" presetID="4" presetClass="entr" presetSubtype="16" fill="hold" grpId="0" nodeType="withEffect">
                                  <p:stCondLst>
                                    <p:cond delay="0"/>
                                  </p:stCondLst>
                                  <p:childTnLst>
                                    <p:set>
                                      <p:cBhvr>
                                        <p:cTn id="89" dur="1" fill="hold">
                                          <p:stCondLst>
                                            <p:cond delay="0"/>
                                          </p:stCondLst>
                                        </p:cTn>
                                        <p:tgtEl>
                                          <p:spTgt spid="27877"/>
                                        </p:tgtEl>
                                        <p:attrNameLst>
                                          <p:attrName>style.visibility</p:attrName>
                                        </p:attrNameLst>
                                      </p:cBhvr>
                                      <p:to>
                                        <p:strVal val="visible"/>
                                      </p:to>
                                    </p:set>
                                    <p:animEffect transition="in" filter="box(in)">
                                      <p:cBhvr>
                                        <p:cTn id="90" dur="500"/>
                                        <p:tgtEl>
                                          <p:spTgt spid="2787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0" presetClass="path" presetSubtype="0" accel="50000" decel="50000" fill="hold" grpId="1" nodeType="clickEffect">
                                  <p:stCondLst>
                                    <p:cond delay="0"/>
                                  </p:stCondLst>
                                  <p:childTnLst>
                                    <p:animMotion origin="layout" path="M 0.14714 -0.07385 C 0.14714 -0.07362 -0.12617 -0.07871 -0.39922 -0.08033 " pathEditMode="relative" rAng="420000" ptsTypes="AA">
                                      <p:cBhvr>
                                        <p:cTn id="94" dur="2000" fill="hold"/>
                                        <p:tgtEl>
                                          <p:spTgt spid="27884"/>
                                        </p:tgtEl>
                                        <p:attrNameLst>
                                          <p:attrName>ppt_x</p:attrName>
                                          <p:attrName>ppt_y</p:attrName>
                                        </p:attrNameLst>
                                      </p:cBhvr>
                                      <p:rCtr x="-27318" y="-324"/>
                                    </p:animMotion>
                                  </p:childTnLst>
                                </p:cTn>
                              </p:par>
                            </p:childTnLst>
                          </p:cTn>
                        </p:par>
                        <p:par>
                          <p:cTn id="95" fill="hold" nodeType="afterGroup">
                            <p:stCondLst>
                              <p:cond delay="2000"/>
                            </p:stCondLst>
                            <p:childTnLst>
                              <p:par>
                                <p:cTn id="96" presetID="3" presetClass="emph" presetSubtype="2" fill="hold" grpId="2" nodeType="afterEffect">
                                  <p:stCondLst>
                                    <p:cond delay="0"/>
                                  </p:stCondLst>
                                  <p:childTnLst>
                                    <p:animClr clrSpc="rgb" dir="cw">
                                      <p:cBhvr override="childStyle">
                                        <p:cTn id="97" dur="2000" fill="hold"/>
                                        <p:tgtEl>
                                          <p:spTgt spid="27884"/>
                                        </p:tgtEl>
                                        <p:attrNameLst>
                                          <p:attrName>style.color</p:attrName>
                                        </p:attrNameLst>
                                      </p:cBhvr>
                                      <p:to>
                                        <a:srgbClr val="FF3300"/>
                                      </p:to>
                                    </p:animClr>
                                  </p:childTnLst>
                                </p:cTn>
                              </p:par>
                            </p:childTnLst>
                          </p:cTn>
                        </p:par>
                      </p:childTnLst>
                    </p:cTn>
                  </p:par>
                  <p:par>
                    <p:cTn id="98" fill="hold" nodeType="clickPar">
                      <p:stCondLst>
                        <p:cond delay="indefinite"/>
                      </p:stCondLst>
                      <p:childTnLst>
                        <p:par>
                          <p:cTn id="99" fill="hold" nodeType="withGroup">
                            <p:stCondLst>
                              <p:cond delay="0"/>
                            </p:stCondLst>
                            <p:childTnLst>
                              <p:par>
                                <p:cTn id="100" presetID="0" presetClass="path" presetSubtype="0" accel="50000" decel="50000" fill="hold" grpId="1" nodeType="clickEffect">
                                  <p:stCondLst>
                                    <p:cond delay="0"/>
                                  </p:stCondLst>
                                  <p:childTnLst>
                                    <p:animMotion origin="layout" path="M -0.22669 0.0419 C -0.38385 0.08681 -0.54075 0.13218 -0.60377 0.15139 " pathEditMode="relative" rAng="0" ptsTypes="AA">
                                      <p:cBhvr>
                                        <p:cTn id="101" dur="2000" fill="hold"/>
                                        <p:tgtEl>
                                          <p:spTgt spid="27883"/>
                                        </p:tgtEl>
                                        <p:attrNameLst>
                                          <p:attrName>ppt_x</p:attrName>
                                          <p:attrName>ppt_y</p:attrName>
                                        </p:attrNameLst>
                                      </p:cBhvr>
                                      <p:rCtr x="-18854" y="5463"/>
                                    </p:animMotion>
                                  </p:childTnLst>
                                </p:cTn>
                              </p:par>
                            </p:childTnLst>
                          </p:cTn>
                        </p:par>
                        <p:par>
                          <p:cTn id="102" fill="hold" nodeType="afterGroup">
                            <p:stCondLst>
                              <p:cond delay="2000"/>
                            </p:stCondLst>
                            <p:childTnLst>
                              <p:par>
                                <p:cTn id="103" presetID="3" presetClass="emph" presetSubtype="2" fill="hold" grpId="2" nodeType="afterEffect">
                                  <p:stCondLst>
                                    <p:cond delay="0"/>
                                  </p:stCondLst>
                                  <p:childTnLst>
                                    <p:animClr clrSpc="rgb" dir="cw">
                                      <p:cBhvr override="childStyle">
                                        <p:cTn id="104" dur="2000" fill="hold"/>
                                        <p:tgtEl>
                                          <p:spTgt spid="27883"/>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74" grpId="0" animBg="1"/>
      <p:bldP spid="27875" grpId="0"/>
      <p:bldP spid="27876" grpId="0"/>
      <p:bldP spid="27877" grpId="0"/>
      <p:bldP spid="27882" grpId="0"/>
      <p:bldP spid="27883" grpId="0"/>
      <p:bldP spid="27883" grpId="1"/>
      <p:bldP spid="27883" grpId="2"/>
      <p:bldP spid="27884" grpId="0"/>
      <p:bldP spid="27884" grpId="1"/>
      <p:bldP spid="27884" grpId="2"/>
      <p:bldP spid="278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6913F6-5BAA-463A-9B5B-3F224BF591AD}"/>
              </a:ext>
            </a:extLst>
          </p:cNvPr>
          <p:cNvSpPr txBox="1"/>
          <p:nvPr/>
        </p:nvSpPr>
        <p:spPr>
          <a:xfrm>
            <a:off x="177552" y="124288"/>
            <a:ext cx="2499723" cy="923330"/>
          </a:xfrm>
          <a:prstGeom prst="rect">
            <a:avLst/>
          </a:prstGeom>
          <a:noFill/>
        </p:spPr>
        <p:txBody>
          <a:bodyPr wrap="none" rtlCol="0">
            <a:spAutoFit/>
          </a:bodyPr>
          <a:lstStyle/>
          <a:p>
            <a:r>
              <a:rPr lang="en-US" sz="5400" b="1">
                <a:solidFill>
                  <a:srgbClr val="002060"/>
                </a:solidFill>
                <a:latin typeface="Times New Roman" panose="02020603050405020304" pitchFamily="18" charset="0"/>
                <a:cs typeface="Times New Roman" panose="02020603050405020304" pitchFamily="18" charset="0"/>
              </a:rPr>
              <a:t>2. Ví dụ</a:t>
            </a:r>
            <a:endParaRPr lang="en-US" sz="2800" b="1">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7F6E6F42-8553-4FFA-A52E-5389A290B0B3}"/>
              </a:ext>
            </a:extLst>
          </p:cNvPr>
          <p:cNvPicPr>
            <a:picLocks noChangeAspect="1"/>
          </p:cNvPicPr>
          <p:nvPr/>
        </p:nvPicPr>
        <p:blipFill>
          <a:blip r:embed="rId2"/>
          <a:stretch>
            <a:fillRect/>
          </a:stretch>
        </p:blipFill>
        <p:spPr>
          <a:xfrm>
            <a:off x="-435409" y="3346883"/>
            <a:ext cx="8214811" cy="3667326"/>
          </a:xfrm>
          <a:prstGeom prst="rect">
            <a:avLst/>
          </a:prstGeom>
        </p:spPr>
      </p:pic>
      <p:pic>
        <p:nvPicPr>
          <p:cNvPr id="3" name="Picture 2">
            <a:extLst>
              <a:ext uri="{FF2B5EF4-FFF2-40B4-BE49-F238E27FC236}">
                <a16:creationId xmlns="" xmlns:a16="http://schemas.microsoft.com/office/drawing/2014/main" id="{62C21DF4-1A03-4E5A-AC00-20C8402D1617}"/>
              </a:ext>
            </a:extLst>
          </p:cNvPr>
          <p:cNvPicPr>
            <a:picLocks noChangeAspect="1"/>
          </p:cNvPicPr>
          <p:nvPr/>
        </p:nvPicPr>
        <p:blipFill>
          <a:blip r:embed="rId3"/>
          <a:stretch>
            <a:fillRect/>
          </a:stretch>
        </p:blipFill>
        <p:spPr>
          <a:xfrm>
            <a:off x="7510509" y="3346883"/>
            <a:ext cx="4681491" cy="3511118"/>
          </a:xfrm>
          <a:prstGeom prst="rect">
            <a:avLst/>
          </a:prstGeom>
        </p:spPr>
      </p:pic>
      <p:pic>
        <p:nvPicPr>
          <p:cNvPr id="5" name="Picture 4">
            <a:extLst>
              <a:ext uri="{FF2B5EF4-FFF2-40B4-BE49-F238E27FC236}">
                <a16:creationId xmlns="" xmlns:a16="http://schemas.microsoft.com/office/drawing/2014/main" id="{876F91F4-8A2F-46D4-BE2D-1C51A8D25D94}"/>
              </a:ext>
            </a:extLst>
          </p:cNvPr>
          <p:cNvPicPr>
            <a:picLocks noChangeAspect="1"/>
          </p:cNvPicPr>
          <p:nvPr/>
        </p:nvPicPr>
        <p:blipFill>
          <a:blip r:embed="rId4"/>
          <a:stretch>
            <a:fillRect/>
          </a:stretch>
        </p:blipFill>
        <p:spPr>
          <a:xfrm>
            <a:off x="7369748" y="-135139"/>
            <a:ext cx="5231907" cy="3482022"/>
          </a:xfrm>
          <a:prstGeom prst="rect">
            <a:avLst/>
          </a:prstGeom>
        </p:spPr>
      </p:pic>
    </p:spTree>
    <p:extLst>
      <p:ext uri="{BB962C8B-B14F-4D97-AF65-F5344CB8AC3E}">
        <p14:creationId xmlns:p14="http://schemas.microsoft.com/office/powerpoint/2010/main" val="7954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TotalTime>
  <Words>216</Words>
  <Application>Microsoft Office PowerPoint</Application>
  <PresentationFormat>Custom</PresentationFormat>
  <Paragraphs>40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TRƯỜNG THCS LONG BIÊN  GV: PHẠM THỊ HIỀN  NĂM HỌC: 2020-2021</vt:lpstr>
      <vt:lpstr>CHƯƠNG II: NHIỆT HỌC  BÀI 18: SỰ NỞ VÌ NHIỆT CỦA CHẤT RẮN</vt:lpstr>
      <vt:lpstr>CHƯƠNG II: NHIỆT HỌC  BÀI 18: SỰ NỞ VÌ NHIỆT CỦA CHẤT RẮN</vt:lpstr>
      <vt:lpstr>PowerPoint Presentation</vt:lpstr>
      <vt:lpstr>PowerPoint Presentation</vt:lpstr>
      <vt:lpstr>CHƯƠNG II: NHIỆT HỌC  BÀI 18: SỰ NỞ VÌ NHIỆT CỦA CHẤT RẮN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II: NHIỆT HỌC  BÀI 18: SỰ NỞ VÌ NHIỆT CỦA CHẤT RẮN</dc:title>
  <dc:creator>Quản Thị Hoàn</dc:creator>
  <cp:lastModifiedBy>Admin</cp:lastModifiedBy>
  <cp:revision>10</cp:revision>
  <dcterms:created xsi:type="dcterms:W3CDTF">2021-01-17T12:15:11Z</dcterms:created>
  <dcterms:modified xsi:type="dcterms:W3CDTF">2021-02-19T09:57:19Z</dcterms:modified>
</cp:coreProperties>
</file>