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59" r:id="rId4"/>
    <p:sldId id="261" r:id="rId5"/>
    <p:sldId id="260" r:id="rId6"/>
    <p:sldId id="262" r:id="rId7"/>
    <p:sldId id="266" r:id="rId8"/>
    <p:sldId id="268" r:id="rId9"/>
  </p:sldIdLst>
  <p:sldSz cx="9144000" cy="6858000" type="screen4x3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80BB5"/>
    <a:srgbClr val="009900"/>
    <a:srgbClr val="15AF48"/>
    <a:srgbClr val="9900FF"/>
    <a:srgbClr val="62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56" autoAdjust="0"/>
  </p:normalViewPr>
  <p:slideViewPr>
    <p:cSldViewPr>
      <p:cViewPr>
        <p:scale>
          <a:sx n="100" d="100"/>
          <a:sy n="100" d="100"/>
        </p:scale>
        <p:origin x="-67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64399-2BFD-4B7E-A45E-07412BE5D98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7FDD8-3C54-4B52-8C93-C81DF745C44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23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35F05-9F08-4FB9-A4D8-9E7F701E56F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Chµo mõng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7FDD8-3C54-4B52-8C93-C81DF745C445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81BE-79D3-4DB4-A5CE-3B068CF84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C84F-01E4-4515-92A8-61548E6918D4}" type="datetimeFigureOut">
              <a:rPr lang="vi-VN" smtClean="0"/>
              <a:pPr/>
              <a:t>28/05/2019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909BF-AD7A-4B7C-A37E-91ACB1A80A8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WINDOWS\Help\Tours\WindowsMediaPlayer\Audio\Wav\wmpaud3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WINDOWS\Help\Tours\WindowsMediaPlayer\Audio\Wav\wmpaud3.wav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800landscape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295400" y="22860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1" rIns="91385" bIns="45691"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vi-VN" sz="4000" dirty="0" smtClean="0">
                <a:solidFill>
                  <a:srgbClr val="FFFF00"/>
                </a:solidFill>
                <a:latin typeface=".VnExoticH" pitchFamily="34" charset="0"/>
              </a:rPr>
              <a:t>Chào Mừng</a:t>
            </a:r>
            <a:r>
              <a:rPr lang="en-US" sz="4000" dirty="0" smtClean="0">
                <a:solidFill>
                  <a:srgbClr val="FF0066"/>
                </a:solidFill>
                <a:latin typeface=".VnExoticH" pitchFamily="34" charset="0"/>
              </a:rPr>
              <a:t> </a:t>
            </a:r>
            <a:endParaRPr lang="en-US" sz="4000" dirty="0">
              <a:solidFill>
                <a:srgbClr val="FF0066"/>
              </a:solidFill>
              <a:latin typeface=".VnExoticH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4000" dirty="0">
              <a:solidFill>
                <a:srgbClr val="FF0066"/>
              </a:solidFill>
              <a:latin typeface=".VnExoticH" pitchFamily="34" charset="0"/>
            </a:endParaRPr>
          </a:p>
        </p:txBody>
      </p:sp>
      <p:pic>
        <p:nvPicPr>
          <p:cNvPr id="19460" name="Picture 4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914400"/>
            <a:ext cx="1524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267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981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5626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066800"/>
            <a:ext cx="1371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410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57200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9134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1475" y="4267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0668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6848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1910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33400" y="3048000"/>
            <a:ext cx="8305800" cy="17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1" rIns="91385" bIns="4569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47" name="wmpaud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676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48" name="AutoShape 20"/>
          <p:cNvSpPr>
            <a:spLocks noChangeArrowheads="1"/>
          </p:cNvSpPr>
          <p:nvPr/>
        </p:nvSpPr>
        <p:spPr bwMode="auto">
          <a:xfrm>
            <a:off x="3500430" y="4429132"/>
            <a:ext cx="609600" cy="609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1FB2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0549" name="AutoShape 21"/>
          <p:cNvSpPr>
            <a:spLocks noChangeArrowheads="1"/>
          </p:cNvSpPr>
          <p:nvPr/>
        </p:nvSpPr>
        <p:spPr bwMode="auto">
          <a:xfrm>
            <a:off x="4500562" y="4429132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0550" name="AutoShape 22"/>
          <p:cNvSpPr>
            <a:spLocks noChangeArrowheads="1"/>
          </p:cNvSpPr>
          <p:nvPr/>
        </p:nvSpPr>
        <p:spPr bwMode="auto">
          <a:xfrm>
            <a:off x="7786710" y="4500570"/>
            <a:ext cx="609600" cy="457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0551" name="AutoShape 23"/>
          <p:cNvSpPr>
            <a:spLocks noChangeArrowheads="1"/>
          </p:cNvSpPr>
          <p:nvPr/>
        </p:nvSpPr>
        <p:spPr bwMode="auto">
          <a:xfrm>
            <a:off x="5643570" y="4500570"/>
            <a:ext cx="609600" cy="4572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0552" name="AutoShape 24"/>
          <p:cNvSpPr>
            <a:spLocks noChangeArrowheads="1"/>
          </p:cNvSpPr>
          <p:nvPr/>
        </p:nvSpPr>
        <p:spPr bwMode="auto">
          <a:xfrm>
            <a:off x="6500826" y="4357694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0553" name="AutoShape 25"/>
          <p:cNvSpPr>
            <a:spLocks noChangeArrowheads="1"/>
          </p:cNvSpPr>
          <p:nvPr/>
        </p:nvSpPr>
        <p:spPr bwMode="auto">
          <a:xfrm>
            <a:off x="928662" y="4429132"/>
            <a:ext cx="685800" cy="533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0554" name="AutoShape 26"/>
          <p:cNvSpPr>
            <a:spLocks noChangeArrowheads="1"/>
          </p:cNvSpPr>
          <p:nvPr/>
        </p:nvSpPr>
        <p:spPr bwMode="auto">
          <a:xfrm>
            <a:off x="2285984" y="4429132"/>
            <a:ext cx="685800" cy="6096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711" fill="hold"/>
                                        <p:tgtEl>
                                          <p:spTgt spid="150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47"/>
                </p:tgtEl>
              </p:cMediaNode>
            </p:audio>
          </p:childTnLst>
        </p:cTn>
      </p:par>
    </p:tnLst>
    <p:bldLst>
      <p:bldP spid="150531" grpId="0"/>
      <p:bldP spid="150531" grpId="1"/>
      <p:bldP spid="150548" grpId="0" animBg="1"/>
      <p:bldP spid="150549" grpId="0" animBg="1"/>
      <p:bldP spid="150550" grpId="0" animBg="1"/>
      <p:bldP spid="150551" grpId="0" animBg="1"/>
      <p:bldP spid="150552" grpId="0" animBg="1"/>
      <p:bldP spid="150553" grpId="0" animBg="1"/>
      <p:bldP spid="1505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28662" y="785794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                                       b)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47683"/>
              </p:ext>
            </p:extLst>
          </p:nvPr>
        </p:nvGraphicFramePr>
        <p:xfrm>
          <a:off x="1331640" y="1556792"/>
          <a:ext cx="3141662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952200" imgH="279360" progId="Equation.DSMT4">
                  <p:embed/>
                </p:oleObj>
              </mc:Choice>
              <mc:Fallback>
                <p:oleObj name="Equation" r:id="rId4" imgW="9522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3141662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08986"/>
              </p:ext>
            </p:extLst>
          </p:nvPr>
        </p:nvGraphicFramePr>
        <p:xfrm>
          <a:off x="5357818" y="1285860"/>
          <a:ext cx="3643338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1358640" imgH="469800" progId="Equation.DSMT4">
                  <p:embed/>
                </p:oleObj>
              </mc:Choice>
              <mc:Fallback>
                <p:oleObj name="Equation" r:id="rId6" imgW="1358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285860"/>
                        <a:ext cx="3643338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00100" y="257174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714480" y="2928939"/>
          <a:ext cx="2806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" imgW="850680" imgH="279360" progId="Equation.DSMT4">
                  <p:embed/>
                </p:oleObj>
              </mc:Choice>
              <mc:Fallback>
                <p:oleObj name="Equation" r:id="rId8" imgW="85068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928939"/>
                        <a:ext cx="28067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61949"/>
              </p:ext>
            </p:extLst>
          </p:nvPr>
        </p:nvGraphicFramePr>
        <p:xfrm>
          <a:off x="1571604" y="3643322"/>
          <a:ext cx="35750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0" imgW="1333440" imgH="469800" progId="Equation.DSMT4">
                  <p:embed/>
                </p:oleObj>
              </mc:Choice>
              <mc:Fallback>
                <p:oleObj name="Equation" r:id="rId10" imgW="13334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643322"/>
                        <a:ext cx="357505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214422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endParaRPr lang="vi-VN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25703"/>
              </p:ext>
            </p:extLst>
          </p:nvPr>
        </p:nvGraphicFramePr>
        <p:xfrm>
          <a:off x="2005013" y="1643063"/>
          <a:ext cx="1571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520560" imgH="469800" progId="Equation.DSMT4">
                  <p:embed/>
                </p:oleObj>
              </mc:Choice>
              <mc:Fallback>
                <p:oleObj name="Equation" r:id="rId3" imgW="5205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643063"/>
                        <a:ext cx="1571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071546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                                        b)   </a:t>
            </a:r>
          </a:p>
          <a:p>
            <a:endParaRPr lang="vi-VN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43042" y="1785926"/>
          <a:ext cx="29972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3" imgW="1015920" imgH="482400" progId="Equation.DSMT4">
                  <p:embed/>
                </p:oleObj>
              </mc:Choice>
              <mc:Fallback>
                <p:oleObj name="Equation" r:id="rId3" imgW="10159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785926"/>
                        <a:ext cx="2997200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00713" y="1785938"/>
          <a:ext cx="19589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5" imgW="812520" imgH="469800" progId="Equation.DSMT4">
                  <p:embed/>
                </p:oleObj>
              </mc:Choice>
              <mc:Fallback>
                <p:oleObj name="Equation" r:id="rId5" imgW="8125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1785938"/>
                        <a:ext cx="195897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5852" y="321468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72288"/>
              </p:ext>
            </p:extLst>
          </p:nvPr>
        </p:nvGraphicFramePr>
        <p:xfrm>
          <a:off x="1809750" y="3559175"/>
          <a:ext cx="29241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7" imgW="990360" imgH="482400" progId="Equation.DSMT4">
                  <p:embed/>
                </p:oleObj>
              </mc:Choice>
              <mc:Fallback>
                <p:oleObj name="Equation" r:id="rId7" imgW="9903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559175"/>
                        <a:ext cx="292417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34429"/>
              </p:ext>
            </p:extLst>
          </p:nvPr>
        </p:nvGraphicFramePr>
        <p:xfrm>
          <a:off x="2128838" y="4643438"/>
          <a:ext cx="18986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9" imgW="787320" imgH="469800" progId="Equation.DSMT4">
                  <p:embed/>
                </p:oleObj>
              </mc:Choice>
              <mc:Fallback>
                <p:oleObj name="Equation" r:id="rId9" imgW="7873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4643438"/>
                        <a:ext cx="1898650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155679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9185"/>
              </p:ext>
            </p:extLst>
          </p:nvPr>
        </p:nvGraphicFramePr>
        <p:xfrm>
          <a:off x="3059832" y="1818754"/>
          <a:ext cx="6080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3" imgW="291960" imgH="419040" progId="Equation.DSMT4">
                  <p:embed/>
                </p:oleObj>
              </mc:Choice>
              <mc:Fallback>
                <p:oleObj name="Equation" r:id="rId3" imgW="2919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818754"/>
                        <a:ext cx="6080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071546"/>
            <a:ext cx="7460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                           b)</a:t>
            </a:r>
            <a:endParaRPr lang="vi-VN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36103"/>
              </p:ext>
            </p:extLst>
          </p:nvPr>
        </p:nvGraphicFramePr>
        <p:xfrm>
          <a:off x="1547664" y="1916832"/>
          <a:ext cx="190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3" imgW="761760" imgH="279360" progId="Equation.DSMT4">
                  <p:embed/>
                </p:oleObj>
              </mc:Choice>
              <mc:Fallback>
                <p:oleObj name="Equation" r:id="rId3" imgW="7617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16832"/>
                        <a:ext cx="190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2976" y="4214818"/>
          <a:ext cx="6451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5" imgW="2450880" imgH="279360" progId="Equation.DSMT4">
                  <p:embed/>
                </p:oleObj>
              </mc:Choice>
              <mc:Fallback>
                <p:oleObj name="Equation" r:id="rId5" imgW="245088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214818"/>
                        <a:ext cx="6451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14414" y="3429000"/>
          <a:ext cx="52705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7" imgW="2108160" imgH="279360" progId="Equation.DSMT4">
                  <p:embed/>
                </p:oleObj>
              </mc:Choice>
              <mc:Fallback>
                <p:oleObj name="Equation" r:id="rId7" imgW="210816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429000"/>
                        <a:ext cx="52705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25950"/>
              </p:ext>
            </p:extLst>
          </p:nvPr>
        </p:nvGraphicFramePr>
        <p:xfrm>
          <a:off x="4572000" y="1844824"/>
          <a:ext cx="1939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9" imgW="736560" imgH="279360" progId="Equation.DSMT4">
                  <p:embed/>
                </p:oleObj>
              </mc:Choice>
              <mc:Fallback>
                <p:oleObj name="Equation" r:id="rId9" imgW="7365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44824"/>
                        <a:ext cx="19399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4414" y="278605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18" y="71435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Black" pitchFamily="34" charset="0"/>
              </a:rPr>
              <a:t>HƯỚNG DẪN HỌC Ở NHÀ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42873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1643050"/>
            <a:ext cx="7314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-¤n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tËp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c¸c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c«ng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thøc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vÒ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luü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thõa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-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Bµi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tËp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: 34; 35; 36</a:t>
            </a:r>
            <a:r>
              <a:rPr lang="en-US" sz="2800" b="1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(SGK)</a:t>
            </a:r>
          </a:p>
          <a:p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-HS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37; 38 (SGK)</a:t>
            </a:r>
            <a:endParaRPr lang="en-US" sz="2800" b="1" dirty="0" smtClean="0">
              <a:solidFill>
                <a:srgbClr val="9900CC"/>
              </a:solidFill>
              <a:latin typeface=".VnTime" pitchFamily="34" charset="0"/>
            </a:endParaRPr>
          </a:p>
          <a:p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-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TiÕt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sau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luyÖn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.VnTime" pitchFamily="34" charset="0"/>
              </a:rPr>
              <a:t>tËp</a:t>
            </a:r>
            <a:r>
              <a:rPr lang="en-US" sz="2800" b="1" dirty="0" smtClean="0">
                <a:solidFill>
                  <a:srgbClr val="9900CC"/>
                </a:solidFill>
                <a:latin typeface=".VnTime" pitchFamily="34" charset="0"/>
              </a:rPr>
              <a:t>.</a:t>
            </a:r>
          </a:p>
          <a:p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wmpaud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6b1ec0e24917-5117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838200"/>
            <a:ext cx="6096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WordArt 4"/>
          <p:cNvSpPr>
            <a:spLocks noChangeArrowheads="1" noChangeShapeType="1" noTextEdit="1"/>
          </p:cNvSpPr>
          <p:nvPr/>
        </p:nvSpPr>
        <p:spPr bwMode="auto">
          <a:xfrm>
            <a:off x="187574" y="5490802"/>
            <a:ext cx="8920930" cy="952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Ch</a:t>
            </a: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ú</a:t>
            </a:r>
            <a:r>
              <a:rPr lang="pt-BR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c c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ác</a:t>
            </a:r>
            <a:r>
              <a:rPr lang="pt-BR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 </a:t>
            </a:r>
            <a:r>
              <a:rPr lang="pt-BR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em </a:t>
            </a:r>
            <a:r>
              <a:rPr lang="pt-BR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h</a:t>
            </a: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ọ</a:t>
            </a:r>
            <a:r>
              <a:rPr lang="pt-BR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c gi</a:t>
            </a: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ỏ</a:t>
            </a:r>
            <a:r>
              <a:rPr lang="pt-BR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i</a:t>
            </a:r>
            <a:r>
              <a:rPr lang="pt-BR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.  </a:t>
            </a:r>
            <a:endParaRPr lang="vi-VN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85194" dir="17793903" algn="ctr" rotWithShape="0">
                  <a:srgbClr val="FFFF00"/>
                </a:outerShdw>
              </a:effectLst>
            </a:endParaRPr>
          </a:p>
        </p:txBody>
      </p:sp>
      <p:pic>
        <p:nvPicPr>
          <p:cNvPr id="28677" name="Picture 5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304800"/>
            <a:ext cx="1295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3733800" y="4267200"/>
            <a:ext cx="609600" cy="609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1FB2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4800600" y="29718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3608" name="AutoShape 8"/>
          <p:cNvSpPr>
            <a:spLocks noChangeArrowheads="1"/>
          </p:cNvSpPr>
          <p:nvPr/>
        </p:nvSpPr>
        <p:spPr bwMode="auto">
          <a:xfrm>
            <a:off x="2819400" y="2895600"/>
            <a:ext cx="609600" cy="457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>
            <a:off x="4419600" y="2286000"/>
            <a:ext cx="609600" cy="4572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153610" name="Picture 10" descr="!danc_c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-228600"/>
            <a:ext cx="1476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2743200" y="38862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>
            <a:off x="3429000" y="2209800"/>
            <a:ext cx="685800" cy="533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4648200" y="3810000"/>
            <a:ext cx="685800" cy="6096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28686" name="Picture 14" descr="8352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905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4.44444E-6 L -1.6625 -0.0083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11" fill="hold"/>
                                        <p:tgtEl>
                                          <p:spTgt spid="153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1 0.0788 C 0.39792 0.08736 0.59462 0.09128 0.79201 0.09128 C 0.71944 0.02773 0.61562 0.09452 0.52917 0.0758 C 0.51805 0.07048 0.49427 0.06656 0.49427 0.06679 C 0.47656 0.05824 0.44635 0.05431 0.42691 0.05107 C 0.36649 0.05269 0.30573 0.05015 0.24549 0.05708 C 0.23194 0.0587 0.21753 0.06956 0.20365 0.07256 C 0.19496 0.07649 0.19427 0.07441 0.20121 0.0788 Z " pathEditMode="relative" rAng="0" ptsTypes="ffffffff">
                                      <p:cBhvr>
                                        <p:cTn id="37" dur="5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02"/>
                </p:tgtEl>
              </p:cMediaNode>
            </p:audio>
          </p:childTnLst>
        </p:cTn>
      </p:par>
    </p:tnLst>
    <p:bldLst>
      <p:bldP spid="153604" grpId="0" animBg="1"/>
      <p:bldP spid="153606" grpId="0" animBg="1"/>
      <p:bldP spid="153607" grpId="0" animBg="1"/>
      <p:bldP spid="153608" grpId="0" animBg="1"/>
      <p:bldP spid="153609" grpId="0" animBg="1"/>
      <p:bldP spid="153611" grpId="0" animBg="1"/>
      <p:bldP spid="153612" grpId="0" animBg="1"/>
      <p:bldP spid="1536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&quot;/&gt;&lt;property id=&quot;20307&quot; value=&quot;260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2&quot;&gt;&lt;property id=&quot;20148&quot; value=&quot;5&quot;/&gt;&lt;property id=&quot;20300&quot; value=&quot;Slide 7&quot;/&gt;&lt;property id=&quot;20307&quot; value=&quot;266&quot;/&gt;&lt;/object&gt;&lt;object type=&quot;3&quot; unique_id=&quot;10014&quot;&gt;&lt;property id=&quot;20148&quot; value=&quot;5&quot;/&gt;&lt;property id=&quot;20300&quot; value=&quot;Slide 8&quot;/&gt;&lt;property id=&quot;20307&quot; value=&quot;268&quot;/&gt;&lt;/object&gt;&lt;/object&gt;&lt;object type=&quot;8&quot; unique_id=&quot;10028&quot;&gt;&lt;/object&gt;&lt;/object&gt;&lt;/database&gt;"/>
  <p:tag name="SECTOMILLISECCONVERTED" val="1"/>
  <p:tag name="ISPRING_RESOURCE_PATHS_HASH_2" val="f53edb63cc4119af85321316d9ba7c6db5d7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117</Words>
  <Application>Microsoft Office PowerPoint</Application>
  <PresentationFormat>On-screen Show (4:3)</PresentationFormat>
  <Paragraphs>27</Paragraphs>
  <Slides>8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ts83dnk</dc:creator>
  <cp:lastModifiedBy>Admin</cp:lastModifiedBy>
  <cp:revision>93</cp:revision>
  <dcterms:created xsi:type="dcterms:W3CDTF">2014-09-20T22:38:18Z</dcterms:created>
  <dcterms:modified xsi:type="dcterms:W3CDTF">2019-05-28T03:25:36Z</dcterms:modified>
</cp:coreProperties>
</file>