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ingocha0906@gmail.com" initials="b" lastIdx="1" clrIdx="0">
    <p:extLst>
      <p:ext uri="{19B8F6BF-5375-455C-9EA6-DF929625EA0E}">
        <p15:presenceInfo xmlns:p15="http://schemas.microsoft.com/office/powerpoint/2012/main" userId="885583e816ec88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9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4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7149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27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010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95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34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5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6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2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87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0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2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8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4AFF4-C8D2-4AE3-A6C4-1315EE8CFA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5CE7DF-BD09-4788-8EAA-9E88E7EA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2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235722"/>
            <a:ext cx="7766936" cy="1646302"/>
          </a:xfrm>
        </p:spPr>
        <p:txBody>
          <a:bodyPr/>
          <a:lstStyle/>
          <a:p>
            <a:pPr algn="ctr"/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6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19357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2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≠0;</m:t>
                    </m:r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19357"/>
              </a:xfrm>
              <a:blipFill>
                <a:blip r:embed="rId2"/>
                <a:stretch>
                  <a:fillRect l="-1159" t="-7373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38200" y="3380509"/>
                <a:ext cx="10065327" cy="27526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32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2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3: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b.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sz="3200" dirty="0" smtClean="0">
                  <a:cs typeface="Times New Roman" panose="02020603050405020304" pitchFamily="18" charset="0"/>
                </a:endParaRPr>
              </a:p>
              <a:p>
                <a:r>
                  <a:rPr lang="en-US" sz="3200" dirty="0" smtClean="0"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cs typeface="Times New Roman" panose="02020603050405020304" pitchFamily="18" charset="0"/>
                  </a:rPr>
                  <a:t>						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0,2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3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 smtClean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380509"/>
                <a:ext cx="10065327" cy="2752677"/>
              </a:xfrm>
              <a:prstGeom prst="rect">
                <a:avLst/>
              </a:prstGeom>
              <a:blipFill>
                <a:blip r:embed="rId3"/>
                <a:stretch>
                  <a:fillRect l="-1575" t="-3104" b="-1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481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96600" cy="4351338"/>
              </a:xfrm>
            </p:spPr>
            <p:txBody>
              <a:bodyPr/>
              <a:lstStyle/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6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60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5.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mũ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96600" cy="4351338"/>
              </a:xfrm>
              <a:blipFill>
                <a:blip r:embed="rId2"/>
                <a:stretch>
                  <a:fillRect l="-1735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501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 smtClean="0"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cs typeface="Times New Roman" panose="02020603050405020304" pitchFamily="18" charset="0"/>
                  </a:rPr>
                  <a:t>  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3.9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.9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sup>
                    </m:sSup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73" t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24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"/>
          <p:cNvSpPr/>
          <p:nvPr/>
        </p:nvSpPr>
        <p:spPr>
          <a:xfrm>
            <a:off x="-1" y="0"/>
            <a:ext cx="12192001" cy="1266093"/>
          </a:xfrm>
          <a:prstGeom prst="roundRect">
            <a:avLst/>
          </a:prstGeom>
          <a:solidFill>
            <a:srgbClr val="17406D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CỦNG</a:t>
            </a:r>
            <a:r>
              <a:rPr kumimoji="0" lang="vi-VN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vi-VN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CỐ</a:t>
            </a:r>
            <a:r>
              <a:rPr kumimoji="0" lang="vi-VN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426" y="1997399"/>
            <a:ext cx="1786597" cy="4543865"/>
          </a:xfrm>
          <a:prstGeom prst="rect">
            <a:avLst/>
          </a:prstGeom>
          <a:solidFill>
            <a:srgbClr val="0F6FC6"/>
          </a:solidFill>
          <a:ln w="19050" cap="rnd" cmpd="sng" algn="ctr">
            <a:solidFill>
              <a:srgbClr val="0F6FC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500" kern="0" noProof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500" kern="0" noProof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500" kern="0" noProof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500" kern="0" noProof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500" kern="0" noProof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kern="0" noProof="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kumimoji="0" lang="vi-VN" sz="35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583720" y="1413589"/>
                <a:ext cx="7123370" cy="1167619"/>
              </a:xfrm>
              <a:prstGeom prst="rect">
                <a:avLst/>
              </a:prstGeom>
              <a:solidFill>
                <a:srgbClr val="0F6FC6"/>
              </a:solid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lvl="0" algn="ctr" defTabSz="457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3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sSup>
                                <m:sSupPr>
                                  <m:ctrlPr>
                                    <a:rPr lang="en-US" sz="36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……….</m:t>
                              </m:r>
                              <m:r>
                                <a:rPr lang="en-US" sz="36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</m:groupChr>
                        </m:e>
                        <m:lim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𝑡h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ừ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ố </m:t>
                          </m:r>
                          <m:r>
                            <a:rPr lang="en-US" sz="36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lim>
                      </m:limLow>
                    </m:oMath>
                  </m:oMathPara>
                </a14:m>
                <a:endParaRPr kumimoji="0" lang="vi-VN" sz="3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720" y="1413589"/>
                <a:ext cx="7123370" cy="11676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4581583" y="2980110"/>
                <a:ext cx="7123371" cy="1540628"/>
              </a:xfrm>
              <a:prstGeom prst="rect">
                <a:avLst/>
              </a:prstGeom>
              <a:solidFill>
                <a:srgbClr val="0F6FC6"/>
              </a:solid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/>
                <a:r>
                  <a:rPr lang="en-US" sz="3600" dirty="0" smtClean="0"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</m:sSup>
                    <m:r>
                      <a:rPr lang="en-US" sz="36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sSup>
                      <m:sSupPr>
                        <m:ctrlP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sSup>
                      <m:sSupPr>
                        <m:ctrlP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</m:sSup>
                    <m:r>
                      <a:rPr lang="en-US" sz="36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≠0;</m:t>
                    </m:r>
                    <m:r>
                      <a:rPr lang="en-US" sz="3600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3600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3600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36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3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83" y="2980110"/>
                <a:ext cx="7123371" cy="15406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583719" y="4919641"/>
                <a:ext cx="7220353" cy="1139483"/>
              </a:xfrm>
              <a:prstGeom prst="rect">
                <a:avLst/>
              </a:prstGeom>
              <a:solidFill>
                <a:srgbClr val="0F6FC6"/>
              </a:solid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lvl="0" algn="ctr" defTabSz="457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32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en-US" sz="3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kumimoji="0" lang="vi-VN" sz="3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719" y="4919641"/>
                <a:ext cx="7220353" cy="11394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 cap="rnd" cmpd="sng" algn="ctr">
                <a:solidFill>
                  <a:srgbClr val="0F6FC6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cxnSpLocks/>
            <a:endCxn id="9" idx="1"/>
          </p:cNvCxnSpPr>
          <p:nvPr/>
        </p:nvCxnSpPr>
        <p:spPr>
          <a:xfrm flipV="1">
            <a:off x="2638008" y="1997399"/>
            <a:ext cx="1945712" cy="2050952"/>
          </a:xfrm>
          <a:prstGeom prst="straightConnector1">
            <a:avLst/>
          </a:prstGeom>
          <a:noFill/>
          <a:ln w="25400" cap="rnd" cmpd="sng" algn="ctr">
            <a:solidFill>
              <a:srgbClr val="0F6FC6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V="1">
            <a:off x="2726993" y="4056681"/>
            <a:ext cx="1854590" cy="69990"/>
          </a:xfrm>
          <a:prstGeom prst="straightConnector1">
            <a:avLst/>
          </a:prstGeom>
          <a:noFill/>
          <a:ln w="25400" cap="rnd" cmpd="sng" algn="ctr">
            <a:solidFill>
              <a:srgbClr val="0F6FC6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2638008" y="4269331"/>
            <a:ext cx="1854590" cy="1220051"/>
          </a:xfrm>
          <a:prstGeom prst="straightConnector1">
            <a:avLst/>
          </a:prstGeom>
          <a:noFill/>
          <a:ln w="25400" cap="rnd" cmpd="sng" algn="ctr">
            <a:solidFill>
              <a:srgbClr val="0F6FC6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70620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524508" cy="674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nhanh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r>
                      <a:rPr lang="en-US" sz="30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0,25.</m:t>
                    </m:r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+0,25.</m:t>
                    </m:r>
                  </m:oMath>
                </a14:m>
                <a:r>
                  <a:rPr lang="en-US" sz="300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−0,25.</m:t>
                    </m:r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−20,83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.0,2+</m:t>
                    </m:r>
                    <m:d>
                      <m:dPr>
                        <m:begChr m:val="|"/>
                        <m:endChr m:val="|"/>
                        <m:ctrlP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−9,17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.0,2</m:t>
                    </m:r>
                  </m:oMath>
                </a14:m>
                <a:endParaRPr lang="en-US" sz="3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93" t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939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3200" dirty="0" smtClean="0">
                    <a:cs typeface="Times New Roman" panose="02020603050405020304" pitchFamily="18" charset="0"/>
                  </a:rPr>
                  <a:t>a</a:t>
                </a:r>
                <a:r>
                  <a:rPr lang="en-US" dirty="0" smtClean="0">
                    <a:cs typeface="Times New Roman" panose="02020603050405020304" pitchFamily="18" charset="0"/>
                  </a:rPr>
                  <a:t>. </a:t>
                </a:r>
                <a:r>
                  <a:rPr lang="en-US" b="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0,25.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+0,25.</m:t>
                    </m:r>
                  </m:oMath>
                </a14:m>
                <a:r>
                  <a:rPr lang="en-US" sz="320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−0,25.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0,25.(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0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cs typeface="Times New Roman" panose="02020603050405020304" pitchFamily="18" charset="0"/>
                  </a:rPr>
                  <a:t>b.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−20,83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.0,2+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−9,17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.0,2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0,2. (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−20,83</m:t>
                        </m:r>
                      </m:e>
                    </m:d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−9,17</m:t>
                        </m:r>
                      </m:e>
                    </m:d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0,2.30 =6 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2.2.2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.2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3.3.3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.3</m:t>
                        </m:r>
                      </m:den>
                    </m:f>
                    <m:r>
                      <a:rPr lang="en-US" sz="32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81</m:t>
                        </m:r>
                      </m:den>
                    </m:f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62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6" y="3108960"/>
            <a:ext cx="2913017" cy="2524102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Rounded Rectangle 5"/>
              <p:cNvSpPr/>
              <p:nvPr/>
            </p:nvSpPr>
            <p:spPr>
              <a:xfrm>
                <a:off x="2506058" y="1098559"/>
                <a:ext cx="6787145" cy="1662545"/>
              </a:xfrm>
              <a:prstGeom prst="roundRect">
                <a:avLst/>
              </a:prstGeom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200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20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hơn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32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solidFill>
                      <a:srgbClr val="FFC000"/>
                    </a:solidFill>
                  </a:rPr>
                  <a:t>? </a:t>
                </a:r>
                <a:endParaRPr lang="en-US" sz="3200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058" y="1098559"/>
                <a:ext cx="6787145" cy="1662545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551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450" y="1093871"/>
            <a:ext cx="10882745" cy="2646218"/>
          </a:xfrm>
        </p:spPr>
        <p:txBody>
          <a:bodyPr>
            <a:normAutofit/>
          </a:bodyPr>
          <a:lstStyle/>
          <a:p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86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14:m>
                  <m:oMath xmlns:m="http://schemas.openxmlformats.org/officeDocument/2006/math">
                    <m:r>
                      <a:rPr lang="en-US" sz="3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3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3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3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sz="3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8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3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&gt;1</m:t>
                    </m:r>
                  </m:oMath>
                </a14:m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3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38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sSup>
                                <m:sSupPr>
                                  <m:ctrlPr>
                                    <a:rPr lang="en-US" sz="38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8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38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……….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</m:groupChr>
                        </m:e>
                        <m:lim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𝑡h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ừ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ố 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lim>
                      </m:limLow>
                    </m:oMath>
                  </m:oMathPara>
                </a14:m>
                <a:endParaRPr lang="en-US" sz="3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Tx/>
                  <a:buChar char="-"/>
                </a:pP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sz="3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p>
                      </m:sSup>
                      <m:r>
                        <a:rPr lang="en-US" sz="3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3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3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3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-Chia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sz="3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</m:sSup>
                    <m:r>
                      <a:rPr lang="en-US" sz="3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a</a:t>
                </a:r>
                <a14:m>
                  <m:oMath xmlns:m="http://schemas.openxmlformats.org/officeDocument/2006/math">
                    <m:r>
                      <a:rPr lang="en-US" sz="3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≠0;</m:t>
                    </m:r>
                    <m:r>
                      <a:rPr lang="en-US" sz="3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3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3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3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73" t="-4710" b="-4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1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88123"/>
                <a:ext cx="8596668" cy="4353239"/>
              </a:xfrm>
            </p:spPr>
            <p:txBody>
              <a:bodyPr>
                <a:noAutofit/>
              </a:bodyPr>
              <a:lstStyle/>
              <a:p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Lũy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thừa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(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nhiên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lớn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hơn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1).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3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3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sSup>
                                <m:sSupPr>
                                  <m:ctrlPr>
                                    <a:rPr lang="en-US" sz="3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3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.</m:t>
                              </m:r>
                              <m:r>
                                <a:rPr lang="en-US" sz="3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3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……….</m:t>
                              </m:r>
                              <m:r>
                                <a:rPr lang="en-US" sz="3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</m:groupChr>
                        </m:e>
                        <m:lim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𝑡h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ừ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  <m:r>
                            <a:rPr lang="en-US" sz="3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ố </m:t>
                          </m:r>
                          <m:r>
                            <a:rPr lang="en-US" sz="3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lim>
                      </m:limLow>
                    </m:oMath>
                  </m:oMathPara>
                </a14:m>
                <a:endParaRPr lang="en-US" sz="3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gọi là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mũ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/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r>
                  <a:rPr lang="en-US" sz="300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a:rPr lang="en-US" sz="3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US" sz="30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lang="en-US" sz="30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88123"/>
                <a:ext cx="8596668" cy="4353239"/>
              </a:xfrm>
              <a:blipFill>
                <a:blip r:embed="rId2"/>
                <a:stretch>
                  <a:fillRect l="-1631" t="-1821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66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91" y="365126"/>
            <a:ext cx="10515600" cy="826365"/>
          </a:xfrm>
        </p:spPr>
        <p:txBody>
          <a:bodyPr>
            <a:normAutofit/>
          </a:bodyPr>
          <a:lstStyle/>
          <a:p>
            <a:r>
              <a:rPr lang="en-US" sz="4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420793"/>
                <a:ext cx="10515600" cy="325709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3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6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án</a:t>
                </a:r>
                <a:r>
                  <a:rPr lang="en-US" sz="36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360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sz="36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4.4.4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3.3.3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</a:p>
              <a:p>
                <a:pPr marL="514350" indent="-514350">
                  <a:buAutoNum type="alphaL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i="1" dirty="0" smtClean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600" b="0" dirty="0" smtClean="0"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(−1).(−1)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(−1)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(−1).(−1)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2.2.2.2.2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den>
                    </m:f>
                  </m:oMath>
                </a14:m>
                <a:endPara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eriod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420793"/>
                <a:ext cx="10515600" cy="3257098"/>
              </a:xfrm>
              <a:blipFill>
                <a:blip r:embed="rId2"/>
                <a:stretch>
                  <a:fillRect l="-1565" t="-4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91490" y="1440873"/>
                <a:ext cx="8174182" cy="1730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 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 smtClean="0">
                  <a:cs typeface="Times New Roman" panose="02020603050405020304" pitchFamily="18" charset="0"/>
                </a:endParaRPr>
              </a:p>
              <a:p>
                <a:pPr/>
                <a:r>
                  <a:rPr lang="en-US" sz="2800" dirty="0" smtClean="0"/>
                  <a:t>b.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0" y="1440873"/>
                <a:ext cx="8174182" cy="1730538"/>
              </a:xfrm>
              <a:prstGeom prst="rect">
                <a:avLst/>
              </a:prstGeom>
              <a:blipFill>
                <a:blip r:embed="rId3"/>
                <a:stretch>
                  <a:fillRect l="-1491" b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67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sz="3600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 </a:t>
                </a:r>
                <a:r>
                  <a:rPr lang="en-US" sz="3600" u="sng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3600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den>
                    </m:f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1606694"/>
              </a:xfrm>
            </p:spPr>
            <p:txBody>
              <a:bodyPr>
                <a:normAutofit/>
              </a:bodyPr>
              <a:lstStyle/>
              <a:p>
                <a:r>
                  <a:rPr lang="en-US" sz="3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3400" u="sng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r>
                  <a:rPr lang="en-US" sz="3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r>
                  <a:rPr lang="en-US" sz="3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endParaRPr lang="en-US" sz="3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−3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b.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−0,5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8,7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en-US" sz="3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1606694"/>
              </a:xfrm>
              <a:blipFill>
                <a:blip r:embed="rId3"/>
                <a:stretch>
                  <a:fillRect l="-1623" t="-5682"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37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356</TotalTime>
  <Words>201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Cambria Math</vt:lpstr>
      <vt:lpstr>Times New Roman</vt:lpstr>
      <vt:lpstr>Trebuchet MS</vt:lpstr>
      <vt:lpstr>Wingdings</vt:lpstr>
      <vt:lpstr>Wingdings 3</vt:lpstr>
      <vt:lpstr>Facet</vt:lpstr>
      <vt:lpstr>Chào mừng quý thầy cô cùng các em học sinh   </vt:lpstr>
      <vt:lpstr>Bài cũ </vt:lpstr>
      <vt:lpstr>Đáp án </vt:lpstr>
      <vt:lpstr>PowerPoint Presentation</vt:lpstr>
      <vt:lpstr>Đại số: Tiết 7: Bài 5  LŨY THỪA CỦA  MỘT SỐ HỮU TỈ</vt:lpstr>
      <vt:lpstr>Lũy thừa của số tự nhiên</vt:lpstr>
      <vt:lpstr> 1.Lũy thừa với số mũ tự nhiên</vt:lpstr>
      <vt:lpstr>Ví dụ 1: Sử dụng định nghĩa, tính các lũy thừa sau</vt:lpstr>
      <vt:lpstr>Nhận xét: Cho số hữu tỉ x=a/b   thì x^n=(a/b)^n=a^n/b^n </vt:lpstr>
      <vt:lpstr>2. Nhân, chia hai lũy thừa cùng cơ số</vt:lpstr>
      <vt:lpstr>3. Lũy thừa của lũy thừa </vt:lpstr>
      <vt:lpstr>Đáp án: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buingocha0906@gmail.com</dc:creator>
  <cp:lastModifiedBy>buingocha0906@gmail.com</cp:lastModifiedBy>
  <cp:revision>24</cp:revision>
  <dcterms:created xsi:type="dcterms:W3CDTF">2018-09-18T21:52:55Z</dcterms:created>
  <dcterms:modified xsi:type="dcterms:W3CDTF">2018-09-19T05:39:12Z</dcterms:modified>
</cp:coreProperties>
</file>