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37" d="100"/>
          <a:sy n="37" d="100"/>
        </p:scale>
        <p:origin x="468" y="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5D733A6-86EF-46CB-BD44-C645B52C7A84}" type="datetimeFigureOut">
              <a:rPr lang="en-US" smtClean="0"/>
              <a:t>2/19/2021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066B92-94BC-4E87-B3BD-42FF7EA29A1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D733A6-86EF-46CB-BD44-C645B52C7A84}" type="datetimeFigureOut">
              <a:rPr lang="en-US" smtClean="0"/>
              <a:t>2/19/2021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066B92-94BC-4E87-B3BD-42FF7EA29A1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D733A6-86EF-46CB-BD44-C645B52C7A84}" type="datetimeFigureOut">
              <a:rPr lang="en-US" smtClean="0"/>
              <a:t>2/19/2021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066B92-94BC-4E87-B3BD-42FF7EA29A1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D733A6-86EF-46CB-BD44-C645B52C7A84}" type="datetimeFigureOut">
              <a:rPr lang="en-US" smtClean="0"/>
              <a:t>2/19/2021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066B92-94BC-4E87-B3BD-42FF7EA29A1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D733A6-86EF-46CB-BD44-C645B52C7A84}" type="datetimeFigureOut">
              <a:rPr lang="en-US" smtClean="0"/>
              <a:t>2/19/2021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066B92-94BC-4E87-B3BD-42FF7EA29A1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D733A6-86EF-46CB-BD44-C645B52C7A84}" type="datetimeFigureOut">
              <a:rPr lang="en-US" smtClean="0"/>
              <a:t>2/19/2021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066B92-94BC-4E87-B3BD-42FF7EA29A1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D733A6-86EF-46CB-BD44-C645B52C7A84}" type="datetimeFigureOut">
              <a:rPr lang="en-US" smtClean="0"/>
              <a:t>2/19/2021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1066B92-94BC-4E87-B3BD-42FF7EA29A1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D733A6-86EF-46CB-BD44-C645B52C7A84}" type="datetimeFigureOut">
              <a:rPr lang="en-US" smtClean="0"/>
              <a:t>2/19/2021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1066B92-94BC-4E87-B3BD-42FF7EA29A1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D733A6-86EF-46CB-BD44-C645B52C7A84}" type="datetimeFigureOut">
              <a:rPr lang="en-US" smtClean="0"/>
              <a:t>2/19/2021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1066B92-94BC-4E87-B3BD-42FF7EA29A1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D733A6-86EF-46CB-BD44-C645B52C7A84}" type="datetimeFigureOut">
              <a:rPr lang="en-US" smtClean="0"/>
              <a:t>2/19/2021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066B92-94BC-4E87-B3BD-42FF7EA29A1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D733A6-86EF-46CB-BD44-C645B52C7A84}" type="datetimeFigureOut">
              <a:rPr lang="en-US" smtClean="0"/>
              <a:t>2/19/2021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066B92-94BC-4E87-B3BD-42FF7EA29A1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D733A6-86EF-46CB-BD44-C645B52C7A84}" type="datetimeFigureOut">
              <a:rPr lang="en-US" smtClean="0"/>
              <a:t>2/19/2021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066B92-94BC-4E87-B3BD-42FF7EA29A1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a:p>
        </p:txBody>
      </p:sp>
      <p:pic>
        <p:nvPicPr>
          <p:cNvPr id="6" name="Content Placeholder 5" descr="images (15).jpg"/>
          <p:cNvPicPr>
            <a:picLocks noGrp="1" noChangeAspect="1"/>
          </p:cNvPicPr>
          <p:nvPr>
            <p:ph idx="1"/>
          </p:nvPr>
        </p:nvPicPr>
        <p:blipFill>
          <a:blip r:embed="rId2"/>
          <a:stretch>
            <a:fillRect/>
          </a:stretch>
        </p:blipFill>
        <p:spPr>
          <a:xfrm>
            <a:off x="6629400" y="4038600"/>
            <a:ext cx="2143125" cy="214312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0" name="Picture 9" descr="images (14).jpg"/>
          <p:cNvPicPr>
            <a:picLocks noChangeAspect="1"/>
          </p:cNvPicPr>
          <p:nvPr/>
        </p:nvPicPr>
        <p:blipFill>
          <a:blip r:embed="rId3"/>
          <a:stretch>
            <a:fillRect/>
          </a:stretch>
        </p:blipFill>
        <p:spPr>
          <a:xfrm>
            <a:off x="381000" y="1219200"/>
            <a:ext cx="2619375" cy="174307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1" name="Picture 10" descr="tải xuống (11).jpg"/>
          <p:cNvPicPr>
            <a:picLocks noChangeAspect="1"/>
          </p:cNvPicPr>
          <p:nvPr/>
        </p:nvPicPr>
        <p:blipFill>
          <a:blip r:embed="rId4"/>
          <a:stretch>
            <a:fillRect/>
          </a:stretch>
        </p:blipFill>
        <p:spPr>
          <a:xfrm>
            <a:off x="762000" y="3810000"/>
            <a:ext cx="1905000" cy="24003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2" name="Picture 11" descr="tải xuống.jpg"/>
          <p:cNvPicPr>
            <a:picLocks noChangeAspect="1"/>
          </p:cNvPicPr>
          <p:nvPr/>
        </p:nvPicPr>
        <p:blipFill>
          <a:blip r:embed="rId5"/>
          <a:stretch>
            <a:fillRect/>
          </a:stretch>
        </p:blipFill>
        <p:spPr>
          <a:xfrm>
            <a:off x="6248400" y="1066800"/>
            <a:ext cx="2476500" cy="184785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13" name="5-Point Star 12"/>
          <p:cNvSpPr/>
          <p:nvPr/>
        </p:nvSpPr>
        <p:spPr>
          <a:xfrm>
            <a:off x="3505200" y="2133600"/>
            <a:ext cx="2895600" cy="3124200"/>
          </a:xfrm>
          <a:prstGeom prst="star5">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2000" dirty="0"/>
              <a:t>ROBOTS</a:t>
            </a:r>
          </a:p>
        </p:txBody>
      </p:sp>
    </p:spTree>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iterate type="lt">
                                    <p:tmPct val="0"/>
                                  </p:iterate>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anim calcmode="lin" valueType="num">
                                      <p:cBhvr>
                                        <p:cTn id="8" dur="1000" fill="hold"/>
                                        <p:tgtEl>
                                          <p:spTgt spid="13"/>
                                        </p:tgtEl>
                                        <p:attrNameLst>
                                          <p:attrName>ppt_x</p:attrName>
                                        </p:attrNameLst>
                                      </p:cBhvr>
                                      <p:tavLst>
                                        <p:tav tm="0">
                                          <p:val>
                                            <p:strVal val="#ppt_x"/>
                                          </p:val>
                                        </p:tav>
                                        <p:tav tm="100000">
                                          <p:val>
                                            <p:strVal val="#ppt_x"/>
                                          </p:val>
                                        </p:tav>
                                      </p:tavLst>
                                    </p:anim>
                                    <p:anim calcmode="lin" valueType="num">
                                      <p:cBhvr>
                                        <p:cTn id="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34" presetClass="emph" presetSubtype="0" fill="hold" grpId="1" nodeType="clickEffect">
                                  <p:stCondLst>
                                    <p:cond delay="0"/>
                                  </p:stCondLst>
                                  <p:iterate type="lt">
                                    <p:tmPct val="10000"/>
                                  </p:iterate>
                                  <p:childTnLst>
                                    <p:animMotion origin="layout" path="M 0.0 0.0 L 0.0 -0.07213" pathEditMode="relative" ptsTypes="">
                                      <p:cBhvr>
                                        <p:cTn id="13" dur="250" accel="50000" decel="50000" autoRev="1" fill="hold">
                                          <p:stCondLst>
                                            <p:cond delay="0"/>
                                          </p:stCondLst>
                                        </p:cTn>
                                        <p:tgtEl>
                                          <p:spTgt spid="13"/>
                                        </p:tgtEl>
                                        <p:attrNameLst>
                                          <p:attrName>ppt_x</p:attrName>
                                          <p:attrName>ppt_y</p:attrName>
                                        </p:attrNameLst>
                                      </p:cBhvr>
                                    </p:animMotion>
                                    <p:animRot by="1500000">
                                      <p:cBhvr>
                                        <p:cTn id="14" dur="125" fill="hold">
                                          <p:stCondLst>
                                            <p:cond delay="0"/>
                                          </p:stCondLst>
                                        </p:cTn>
                                        <p:tgtEl>
                                          <p:spTgt spid="13"/>
                                        </p:tgtEl>
                                        <p:attrNameLst>
                                          <p:attrName>r</p:attrName>
                                        </p:attrNameLst>
                                      </p:cBhvr>
                                    </p:animRot>
                                    <p:animRot by="-1500000">
                                      <p:cBhvr>
                                        <p:cTn id="15" dur="125" fill="hold">
                                          <p:stCondLst>
                                            <p:cond delay="125"/>
                                          </p:stCondLst>
                                        </p:cTn>
                                        <p:tgtEl>
                                          <p:spTgt spid="13"/>
                                        </p:tgtEl>
                                        <p:attrNameLst>
                                          <p:attrName>r</p:attrName>
                                        </p:attrNameLst>
                                      </p:cBhvr>
                                    </p:animRot>
                                    <p:animRot by="-1500000">
                                      <p:cBhvr>
                                        <p:cTn id="16" dur="125" fill="hold">
                                          <p:stCondLst>
                                            <p:cond delay="250"/>
                                          </p:stCondLst>
                                        </p:cTn>
                                        <p:tgtEl>
                                          <p:spTgt spid="13"/>
                                        </p:tgtEl>
                                        <p:attrNameLst>
                                          <p:attrName>r</p:attrName>
                                        </p:attrNameLst>
                                      </p:cBhvr>
                                    </p:animRot>
                                    <p:animRot by="1500000">
                                      <p:cBhvr>
                                        <p:cTn id="17" dur="125" fill="hold">
                                          <p:stCondLst>
                                            <p:cond delay="375"/>
                                          </p:stCondLst>
                                        </p:cTn>
                                        <p:tgtEl>
                                          <p:spTgt spid="13"/>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3" grpId="1"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Text Box 4"/>
          <p:cNvSpPr txBox="1">
            <a:spLocks noGrp="1" noChangeArrowheads="1"/>
          </p:cNvSpPr>
          <p:nvPr>
            <p:ph idx="1"/>
          </p:nvPr>
        </p:nvSpPr>
        <p:spPr bwMode="auto">
          <a:xfrm>
            <a:off x="457200" y="304800"/>
            <a:ext cx="8229600" cy="4672048"/>
          </a:xfrm>
          <a:prstGeom prst="rect">
            <a:avLst/>
          </a:prstGeom>
          <a:noFill/>
          <a:ln w="9525">
            <a:noFill/>
            <a:miter lim="800000"/>
            <a:headEnd/>
            <a:tailEnd/>
          </a:ln>
          <a:effectLst/>
        </p:spPr>
        <p:txBody>
          <a:bodyPr wrap="square">
            <a:spAutoFit/>
          </a:bodyPr>
          <a:lstStyle/>
          <a:p>
            <a:r>
              <a:rPr lang="en-US" sz="2400" b="1" dirty="0">
                <a:solidFill>
                  <a:srgbClr val="FF0000"/>
                </a:solidFill>
              </a:rPr>
              <a:t>V. Complete the sentences. Use will be able to, can, could and the verbs from the box.</a:t>
            </a:r>
          </a:p>
          <a:p>
            <a:endParaRPr lang="en-US" sz="2400" b="1" dirty="0">
              <a:solidFill>
                <a:srgbClr val="FF0000"/>
              </a:solidFill>
            </a:endParaRPr>
          </a:p>
          <a:p>
            <a:r>
              <a:rPr lang="en-US" sz="2400" b="1" i="1" dirty="0">
                <a:solidFill>
                  <a:srgbClr val="0000CC"/>
                </a:solidFill>
              </a:rPr>
              <a:t>                guard / make / </a:t>
            </a:r>
            <a:r>
              <a:rPr lang="en-US" sz="2400" b="1" i="1" dirty="0" err="1">
                <a:solidFill>
                  <a:srgbClr val="0000CC"/>
                </a:solidFill>
              </a:rPr>
              <a:t>recognise</a:t>
            </a:r>
            <a:r>
              <a:rPr lang="en-US" sz="2400" b="1" i="1" dirty="0">
                <a:solidFill>
                  <a:srgbClr val="0000CC"/>
                </a:solidFill>
              </a:rPr>
              <a:t> / do</a:t>
            </a:r>
          </a:p>
          <a:p>
            <a:endParaRPr lang="en-US" sz="2400" b="1" i="1" dirty="0">
              <a:solidFill>
                <a:srgbClr val="0000CC"/>
              </a:solidFill>
            </a:endParaRPr>
          </a:p>
          <a:p>
            <a:r>
              <a:rPr lang="en-US" sz="2400" dirty="0"/>
              <a:t>1. This robot   ….....………….............    our faces when the scientists improve it.</a:t>
            </a:r>
          </a:p>
          <a:p>
            <a:r>
              <a:rPr lang="en-US" sz="2400" dirty="0"/>
              <a:t>2. Home robots are more useful today-they   ………..    the bed.</a:t>
            </a:r>
          </a:p>
          <a:p>
            <a:r>
              <a:rPr lang="en-US" sz="2400" dirty="0"/>
              <a:t>3. Even in the past, robots  ….. …... . the laundry.</a:t>
            </a:r>
          </a:p>
          <a:p>
            <a:r>
              <a:rPr lang="en-US" sz="2400" dirty="0"/>
              <a:t>4. Now, robots    …….     the house. When there's a problem, they send a message to our mobile.</a:t>
            </a:r>
          </a:p>
        </p:txBody>
      </p:sp>
      <p:sp>
        <p:nvSpPr>
          <p:cNvPr id="5" name="Text Box 13"/>
          <p:cNvSpPr txBox="1">
            <a:spLocks noChangeArrowheads="1"/>
          </p:cNvSpPr>
          <p:nvPr/>
        </p:nvSpPr>
        <p:spPr bwMode="auto">
          <a:xfrm>
            <a:off x="2667000" y="2514600"/>
            <a:ext cx="2667000" cy="369332"/>
          </a:xfrm>
          <a:prstGeom prst="rect">
            <a:avLst/>
          </a:prstGeom>
          <a:solidFill>
            <a:schemeClr val="bg1"/>
          </a:solidFill>
          <a:ln w="9525">
            <a:noFill/>
            <a:miter lim="800000"/>
            <a:headEnd/>
            <a:tailEnd/>
          </a:ln>
          <a:effectLst/>
        </p:spPr>
        <p:txBody>
          <a:bodyPr wrap="square">
            <a:spAutoFit/>
          </a:bodyPr>
          <a:lstStyle/>
          <a:p>
            <a:pPr>
              <a:spcBef>
                <a:spcPct val="50000"/>
              </a:spcBef>
            </a:pPr>
            <a:r>
              <a:rPr lang="en-US" dirty="0">
                <a:solidFill>
                  <a:srgbClr val="0000CC"/>
                </a:solidFill>
              </a:rPr>
              <a:t>will be able to </a:t>
            </a:r>
            <a:r>
              <a:rPr lang="en-US" dirty="0" err="1">
                <a:solidFill>
                  <a:srgbClr val="0000CC"/>
                </a:solidFill>
              </a:rPr>
              <a:t>recognise</a:t>
            </a:r>
            <a:endParaRPr lang="en-US" dirty="0">
              <a:solidFill>
                <a:srgbClr val="0000CC"/>
              </a:solidFill>
            </a:endParaRPr>
          </a:p>
        </p:txBody>
      </p:sp>
      <p:sp>
        <p:nvSpPr>
          <p:cNvPr id="6" name="Text Box 14"/>
          <p:cNvSpPr txBox="1">
            <a:spLocks noChangeArrowheads="1"/>
          </p:cNvSpPr>
          <p:nvPr/>
        </p:nvSpPr>
        <p:spPr bwMode="auto">
          <a:xfrm>
            <a:off x="6324600" y="3276600"/>
            <a:ext cx="1066800" cy="369332"/>
          </a:xfrm>
          <a:prstGeom prst="rect">
            <a:avLst/>
          </a:prstGeom>
          <a:solidFill>
            <a:schemeClr val="bg1"/>
          </a:solidFill>
          <a:ln w="9525">
            <a:noFill/>
            <a:miter lim="800000"/>
            <a:headEnd/>
            <a:tailEnd/>
          </a:ln>
          <a:effectLst/>
        </p:spPr>
        <p:txBody>
          <a:bodyPr wrap="square">
            <a:spAutoFit/>
          </a:bodyPr>
          <a:lstStyle/>
          <a:p>
            <a:pPr>
              <a:spcBef>
                <a:spcPct val="50000"/>
              </a:spcBef>
            </a:pPr>
            <a:r>
              <a:rPr lang="en-US" dirty="0">
                <a:solidFill>
                  <a:srgbClr val="0000CC"/>
                </a:solidFill>
              </a:rPr>
              <a:t>can make</a:t>
            </a:r>
          </a:p>
        </p:txBody>
      </p:sp>
      <p:sp>
        <p:nvSpPr>
          <p:cNvPr id="7" name="Text Box 15"/>
          <p:cNvSpPr txBox="1">
            <a:spLocks noChangeArrowheads="1"/>
          </p:cNvSpPr>
          <p:nvPr/>
        </p:nvSpPr>
        <p:spPr bwMode="auto">
          <a:xfrm>
            <a:off x="4191000" y="3733800"/>
            <a:ext cx="1066800" cy="369332"/>
          </a:xfrm>
          <a:prstGeom prst="rect">
            <a:avLst/>
          </a:prstGeom>
          <a:solidFill>
            <a:schemeClr val="bg1"/>
          </a:solidFill>
          <a:ln w="9525">
            <a:noFill/>
            <a:miter lim="800000"/>
            <a:headEnd/>
            <a:tailEnd/>
          </a:ln>
          <a:effectLst/>
        </p:spPr>
        <p:txBody>
          <a:bodyPr wrap="square">
            <a:spAutoFit/>
          </a:bodyPr>
          <a:lstStyle/>
          <a:p>
            <a:pPr>
              <a:spcBef>
                <a:spcPct val="50000"/>
              </a:spcBef>
            </a:pPr>
            <a:r>
              <a:rPr lang="en-US" dirty="0">
                <a:solidFill>
                  <a:srgbClr val="0000CC"/>
                </a:solidFill>
              </a:rPr>
              <a:t>could do</a:t>
            </a:r>
          </a:p>
        </p:txBody>
      </p:sp>
      <p:sp>
        <p:nvSpPr>
          <p:cNvPr id="8" name="Text Box 16"/>
          <p:cNvSpPr txBox="1">
            <a:spLocks noChangeArrowheads="1"/>
          </p:cNvSpPr>
          <p:nvPr/>
        </p:nvSpPr>
        <p:spPr bwMode="auto">
          <a:xfrm>
            <a:off x="2667000" y="4191000"/>
            <a:ext cx="1143000" cy="369332"/>
          </a:xfrm>
          <a:prstGeom prst="rect">
            <a:avLst/>
          </a:prstGeom>
          <a:solidFill>
            <a:schemeClr val="bg1"/>
          </a:solidFill>
          <a:ln w="9525">
            <a:noFill/>
            <a:miter lim="800000"/>
            <a:headEnd/>
            <a:tailEnd/>
          </a:ln>
          <a:effectLst/>
        </p:spPr>
        <p:txBody>
          <a:bodyPr wrap="square">
            <a:spAutoFit/>
          </a:bodyPr>
          <a:lstStyle/>
          <a:p>
            <a:pPr>
              <a:spcBef>
                <a:spcPct val="50000"/>
              </a:spcBef>
            </a:pPr>
            <a:r>
              <a:rPr lang="en-US" dirty="0">
                <a:solidFill>
                  <a:srgbClr val="0000CC"/>
                </a:solidFill>
              </a:rPr>
              <a:t>can guard</a:t>
            </a:r>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amond(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diamond(i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diamond(in)">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diamond(in)">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diamond(in)">
                                      <p:cBhvr>
                                        <p:cTn id="2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P spid="6" grpId="0" animBg="1"/>
      <p:bldP spid="7" grpId="0" animBg="1"/>
      <p:bldP spid="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endParaRPr lang="en-US" dirty="0"/>
          </a:p>
        </p:txBody>
      </p:sp>
      <p:sp>
        <p:nvSpPr>
          <p:cNvPr id="4" name="Text Box 4"/>
          <p:cNvSpPr txBox="1">
            <a:spLocks noChangeArrowheads="1"/>
          </p:cNvSpPr>
          <p:nvPr/>
        </p:nvSpPr>
        <p:spPr bwMode="auto">
          <a:xfrm>
            <a:off x="609600" y="1981200"/>
            <a:ext cx="8382000" cy="7632859"/>
          </a:xfrm>
          <a:prstGeom prst="rect">
            <a:avLst/>
          </a:prstGeom>
          <a:noFill/>
          <a:ln w="9525">
            <a:noFill/>
            <a:miter lim="800000"/>
            <a:headEnd/>
            <a:tailEnd/>
          </a:ln>
          <a:effectLst/>
        </p:spPr>
        <p:txBody>
          <a:bodyPr>
            <a:spAutoFit/>
          </a:bodyPr>
          <a:lstStyle/>
          <a:p>
            <a:r>
              <a:rPr lang="en-US" sz="3600" dirty="0">
                <a:solidFill>
                  <a:srgbClr val="FF0000"/>
                </a:solidFill>
              </a:rPr>
              <a:t>VI. </a:t>
            </a:r>
            <a:r>
              <a:rPr lang="en-US" sz="2400" dirty="0">
                <a:solidFill>
                  <a:srgbClr val="FF0000"/>
                </a:solidFill>
              </a:rPr>
              <a:t>Work in pairs. Look at the information from the table below and tell your partner what Kitty could do in the past, can do now and will be able to do in the future.</a:t>
            </a:r>
          </a:p>
          <a:p>
            <a:r>
              <a:rPr lang="en-US" sz="2400" dirty="0"/>
              <a:t>EX: In the past, Kitty could lift heavy things. Now, it can lift heavy things…..</a:t>
            </a:r>
          </a:p>
          <a:p>
            <a:endParaRPr lang="en-US" sz="2400" dirty="0"/>
          </a:p>
          <a:p>
            <a:endParaRPr lang="en-US" sz="2400" dirty="0"/>
          </a:p>
          <a:p>
            <a:endParaRPr lang="en-US" sz="2400" dirty="0"/>
          </a:p>
          <a:p>
            <a:endParaRPr lang="en-US" sz="1600" dirty="0"/>
          </a:p>
          <a:p>
            <a:endParaRPr lang="en-US" sz="1800" dirty="0"/>
          </a:p>
          <a:p>
            <a:endParaRPr lang="en-US" sz="1800" dirty="0"/>
          </a:p>
          <a:p>
            <a:endParaRPr lang="en-US" sz="1800" dirty="0"/>
          </a:p>
          <a:p>
            <a:endParaRPr lang="en-US" sz="1800" dirty="0"/>
          </a:p>
          <a:p>
            <a:endParaRPr lang="en-US" sz="1800" dirty="0"/>
          </a:p>
          <a:p>
            <a:endParaRPr lang="en-US" sz="1800" dirty="0"/>
          </a:p>
          <a:p>
            <a:endParaRPr lang="en-US" sz="1800" dirty="0"/>
          </a:p>
          <a:p>
            <a:endParaRPr lang="en-US" sz="1800" dirty="0"/>
          </a:p>
          <a:p>
            <a:endParaRPr lang="en-US" sz="1800" dirty="0"/>
          </a:p>
          <a:p>
            <a:endParaRPr lang="en-US" sz="1800" dirty="0"/>
          </a:p>
          <a:p>
            <a:endParaRPr lang="en-US" sz="1800" dirty="0"/>
          </a:p>
          <a:p>
            <a:endParaRPr lang="en-US" sz="1800" dirty="0"/>
          </a:p>
          <a:p>
            <a:endParaRPr lang="en-US" sz="1800" dirty="0"/>
          </a:p>
          <a:p>
            <a:endParaRPr lang="en-US" sz="1800" dirty="0"/>
          </a:p>
          <a:p>
            <a:endParaRPr lang="en-US" sz="1800" dirty="0"/>
          </a:p>
        </p:txBody>
      </p:sp>
    </p:spTree>
  </p:cSld>
  <p:clrMapOvr>
    <a:masterClrMapping/>
  </p:clrMapOvr>
  <p:transition>
    <p:cover dir="r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endParaRPr lang="en-US" dirty="0"/>
          </a:p>
          <a:p>
            <a:pPr>
              <a:buNone/>
            </a:pPr>
            <a:endParaRPr lang="en-US" dirty="0"/>
          </a:p>
        </p:txBody>
      </p:sp>
      <p:sp>
        <p:nvSpPr>
          <p:cNvPr id="4" name="Rectangle 3"/>
          <p:cNvSpPr/>
          <p:nvPr/>
        </p:nvSpPr>
        <p:spPr>
          <a:xfrm>
            <a:off x="-1553992" y="2209800"/>
            <a:ext cx="10697992" cy="1569660"/>
          </a:xfrm>
          <a:prstGeom prst="rect">
            <a:avLst/>
          </a:prstGeom>
          <a:noFill/>
        </p:spPr>
        <p:txBody>
          <a:bodyPr wrap="none" lIns="91440" tIns="45720" rIns="91440" bIns="45720">
            <a:spAutoFit/>
          </a:bodyPr>
          <a:lstStyle/>
          <a:p>
            <a:pPr algn="ctr">
              <a:buNone/>
            </a:pPr>
            <a:r>
              <a:rPr lang="en-US" sz="48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THE LESSON IS FINISHED. </a:t>
            </a:r>
          </a:p>
          <a:p>
            <a:pPr algn="ctr">
              <a:buNone/>
            </a:pPr>
            <a:r>
              <a:rPr lang="en-US" sz="48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THANKS FOR YOUR WATCHING. </a:t>
            </a:r>
          </a:p>
        </p:txBody>
      </p:sp>
    </p:spTree>
  </p:cSld>
  <p:clrMapOvr>
    <a:masterClrMapping/>
  </p:clrMapOvr>
  <p:transition>
    <p:wheel spokes="1"/>
  </p:transition>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dirty="0"/>
              <a:t>  </a:t>
            </a:r>
          </a:p>
        </p:txBody>
      </p:sp>
      <p:sp>
        <p:nvSpPr>
          <p:cNvPr id="6" name="Rectangle 5"/>
          <p:cNvSpPr/>
          <p:nvPr/>
        </p:nvSpPr>
        <p:spPr>
          <a:xfrm>
            <a:off x="1168844" y="1600200"/>
            <a:ext cx="7517956" cy="2308324"/>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48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UNIT 12: ROBOTS</a:t>
            </a:r>
          </a:p>
          <a:p>
            <a:pPr algn="ctr"/>
            <a:r>
              <a:rPr lang="en-US" sz="48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Period 96:</a:t>
            </a:r>
          </a:p>
          <a:p>
            <a:pPr algn="ctr"/>
            <a:r>
              <a:rPr lang="en-US" sz="48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LESSON 3: A CLOSER LOOK 2</a:t>
            </a:r>
          </a:p>
        </p:txBody>
      </p:sp>
    </p:spTree>
  </p:cSld>
  <p:clrMapOvr>
    <a:masterClrMapping/>
  </p:clrMapOvr>
  <p:transition>
    <p:split orient="vert" dir="in"/>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229600" cy="6858000"/>
          </a:xfrm>
        </p:spPr>
        <p:txBody>
          <a:bodyPr>
            <a:normAutofit/>
          </a:bodyPr>
          <a:lstStyle/>
          <a:p>
            <a:pPr>
              <a:buNone/>
            </a:pPr>
            <a:endParaRPr lang="en-US" b="1" u="sng" dirty="0">
              <a:solidFill>
                <a:srgbClr val="FF0000"/>
              </a:solidFill>
            </a:endParaRPr>
          </a:p>
          <a:p>
            <a:pPr>
              <a:buNone/>
            </a:pPr>
            <a:r>
              <a:rPr lang="en-US" sz="2800" b="1" u="sng" dirty="0">
                <a:solidFill>
                  <a:srgbClr val="7030A0"/>
                </a:solidFill>
              </a:rPr>
              <a:t>Activity 1:</a:t>
            </a:r>
            <a:r>
              <a:rPr lang="en-US" sz="2800" b="1" dirty="0">
                <a:solidFill>
                  <a:srgbClr val="7030A0"/>
                </a:solidFill>
              </a:rPr>
              <a:t> </a:t>
            </a:r>
            <a:r>
              <a:rPr lang="en-US" sz="2800" b="1" dirty="0"/>
              <a:t>Review Grammar:</a:t>
            </a:r>
          </a:p>
          <a:p>
            <a:r>
              <a:rPr lang="en-US" sz="2400" b="1" dirty="0">
                <a:solidFill>
                  <a:srgbClr val="FF0000"/>
                </a:solidFill>
              </a:rPr>
              <a:t>COULD</a:t>
            </a:r>
            <a:endParaRPr lang="en-US" sz="2400" dirty="0">
              <a:solidFill>
                <a:srgbClr val="FF0000"/>
              </a:solidFill>
            </a:endParaRPr>
          </a:p>
          <a:p>
            <a:r>
              <a:rPr lang="en-US" sz="2400" b="1" dirty="0"/>
              <a:t>Affirmative: I/ you/ he/ she/ it/ we/ they + could +base form</a:t>
            </a:r>
          </a:p>
          <a:p>
            <a:r>
              <a:rPr lang="en-US" sz="2400" i="1" dirty="0"/>
              <a:t>Example</a:t>
            </a:r>
            <a:r>
              <a:rPr lang="en-US" sz="2400" dirty="0"/>
              <a:t>: She could swim at the age of 7.</a:t>
            </a:r>
          </a:p>
          <a:p>
            <a:r>
              <a:rPr lang="en-US" sz="2400" b="1" dirty="0"/>
              <a:t>Negative: I/ you/ he/ she/ it/ we/ they + could not/couldn't + base form</a:t>
            </a:r>
          </a:p>
          <a:p>
            <a:r>
              <a:rPr lang="en-US" sz="2400" i="1" dirty="0"/>
              <a:t>Example:</a:t>
            </a:r>
            <a:r>
              <a:rPr lang="en-US" sz="2400" dirty="0"/>
              <a:t> He couldn't read until he was 6.</a:t>
            </a:r>
          </a:p>
          <a:p>
            <a:r>
              <a:rPr lang="en-US" sz="2400" b="1" dirty="0"/>
              <a:t>Interrogative: Could + I/ you/ he/ she/ it/ we/ they + base form?</a:t>
            </a:r>
          </a:p>
          <a:p>
            <a:r>
              <a:rPr lang="en-US" sz="2400" i="1" dirty="0"/>
              <a:t>Example:</a:t>
            </a:r>
            <a:r>
              <a:rPr lang="en-US" sz="2400" dirty="0"/>
              <a:t> Could you </a:t>
            </a:r>
            <a:r>
              <a:rPr lang="en-US" sz="2400" dirty="0" err="1"/>
              <a:t>rde</a:t>
            </a:r>
            <a:r>
              <a:rPr lang="en-US" sz="2400" dirty="0"/>
              <a:t> a bike when you were in Year 5?</a:t>
            </a:r>
          </a:p>
          <a:p>
            <a:r>
              <a:rPr lang="en-US" sz="2400" b="1" dirty="0"/>
              <a:t>Short answers:</a:t>
            </a:r>
          </a:p>
          <a:p>
            <a:r>
              <a:rPr lang="en-US" sz="2400" b="1" dirty="0"/>
              <a:t>Yes, I/ you/ he/ she/ it/ we/ they + could.</a:t>
            </a:r>
          </a:p>
          <a:p>
            <a:r>
              <a:rPr lang="en-US" sz="2400" b="1" dirty="0"/>
              <a:t>No, I/ you/ he/ she/ it/ we/ they + couldn’t .</a:t>
            </a:r>
          </a:p>
          <a:p>
            <a:pPr algn="ctr">
              <a:buNone/>
            </a:pPr>
            <a:r>
              <a:rPr lang="en-US" sz="2400" b="1" u="sng" dirty="0">
                <a:solidFill>
                  <a:srgbClr val="FF0000"/>
                </a:solidFill>
              </a:rPr>
              <a:t>Usage: We use could to talk about ability in the past.</a:t>
            </a:r>
            <a:endParaRPr lang="en-US" sz="2400" u="sng" dirty="0">
              <a:solidFill>
                <a:srgbClr val="FF0000"/>
              </a:solidFill>
            </a:endParaRPr>
          </a:p>
          <a:p>
            <a:pPr>
              <a:buNone/>
            </a:pPr>
            <a:endParaRPr lang="en-US" sz="2400" b="1" dirty="0"/>
          </a:p>
        </p:txBody>
      </p:sp>
    </p:spTree>
  </p:cSld>
  <p:clrMapOvr>
    <a:masterClrMapping/>
  </p:clrMapOvr>
  <p:transition>
    <p:cover dir="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p:cNvSpPr txBox="1">
            <a:spLocks noGrp="1" noChangeArrowheads="1"/>
          </p:cNvSpPr>
          <p:nvPr>
            <p:ph idx="1"/>
          </p:nvPr>
        </p:nvSpPr>
        <p:spPr bwMode="auto">
          <a:xfrm>
            <a:off x="457200" y="762000"/>
            <a:ext cx="8229600" cy="5262979"/>
          </a:xfrm>
          <a:prstGeom prst="rect">
            <a:avLst/>
          </a:prstGeom>
          <a:noFill/>
          <a:ln w="9525">
            <a:noFill/>
            <a:miter lim="800000"/>
            <a:headEnd/>
            <a:tailEnd/>
          </a:ln>
          <a:effectLst/>
        </p:spPr>
        <p:txBody>
          <a:bodyPr>
            <a:spAutoFit/>
          </a:bodyPr>
          <a:lstStyle/>
          <a:p>
            <a:pPr>
              <a:spcBef>
                <a:spcPct val="50000"/>
              </a:spcBef>
              <a:buNone/>
            </a:pPr>
            <a:r>
              <a:rPr lang="en-US" sz="2400" dirty="0">
                <a:solidFill>
                  <a:srgbClr val="FF0000"/>
                </a:solidFill>
              </a:rPr>
              <a:t>I. Put the words in the correct order:</a:t>
            </a:r>
          </a:p>
          <a:p>
            <a:pPr>
              <a:spcBef>
                <a:spcPct val="50000"/>
              </a:spcBef>
            </a:pPr>
            <a:r>
              <a:rPr lang="en-US" sz="2400" dirty="0"/>
              <a:t>1.will be able to/ In 2030,/ robots/ do many things like humans.</a:t>
            </a:r>
          </a:p>
          <a:p>
            <a:pPr>
              <a:spcBef>
                <a:spcPct val="50000"/>
              </a:spcBef>
            </a:pPr>
            <a:r>
              <a:rPr lang="en-US" sz="2400" dirty="0"/>
              <a:t>……………………………………………</a:t>
            </a:r>
          </a:p>
          <a:p>
            <a:pPr>
              <a:spcBef>
                <a:spcPct val="50000"/>
              </a:spcBef>
            </a:pPr>
            <a:r>
              <a:rPr lang="en-US" sz="2400" dirty="0"/>
              <a:t>2. be able to/ Will robots/ talk to us then?</a:t>
            </a:r>
          </a:p>
          <a:p>
            <a:pPr>
              <a:spcBef>
                <a:spcPct val="50000"/>
              </a:spcBef>
            </a:pPr>
            <a:r>
              <a:rPr lang="en-US" sz="2400" dirty="0"/>
              <a:t>……………………………………………</a:t>
            </a:r>
          </a:p>
          <a:p>
            <a:pPr>
              <a:spcBef>
                <a:spcPct val="50000"/>
              </a:spcBef>
            </a:pPr>
            <a:r>
              <a:rPr lang="en-US" sz="2400" dirty="0"/>
              <a:t>3. won't be able to/ Robots/ play football.</a:t>
            </a:r>
          </a:p>
          <a:p>
            <a:pPr>
              <a:spcBef>
                <a:spcPct val="50000"/>
              </a:spcBef>
            </a:pPr>
            <a:r>
              <a:rPr lang="en-US" sz="2400" dirty="0"/>
              <a:t>……………………………………………</a:t>
            </a:r>
          </a:p>
          <a:p>
            <a:pPr>
              <a:spcBef>
                <a:spcPct val="50000"/>
              </a:spcBef>
            </a:pPr>
            <a:r>
              <a:rPr lang="en-US" sz="2400" dirty="0"/>
              <a:t>4. be able to/ robots/ Will / </a:t>
            </a:r>
            <a:r>
              <a:rPr lang="en-US" sz="2400" dirty="0" err="1"/>
              <a:t>recognise</a:t>
            </a:r>
            <a:r>
              <a:rPr lang="en-US" sz="2400" dirty="0"/>
              <a:t> our faces?</a:t>
            </a:r>
          </a:p>
          <a:p>
            <a:pPr>
              <a:spcBef>
                <a:spcPct val="50000"/>
              </a:spcBef>
            </a:pPr>
            <a:r>
              <a:rPr lang="en-US" sz="2400" dirty="0"/>
              <a:t>……………………………………………</a:t>
            </a:r>
          </a:p>
        </p:txBody>
      </p:sp>
      <p:sp>
        <p:nvSpPr>
          <p:cNvPr id="5" name="Text Box 5"/>
          <p:cNvSpPr txBox="1">
            <a:spLocks noChangeArrowheads="1"/>
          </p:cNvSpPr>
          <p:nvPr/>
        </p:nvSpPr>
        <p:spPr bwMode="auto">
          <a:xfrm>
            <a:off x="762000" y="2133600"/>
            <a:ext cx="8001000" cy="457200"/>
          </a:xfrm>
          <a:prstGeom prst="rect">
            <a:avLst/>
          </a:prstGeom>
          <a:solidFill>
            <a:schemeClr val="bg1"/>
          </a:solidFill>
          <a:ln w="9525">
            <a:noFill/>
            <a:miter lim="800000"/>
            <a:headEnd/>
            <a:tailEnd/>
          </a:ln>
          <a:effectLst/>
        </p:spPr>
        <p:txBody>
          <a:bodyPr>
            <a:spAutoFit/>
          </a:bodyPr>
          <a:lstStyle/>
          <a:p>
            <a:pPr>
              <a:spcBef>
                <a:spcPct val="50000"/>
              </a:spcBef>
            </a:pPr>
            <a:r>
              <a:rPr lang="en-US" sz="2400">
                <a:solidFill>
                  <a:srgbClr val="0000CC"/>
                </a:solidFill>
              </a:rPr>
              <a:t>In 2030, robots will able to do many things like humans</a:t>
            </a:r>
          </a:p>
        </p:txBody>
      </p:sp>
      <p:sp>
        <p:nvSpPr>
          <p:cNvPr id="6" name="Text Box 6"/>
          <p:cNvSpPr txBox="1">
            <a:spLocks noChangeArrowheads="1"/>
          </p:cNvSpPr>
          <p:nvPr/>
        </p:nvSpPr>
        <p:spPr bwMode="auto">
          <a:xfrm>
            <a:off x="838200" y="3352800"/>
            <a:ext cx="8001000" cy="457200"/>
          </a:xfrm>
          <a:prstGeom prst="rect">
            <a:avLst/>
          </a:prstGeom>
          <a:solidFill>
            <a:schemeClr val="bg1"/>
          </a:solidFill>
          <a:ln w="9525">
            <a:noFill/>
            <a:miter lim="800000"/>
            <a:headEnd/>
            <a:tailEnd/>
          </a:ln>
          <a:effectLst/>
        </p:spPr>
        <p:txBody>
          <a:bodyPr>
            <a:spAutoFit/>
          </a:bodyPr>
          <a:lstStyle/>
          <a:p>
            <a:pPr>
              <a:spcBef>
                <a:spcPct val="50000"/>
              </a:spcBef>
            </a:pPr>
            <a:r>
              <a:rPr lang="en-US" sz="2400" dirty="0">
                <a:solidFill>
                  <a:srgbClr val="0000CC"/>
                </a:solidFill>
              </a:rPr>
              <a:t>Will robots be able to talk to us then?</a:t>
            </a:r>
          </a:p>
        </p:txBody>
      </p:sp>
      <p:sp>
        <p:nvSpPr>
          <p:cNvPr id="7" name="Text Box 7"/>
          <p:cNvSpPr txBox="1">
            <a:spLocks noChangeArrowheads="1"/>
          </p:cNvSpPr>
          <p:nvPr/>
        </p:nvSpPr>
        <p:spPr bwMode="auto">
          <a:xfrm>
            <a:off x="838200" y="4343400"/>
            <a:ext cx="8001000" cy="457200"/>
          </a:xfrm>
          <a:prstGeom prst="rect">
            <a:avLst/>
          </a:prstGeom>
          <a:solidFill>
            <a:schemeClr val="bg1"/>
          </a:solidFill>
          <a:ln w="9525">
            <a:noFill/>
            <a:miter lim="800000"/>
            <a:headEnd/>
            <a:tailEnd/>
          </a:ln>
          <a:effectLst/>
        </p:spPr>
        <p:txBody>
          <a:bodyPr>
            <a:spAutoFit/>
          </a:bodyPr>
          <a:lstStyle/>
          <a:p>
            <a:pPr>
              <a:spcBef>
                <a:spcPct val="50000"/>
              </a:spcBef>
            </a:pPr>
            <a:r>
              <a:rPr lang="en-US" sz="2400" dirty="0">
                <a:solidFill>
                  <a:srgbClr val="0000CC"/>
                </a:solidFill>
              </a:rPr>
              <a:t>Robots won't be able to play football.</a:t>
            </a:r>
          </a:p>
        </p:txBody>
      </p:sp>
      <p:sp>
        <p:nvSpPr>
          <p:cNvPr id="8" name="Text Box 8"/>
          <p:cNvSpPr txBox="1">
            <a:spLocks noChangeArrowheads="1"/>
          </p:cNvSpPr>
          <p:nvPr/>
        </p:nvSpPr>
        <p:spPr bwMode="auto">
          <a:xfrm>
            <a:off x="838200" y="5562600"/>
            <a:ext cx="8001000" cy="457200"/>
          </a:xfrm>
          <a:prstGeom prst="rect">
            <a:avLst/>
          </a:prstGeom>
          <a:solidFill>
            <a:schemeClr val="bg1"/>
          </a:solidFill>
          <a:ln w="9525">
            <a:noFill/>
            <a:miter lim="800000"/>
            <a:headEnd/>
            <a:tailEnd/>
          </a:ln>
          <a:effectLst/>
        </p:spPr>
        <p:txBody>
          <a:bodyPr>
            <a:spAutoFit/>
          </a:bodyPr>
          <a:lstStyle/>
          <a:p>
            <a:pPr>
              <a:spcBef>
                <a:spcPct val="50000"/>
              </a:spcBef>
            </a:pPr>
            <a:r>
              <a:rPr lang="en-US" sz="2400" dirty="0">
                <a:solidFill>
                  <a:srgbClr val="0000CC"/>
                </a:solidFill>
              </a:rPr>
              <a:t>Will robots be able to </a:t>
            </a:r>
            <a:r>
              <a:rPr lang="en-US" sz="2400" dirty="0" err="1">
                <a:solidFill>
                  <a:srgbClr val="0000CC"/>
                </a:solidFill>
              </a:rPr>
              <a:t>recognise</a:t>
            </a:r>
            <a:r>
              <a:rPr lang="en-US" sz="2400" dirty="0">
                <a:solidFill>
                  <a:srgbClr val="0000CC"/>
                </a:solidFill>
              </a:rPr>
              <a:t> our faces?</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diamond(in)">
                                      <p:cBhvr>
                                        <p:cTn id="7" dur="500"/>
                                        <p:tgtEl>
                                          <p:spTgt spid="4">
                                            <p:txEl>
                                              <p:pRg st="0" end="0"/>
                                            </p:txEl>
                                          </p:spTgt>
                                        </p:tgtEl>
                                      </p:cBhvr>
                                    </p:animEffect>
                                  </p:childTnLst>
                                </p:cTn>
                              </p:par>
                              <p:par>
                                <p:cTn id="8" presetID="8" presetClass="entr" presetSubtype="16" fill="hold" grpId="0"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diamond(in)">
                                      <p:cBhvr>
                                        <p:cTn id="10" dur="500"/>
                                        <p:tgtEl>
                                          <p:spTgt spid="4">
                                            <p:txEl>
                                              <p:pRg st="1" end="1"/>
                                            </p:txEl>
                                          </p:spTgt>
                                        </p:tgtEl>
                                      </p:cBhvr>
                                    </p:animEffect>
                                  </p:childTnLst>
                                </p:cTn>
                              </p:par>
                              <p:par>
                                <p:cTn id="11" presetID="8" presetClass="entr" presetSubtype="16" fill="hold" grpId="0"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Effect transition="in" filter="diamond(in)">
                                      <p:cBhvr>
                                        <p:cTn id="13" dur="500"/>
                                        <p:tgtEl>
                                          <p:spTgt spid="4">
                                            <p:txEl>
                                              <p:pRg st="2" end="2"/>
                                            </p:txEl>
                                          </p:spTgt>
                                        </p:tgtEl>
                                      </p:cBhvr>
                                    </p:animEffect>
                                  </p:childTnLst>
                                </p:cTn>
                              </p:par>
                              <p:par>
                                <p:cTn id="14" presetID="8" presetClass="entr" presetSubtype="16" fill="hold" grpId="0" nodeType="withEffect">
                                  <p:stCondLst>
                                    <p:cond delay="0"/>
                                  </p:stCondLst>
                                  <p:childTnLst>
                                    <p:set>
                                      <p:cBhvr>
                                        <p:cTn id="15" dur="1" fill="hold">
                                          <p:stCondLst>
                                            <p:cond delay="0"/>
                                          </p:stCondLst>
                                        </p:cTn>
                                        <p:tgtEl>
                                          <p:spTgt spid="4">
                                            <p:txEl>
                                              <p:pRg st="3" end="3"/>
                                            </p:txEl>
                                          </p:spTgt>
                                        </p:tgtEl>
                                        <p:attrNameLst>
                                          <p:attrName>style.visibility</p:attrName>
                                        </p:attrNameLst>
                                      </p:cBhvr>
                                      <p:to>
                                        <p:strVal val="visible"/>
                                      </p:to>
                                    </p:set>
                                    <p:animEffect transition="in" filter="diamond(in)">
                                      <p:cBhvr>
                                        <p:cTn id="16" dur="500"/>
                                        <p:tgtEl>
                                          <p:spTgt spid="4">
                                            <p:txEl>
                                              <p:pRg st="3" end="3"/>
                                            </p:txEl>
                                          </p:spTgt>
                                        </p:tgtEl>
                                      </p:cBhvr>
                                    </p:animEffect>
                                  </p:childTnLst>
                                </p:cTn>
                              </p:par>
                              <p:par>
                                <p:cTn id="17" presetID="8" presetClass="entr" presetSubtype="16" fill="hold" grpId="0" nodeType="with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animEffect transition="in" filter="diamond(in)">
                                      <p:cBhvr>
                                        <p:cTn id="19" dur="500"/>
                                        <p:tgtEl>
                                          <p:spTgt spid="4">
                                            <p:txEl>
                                              <p:pRg st="4" end="4"/>
                                            </p:txEl>
                                          </p:spTgt>
                                        </p:tgtEl>
                                      </p:cBhvr>
                                    </p:animEffect>
                                  </p:childTnLst>
                                </p:cTn>
                              </p:par>
                              <p:par>
                                <p:cTn id="20" presetID="8" presetClass="entr" presetSubtype="16" fill="hold" grpId="0" nodeType="withEffect">
                                  <p:stCondLst>
                                    <p:cond delay="0"/>
                                  </p:stCondLst>
                                  <p:childTnLst>
                                    <p:set>
                                      <p:cBhvr>
                                        <p:cTn id="21" dur="1" fill="hold">
                                          <p:stCondLst>
                                            <p:cond delay="0"/>
                                          </p:stCondLst>
                                        </p:cTn>
                                        <p:tgtEl>
                                          <p:spTgt spid="4">
                                            <p:txEl>
                                              <p:pRg st="5" end="5"/>
                                            </p:txEl>
                                          </p:spTgt>
                                        </p:tgtEl>
                                        <p:attrNameLst>
                                          <p:attrName>style.visibility</p:attrName>
                                        </p:attrNameLst>
                                      </p:cBhvr>
                                      <p:to>
                                        <p:strVal val="visible"/>
                                      </p:to>
                                    </p:set>
                                    <p:animEffect transition="in" filter="diamond(in)">
                                      <p:cBhvr>
                                        <p:cTn id="22" dur="500"/>
                                        <p:tgtEl>
                                          <p:spTgt spid="4">
                                            <p:txEl>
                                              <p:pRg st="5" end="5"/>
                                            </p:txEl>
                                          </p:spTgt>
                                        </p:tgtEl>
                                      </p:cBhvr>
                                    </p:animEffect>
                                  </p:childTnLst>
                                </p:cTn>
                              </p:par>
                              <p:par>
                                <p:cTn id="23" presetID="8" presetClass="entr" presetSubtype="16" fill="hold" grpId="0" nodeType="withEffect">
                                  <p:stCondLst>
                                    <p:cond delay="0"/>
                                  </p:stCondLst>
                                  <p:childTnLst>
                                    <p:set>
                                      <p:cBhvr>
                                        <p:cTn id="24" dur="1" fill="hold">
                                          <p:stCondLst>
                                            <p:cond delay="0"/>
                                          </p:stCondLst>
                                        </p:cTn>
                                        <p:tgtEl>
                                          <p:spTgt spid="4">
                                            <p:txEl>
                                              <p:pRg st="6" end="6"/>
                                            </p:txEl>
                                          </p:spTgt>
                                        </p:tgtEl>
                                        <p:attrNameLst>
                                          <p:attrName>style.visibility</p:attrName>
                                        </p:attrNameLst>
                                      </p:cBhvr>
                                      <p:to>
                                        <p:strVal val="visible"/>
                                      </p:to>
                                    </p:set>
                                    <p:animEffect transition="in" filter="diamond(in)">
                                      <p:cBhvr>
                                        <p:cTn id="25" dur="500"/>
                                        <p:tgtEl>
                                          <p:spTgt spid="4">
                                            <p:txEl>
                                              <p:pRg st="6" end="6"/>
                                            </p:txEl>
                                          </p:spTgt>
                                        </p:tgtEl>
                                      </p:cBhvr>
                                    </p:animEffect>
                                  </p:childTnLst>
                                </p:cTn>
                              </p:par>
                              <p:par>
                                <p:cTn id="26" presetID="8" presetClass="entr" presetSubtype="16" fill="hold" grpId="0" nodeType="withEffect">
                                  <p:stCondLst>
                                    <p:cond delay="0"/>
                                  </p:stCondLst>
                                  <p:childTnLst>
                                    <p:set>
                                      <p:cBhvr>
                                        <p:cTn id="27" dur="1" fill="hold">
                                          <p:stCondLst>
                                            <p:cond delay="0"/>
                                          </p:stCondLst>
                                        </p:cTn>
                                        <p:tgtEl>
                                          <p:spTgt spid="4">
                                            <p:txEl>
                                              <p:pRg st="7" end="7"/>
                                            </p:txEl>
                                          </p:spTgt>
                                        </p:tgtEl>
                                        <p:attrNameLst>
                                          <p:attrName>style.visibility</p:attrName>
                                        </p:attrNameLst>
                                      </p:cBhvr>
                                      <p:to>
                                        <p:strVal val="visible"/>
                                      </p:to>
                                    </p:set>
                                    <p:animEffect transition="in" filter="diamond(in)">
                                      <p:cBhvr>
                                        <p:cTn id="28" dur="500"/>
                                        <p:tgtEl>
                                          <p:spTgt spid="4">
                                            <p:txEl>
                                              <p:pRg st="7" end="7"/>
                                            </p:txEl>
                                          </p:spTgt>
                                        </p:tgtEl>
                                      </p:cBhvr>
                                    </p:animEffect>
                                  </p:childTnLst>
                                </p:cTn>
                              </p:par>
                              <p:par>
                                <p:cTn id="29" presetID="8" presetClass="entr" presetSubtype="16" fill="hold" grpId="0" nodeType="withEffect">
                                  <p:stCondLst>
                                    <p:cond delay="0"/>
                                  </p:stCondLst>
                                  <p:childTnLst>
                                    <p:set>
                                      <p:cBhvr>
                                        <p:cTn id="30" dur="1" fill="hold">
                                          <p:stCondLst>
                                            <p:cond delay="0"/>
                                          </p:stCondLst>
                                        </p:cTn>
                                        <p:tgtEl>
                                          <p:spTgt spid="4">
                                            <p:txEl>
                                              <p:pRg st="8" end="8"/>
                                            </p:txEl>
                                          </p:spTgt>
                                        </p:tgtEl>
                                        <p:attrNameLst>
                                          <p:attrName>style.visibility</p:attrName>
                                        </p:attrNameLst>
                                      </p:cBhvr>
                                      <p:to>
                                        <p:strVal val="visible"/>
                                      </p:to>
                                    </p:set>
                                    <p:animEffect transition="in" filter="diamond(in)">
                                      <p:cBhvr>
                                        <p:cTn id="31" dur="500"/>
                                        <p:tgtEl>
                                          <p:spTgt spid="4">
                                            <p:txEl>
                                              <p:pRg st="8" end="8"/>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 presetClass="exit" presetSubtype="0" fill="hold" nodeType="clickEffect">
                                  <p:stCondLst>
                                    <p:cond delay="0"/>
                                  </p:stCondLst>
                                  <p:childTnLst>
                                    <p:set>
                                      <p:cBhvr>
                                        <p:cTn id="35" dur="1" fill="hold">
                                          <p:stCondLst>
                                            <p:cond delay="0"/>
                                          </p:stCondLst>
                                        </p:cTn>
                                        <p:tgtEl>
                                          <p:spTgt spid="4">
                                            <p:txEl>
                                              <p:pRg st="2" end="2"/>
                                            </p:txEl>
                                          </p:spTgt>
                                        </p:tgtEl>
                                        <p:attrNameLst>
                                          <p:attrName>style.visibility</p:attrName>
                                        </p:attrNameLst>
                                      </p:cBhvr>
                                      <p:to>
                                        <p:strVal val="hidden"/>
                                      </p:to>
                                    </p:set>
                                  </p:childTnLst>
                                </p:cTn>
                              </p:par>
                            </p:childTnLst>
                          </p:cTn>
                        </p:par>
                      </p:childTnLst>
                    </p:cTn>
                  </p:par>
                  <p:par>
                    <p:cTn id="36" fill="hold">
                      <p:stCondLst>
                        <p:cond delay="indefinite"/>
                      </p:stCondLst>
                      <p:childTnLst>
                        <p:par>
                          <p:cTn id="37" fill="hold">
                            <p:stCondLst>
                              <p:cond delay="0"/>
                            </p:stCondLst>
                            <p:childTnLst>
                              <p:par>
                                <p:cTn id="38" presetID="8" presetClass="entr" presetSubtype="16" fill="hold" grpId="0" nodeType="clickEffect">
                                  <p:stCondLst>
                                    <p:cond delay="0"/>
                                  </p:stCondLst>
                                  <p:childTnLst>
                                    <p:set>
                                      <p:cBhvr>
                                        <p:cTn id="39" dur="1" fill="hold">
                                          <p:stCondLst>
                                            <p:cond delay="0"/>
                                          </p:stCondLst>
                                        </p:cTn>
                                        <p:tgtEl>
                                          <p:spTgt spid="5"/>
                                        </p:tgtEl>
                                        <p:attrNameLst>
                                          <p:attrName>style.visibility</p:attrName>
                                        </p:attrNameLst>
                                      </p:cBhvr>
                                      <p:to>
                                        <p:strVal val="visible"/>
                                      </p:to>
                                    </p:set>
                                    <p:animEffect transition="in" filter="diamond(in)">
                                      <p:cBhvr>
                                        <p:cTn id="40" dur="500"/>
                                        <p:tgtEl>
                                          <p:spTgt spid="5"/>
                                        </p:tgtEl>
                                      </p:cBhvr>
                                    </p:animEffect>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grpId="1" nodeType="clickEffect">
                                  <p:stCondLst>
                                    <p:cond delay="0"/>
                                  </p:stCondLst>
                                  <p:childTnLst>
                                    <p:set>
                                      <p:cBhvr>
                                        <p:cTn id="44" dur="1" fill="hold">
                                          <p:stCondLst>
                                            <p:cond delay="0"/>
                                          </p:stCondLst>
                                        </p:cTn>
                                        <p:tgtEl>
                                          <p:spTgt spid="5"/>
                                        </p:tgtEl>
                                        <p:attrNameLst>
                                          <p:attrName>style.visibility</p:attrName>
                                        </p:attrNameLst>
                                      </p:cBhvr>
                                      <p:to>
                                        <p:strVal val="visible"/>
                                      </p:to>
                                    </p:set>
                                    <p:animEffect transition="in" filter="fade">
                                      <p:cBhvr>
                                        <p:cTn id="45" dur="1000"/>
                                        <p:tgtEl>
                                          <p:spTgt spid="5"/>
                                        </p:tgtEl>
                                      </p:cBhvr>
                                    </p:animEffect>
                                    <p:anim calcmode="lin" valueType="num">
                                      <p:cBhvr>
                                        <p:cTn id="46" dur="1000" fill="hold"/>
                                        <p:tgtEl>
                                          <p:spTgt spid="5"/>
                                        </p:tgtEl>
                                        <p:attrNameLst>
                                          <p:attrName>ppt_x</p:attrName>
                                        </p:attrNameLst>
                                      </p:cBhvr>
                                      <p:tavLst>
                                        <p:tav tm="0">
                                          <p:val>
                                            <p:strVal val="#ppt_x"/>
                                          </p:val>
                                        </p:tav>
                                        <p:tav tm="100000">
                                          <p:val>
                                            <p:strVal val="#ppt_x"/>
                                          </p:val>
                                        </p:tav>
                                      </p:tavLst>
                                    </p:anim>
                                    <p:anim calcmode="lin" valueType="num">
                                      <p:cBhvr>
                                        <p:cTn id="47"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15" presetClass="exit" presetSubtype="0" fill="hold" nodeType="clickEffect">
                                  <p:stCondLst>
                                    <p:cond delay="0"/>
                                  </p:stCondLst>
                                  <p:childTnLst>
                                    <p:anim calcmode="lin" valueType="num">
                                      <p:cBhvr>
                                        <p:cTn id="51" dur="1000"/>
                                        <p:tgtEl>
                                          <p:spTgt spid="4">
                                            <p:txEl>
                                              <p:pRg st="4" end="4"/>
                                            </p:txEl>
                                          </p:spTgt>
                                        </p:tgtEl>
                                        <p:attrNameLst>
                                          <p:attrName>ppt_w</p:attrName>
                                        </p:attrNameLst>
                                      </p:cBhvr>
                                      <p:tavLst>
                                        <p:tav tm="0">
                                          <p:val>
                                            <p:strVal val="ppt_w"/>
                                          </p:val>
                                        </p:tav>
                                        <p:tav tm="100000">
                                          <p:val>
                                            <p:fltVal val="0"/>
                                          </p:val>
                                        </p:tav>
                                      </p:tavLst>
                                    </p:anim>
                                    <p:anim calcmode="lin" valueType="num">
                                      <p:cBhvr>
                                        <p:cTn id="52" dur="1000"/>
                                        <p:tgtEl>
                                          <p:spTgt spid="4">
                                            <p:txEl>
                                              <p:pRg st="4" end="4"/>
                                            </p:txEl>
                                          </p:spTgt>
                                        </p:tgtEl>
                                        <p:attrNameLst>
                                          <p:attrName>ppt_h</p:attrName>
                                        </p:attrNameLst>
                                      </p:cBhvr>
                                      <p:tavLst>
                                        <p:tav tm="0">
                                          <p:val>
                                            <p:strVal val="ppt_h"/>
                                          </p:val>
                                        </p:tav>
                                        <p:tav tm="100000">
                                          <p:val>
                                            <p:fltVal val="0"/>
                                          </p:val>
                                        </p:tav>
                                      </p:tavLst>
                                    </p:anim>
                                    <p:anim calcmode="lin" valueType="num">
                                      <p:cBhvr>
                                        <p:cTn id="53" dur="1000"/>
                                        <p:tgtEl>
                                          <p:spTgt spid="4">
                                            <p:txEl>
                                              <p:pRg st="4" end="4"/>
                                            </p:txEl>
                                          </p:spTgt>
                                        </p:tgtEl>
                                        <p:attrNameLst>
                                          <p:attrName>ppt_x</p:attrName>
                                        </p:attrNameLst>
                                      </p:cBhvr>
                                      <p:tavLst>
                                        <p:tav tm="0">
                                          <p:val>
                                            <p:strVal val="ppt_x"/>
                                          </p:val>
                                        </p:tav>
                                        <p:tav tm="5000">
                                          <p:val>
                                            <p:strVal val="ppt_x+-0.0500*(ppt_x*0.9511+(1-ppt_y)*0.3090)"/>
                                          </p:val>
                                        </p:tav>
                                        <p:tav tm="10000">
                                          <p:val>
                                            <p:strVal val="ppt_x+-0.1000*(ppt_x*0.8090+(1-ppt_y)*0.5878)"/>
                                          </p:val>
                                        </p:tav>
                                        <p:tav tm="15000">
                                          <p:val>
                                            <p:strVal val="ppt_x+-0.1500*(ppt_x*0.5878+(1-ppt_y)*0.8090)"/>
                                          </p:val>
                                        </p:tav>
                                        <p:tav tm="20000">
                                          <p:val>
                                            <p:strVal val="ppt_x+-0.2000*(ppt_x*0.3090+(1-ppt_y)*0.9511)"/>
                                          </p:val>
                                        </p:tav>
                                        <p:tav tm="25000">
                                          <p:val>
                                            <p:strVal val="ppt_x+-0.2500*(ppt_x*-0.0000+(1-ppt_y)*1.0000)"/>
                                          </p:val>
                                        </p:tav>
                                        <p:tav tm="30000">
                                          <p:val>
                                            <p:strVal val="ppt_x+-0.3000*(ppt_x*-0.3090+(1-ppt_y)*0.9511)"/>
                                          </p:val>
                                        </p:tav>
                                        <p:tav tm="35000">
                                          <p:val>
                                            <p:strVal val="ppt_x+-0.3500*(ppt_x*-0.5878+(1-ppt_y)*0.8090)"/>
                                          </p:val>
                                        </p:tav>
                                        <p:tav tm="40000">
                                          <p:val>
                                            <p:strVal val="ppt_x+-0.4000*(ppt_x*-0.8090+(1-ppt_y)*0.5878)"/>
                                          </p:val>
                                        </p:tav>
                                        <p:tav tm="45000">
                                          <p:val>
                                            <p:strVal val="ppt_x+-0.4500*(ppt_x*-0.9511+(1-ppt_y)*0.3090)"/>
                                          </p:val>
                                        </p:tav>
                                        <p:tav tm="50000">
                                          <p:val>
                                            <p:strVal val="ppt_x+-0.5000*(ppt_x*-1.0000+(1-ppt_y)*-0.0000)"/>
                                          </p:val>
                                        </p:tav>
                                        <p:tav tm="55000">
                                          <p:val>
                                            <p:strVal val="ppt_x+-0.5500*(ppt_x*-0.9511+(1-ppt_y)*-0.3090)"/>
                                          </p:val>
                                        </p:tav>
                                        <p:tav tm="60000">
                                          <p:val>
                                            <p:strVal val="ppt_x+-0.6000*(ppt_x*-0.8090+(1-ppt_y)*-0.5878)"/>
                                          </p:val>
                                        </p:tav>
                                        <p:tav tm="65000">
                                          <p:val>
                                            <p:strVal val="ppt_x+-0.6500*(ppt_x*-0.5878+(1-ppt_y)*-0.8090)"/>
                                          </p:val>
                                        </p:tav>
                                        <p:tav tm="70000">
                                          <p:val>
                                            <p:strVal val="ppt_x+-0.7000*(ppt_x*-0.3090+(1-ppt_y)*-0.9511)"/>
                                          </p:val>
                                        </p:tav>
                                        <p:tav tm="75000">
                                          <p:val>
                                            <p:strVal val="ppt_x+-0.7500*(ppt_x*0.0000+(1-ppt_y)*-1.0000)"/>
                                          </p:val>
                                        </p:tav>
                                        <p:tav tm="80000">
                                          <p:val>
                                            <p:strVal val="ppt_x+-0.8000*(ppt_x*0.3090+(1-ppt_y)*-0.9511)"/>
                                          </p:val>
                                        </p:tav>
                                        <p:tav tm="85000">
                                          <p:val>
                                            <p:strVal val="ppt_x+-0.8500*(ppt_x*0.5878+(1-ppt_y)*-0.8090)"/>
                                          </p:val>
                                        </p:tav>
                                        <p:tav tm="90000">
                                          <p:val>
                                            <p:strVal val="ppt_x+-0.9000*(ppt_x*0.8090+(1-ppt_y)*-0.5878)"/>
                                          </p:val>
                                        </p:tav>
                                        <p:tav tm="95000">
                                          <p:val>
                                            <p:strVal val="ppt_x+-0.9500*(ppt_x*0.9511+(1-ppt_y)*-0.3090)"/>
                                          </p:val>
                                        </p:tav>
                                        <p:tav tm="100000">
                                          <p:val>
                                            <p:strVal val="ppt_x+-1.0000*(ppt_x*1.0000+(1-ppt_y)*0.0000)"/>
                                          </p:val>
                                        </p:tav>
                                      </p:tavLst>
                                    </p:anim>
                                    <p:anim calcmode="lin" valueType="num">
                                      <p:cBhvr>
                                        <p:cTn id="54" dur="1000"/>
                                        <p:tgtEl>
                                          <p:spTgt spid="4">
                                            <p:txEl>
                                              <p:pRg st="4" end="4"/>
                                            </p:txEl>
                                          </p:spTgt>
                                        </p:tgtEl>
                                        <p:attrNameLst>
                                          <p:attrName>ppt_y</p:attrName>
                                        </p:attrNameLst>
                                      </p:cBhvr>
                                      <p:tavLst>
                                        <p:tav tm="0">
                                          <p:val>
                                            <p:strVal val="ppt_y"/>
                                          </p:val>
                                        </p:tav>
                                        <p:tav tm="5000">
                                          <p:val>
                                            <p:strVal val="ppt_y+-0.0500*(ppt_x*0.3090-(1-ppt_y)*0.9511)"/>
                                          </p:val>
                                        </p:tav>
                                        <p:tav tm="10000">
                                          <p:val>
                                            <p:strVal val="ppt_y+-0.1000*(ppt_x*0.5878-(1-ppt_y)*0.8090)"/>
                                          </p:val>
                                        </p:tav>
                                        <p:tav tm="15000">
                                          <p:val>
                                            <p:strVal val="ppt_y+-0.1500*(ppt_x*0.8090-(1-ppt_y)*0.5878)"/>
                                          </p:val>
                                        </p:tav>
                                        <p:tav tm="20000">
                                          <p:val>
                                            <p:strVal val="ppt_y+-0.2000*(ppt_x*0.9511-(1-ppt_y)*0.3090)"/>
                                          </p:val>
                                        </p:tav>
                                        <p:tav tm="25000">
                                          <p:val>
                                            <p:strVal val="ppt_y+-0.2500*(ppt_x*1.0000-(1-ppt_y)*-0.0000)"/>
                                          </p:val>
                                        </p:tav>
                                        <p:tav tm="30000">
                                          <p:val>
                                            <p:strVal val="ppt_y+-0.3000*(ppt_x*0.9511-(1-ppt_y)*-0.3090)"/>
                                          </p:val>
                                        </p:tav>
                                        <p:tav tm="35000">
                                          <p:val>
                                            <p:strVal val="ppt_y+-0.3500*(ppt_x*0.8090-(1-ppt_y)*-0.5878)"/>
                                          </p:val>
                                        </p:tav>
                                        <p:tav tm="40000">
                                          <p:val>
                                            <p:strVal val="ppt_y+-0.4000*(ppt_x*0.5878-(1-ppt_y)*-0.8090)"/>
                                          </p:val>
                                        </p:tav>
                                        <p:tav tm="45000">
                                          <p:val>
                                            <p:strVal val="ppt_y+-0.4500*(ppt_x*0.3090-(1-ppt_y)*-0.9511)"/>
                                          </p:val>
                                        </p:tav>
                                        <p:tav tm="50000">
                                          <p:val>
                                            <p:strVal val="ppt_y+-0.5000*(ppt_x*-0.0000-(1-ppt_y)*-1.0000)"/>
                                          </p:val>
                                        </p:tav>
                                        <p:tav tm="55000">
                                          <p:val>
                                            <p:strVal val="ppt_y+-0.5500*(ppt_x*-0.3090-(1-ppt_y)*-0.9511)"/>
                                          </p:val>
                                        </p:tav>
                                        <p:tav tm="60000">
                                          <p:val>
                                            <p:strVal val="ppt_y+-0.6000*(ppt_x*-0.5878-(1-ppt_y)*-0.8090)"/>
                                          </p:val>
                                        </p:tav>
                                        <p:tav tm="65000">
                                          <p:val>
                                            <p:strVal val="ppt_y+-0.6500*(ppt_x*-0.8090-(1-ppt_y)*-0.5878)"/>
                                          </p:val>
                                        </p:tav>
                                        <p:tav tm="70000">
                                          <p:val>
                                            <p:strVal val="ppt_y+-0.7000*(ppt_x*-0.9511-(1-ppt_y)*-0.3090)"/>
                                          </p:val>
                                        </p:tav>
                                        <p:tav tm="75000">
                                          <p:val>
                                            <p:strVal val="ppt_y+-0.7500*(ppt_x*-1.0000-(1-ppt_y)*0.0000)"/>
                                          </p:val>
                                        </p:tav>
                                        <p:tav tm="80000">
                                          <p:val>
                                            <p:strVal val="ppt_y+-0.8000*(ppt_x*-0.9511-(1-ppt_y)*0.3090)"/>
                                          </p:val>
                                        </p:tav>
                                        <p:tav tm="85000">
                                          <p:val>
                                            <p:strVal val="ppt_y+-0.8500*(ppt_x*-0.8090-(1-ppt_y)*0.5878)"/>
                                          </p:val>
                                        </p:tav>
                                        <p:tav tm="90000">
                                          <p:val>
                                            <p:strVal val="ppt_y+-0.9000*(ppt_x*-0.5878-(1-ppt_y)*0.8090)"/>
                                          </p:val>
                                        </p:tav>
                                        <p:tav tm="95000">
                                          <p:val>
                                            <p:strVal val="ppt_y+-0.9500*(ppt_x*-0.3090-(1-ppt_y)*0.9511)"/>
                                          </p:val>
                                        </p:tav>
                                        <p:tav tm="100000">
                                          <p:val>
                                            <p:strVal val="ppt_y+-1.0000*(ppt_x*0.0000-(1-ppt_y)*1.0000)"/>
                                          </p:val>
                                        </p:tav>
                                      </p:tavLst>
                                    </p:anim>
                                    <p:set>
                                      <p:cBhvr>
                                        <p:cTn id="55" dur="1" fill="hold">
                                          <p:stCondLst>
                                            <p:cond delay="999"/>
                                          </p:stCondLst>
                                        </p:cTn>
                                        <p:tgtEl>
                                          <p:spTgt spid="4">
                                            <p:txEl>
                                              <p:pRg st="4" end="4"/>
                                            </p:txEl>
                                          </p:spTgt>
                                        </p:tgtEl>
                                        <p:attrNameLst>
                                          <p:attrName>style.visibility</p:attrName>
                                        </p:attrNameLst>
                                      </p:cBhvr>
                                      <p:to>
                                        <p:strVal val="hidden"/>
                                      </p:to>
                                    </p:set>
                                  </p:childTnLst>
                                </p:cTn>
                              </p:par>
                            </p:childTnLst>
                          </p:cTn>
                        </p:par>
                      </p:childTnLst>
                    </p:cTn>
                  </p:par>
                  <p:par>
                    <p:cTn id="56" fill="hold">
                      <p:stCondLst>
                        <p:cond delay="indefinite"/>
                      </p:stCondLst>
                      <p:childTnLst>
                        <p:par>
                          <p:cTn id="57" fill="hold">
                            <p:stCondLst>
                              <p:cond delay="0"/>
                            </p:stCondLst>
                            <p:childTnLst>
                              <p:par>
                                <p:cTn id="58" presetID="8" presetClass="entr" presetSubtype="16" fill="hold" grpId="0" nodeType="clickEffect">
                                  <p:stCondLst>
                                    <p:cond delay="0"/>
                                  </p:stCondLst>
                                  <p:iterate type="lt">
                                    <p:tmPct val="0"/>
                                  </p:iterate>
                                  <p:childTnLst>
                                    <p:set>
                                      <p:cBhvr>
                                        <p:cTn id="59" dur="1" fill="hold">
                                          <p:stCondLst>
                                            <p:cond delay="0"/>
                                          </p:stCondLst>
                                        </p:cTn>
                                        <p:tgtEl>
                                          <p:spTgt spid="6"/>
                                        </p:tgtEl>
                                        <p:attrNameLst>
                                          <p:attrName>style.visibility</p:attrName>
                                        </p:attrNameLst>
                                      </p:cBhvr>
                                      <p:to>
                                        <p:strVal val="visible"/>
                                      </p:to>
                                    </p:set>
                                    <p:animEffect transition="in" filter="diamond(in)">
                                      <p:cBhvr>
                                        <p:cTn id="60" dur="500"/>
                                        <p:tgtEl>
                                          <p:spTgt spid="6"/>
                                        </p:tgtEl>
                                      </p:cBhvr>
                                    </p:animEffect>
                                  </p:childTnLst>
                                </p:cTn>
                              </p:par>
                            </p:childTnLst>
                          </p:cTn>
                        </p:par>
                      </p:childTnLst>
                    </p:cTn>
                  </p:par>
                  <p:par>
                    <p:cTn id="61" fill="hold">
                      <p:stCondLst>
                        <p:cond delay="indefinite"/>
                      </p:stCondLst>
                      <p:childTnLst>
                        <p:par>
                          <p:cTn id="62" fill="hold">
                            <p:stCondLst>
                              <p:cond delay="0"/>
                            </p:stCondLst>
                            <p:childTnLst>
                              <p:par>
                                <p:cTn id="63" presetID="35" presetClass="entr" presetSubtype="0" fill="hold" grpId="1" nodeType="clickEffect">
                                  <p:stCondLst>
                                    <p:cond delay="0"/>
                                  </p:stCondLst>
                                  <p:iterate type="lt">
                                    <p:tmPct val="0"/>
                                  </p:iterate>
                                  <p:childTnLst>
                                    <p:set>
                                      <p:cBhvr>
                                        <p:cTn id="64" dur="1" fill="hold">
                                          <p:stCondLst>
                                            <p:cond delay="0"/>
                                          </p:stCondLst>
                                        </p:cTn>
                                        <p:tgtEl>
                                          <p:spTgt spid="6"/>
                                        </p:tgtEl>
                                        <p:attrNameLst>
                                          <p:attrName>style.visibility</p:attrName>
                                        </p:attrNameLst>
                                      </p:cBhvr>
                                      <p:to>
                                        <p:strVal val="visible"/>
                                      </p:to>
                                    </p:set>
                                    <p:animEffect transition="in" filter="fade">
                                      <p:cBhvr>
                                        <p:cTn id="65" dur="2000"/>
                                        <p:tgtEl>
                                          <p:spTgt spid="6"/>
                                        </p:tgtEl>
                                      </p:cBhvr>
                                    </p:animEffect>
                                    <p:anim calcmode="lin" valueType="num">
                                      <p:cBhvr>
                                        <p:cTn id="66" dur="2000" fill="hold"/>
                                        <p:tgtEl>
                                          <p:spTgt spid="6"/>
                                        </p:tgtEl>
                                        <p:attrNameLst>
                                          <p:attrName>style.rotation</p:attrName>
                                        </p:attrNameLst>
                                      </p:cBhvr>
                                      <p:tavLst>
                                        <p:tav tm="0">
                                          <p:val>
                                            <p:fltVal val="720"/>
                                          </p:val>
                                        </p:tav>
                                        <p:tav tm="100000">
                                          <p:val>
                                            <p:fltVal val="0"/>
                                          </p:val>
                                        </p:tav>
                                      </p:tavLst>
                                    </p:anim>
                                    <p:anim calcmode="lin" valueType="num">
                                      <p:cBhvr>
                                        <p:cTn id="67" dur="2000" fill="hold"/>
                                        <p:tgtEl>
                                          <p:spTgt spid="6"/>
                                        </p:tgtEl>
                                        <p:attrNameLst>
                                          <p:attrName>ppt_h</p:attrName>
                                        </p:attrNameLst>
                                      </p:cBhvr>
                                      <p:tavLst>
                                        <p:tav tm="0">
                                          <p:val>
                                            <p:fltVal val="0"/>
                                          </p:val>
                                        </p:tav>
                                        <p:tav tm="100000">
                                          <p:val>
                                            <p:strVal val="#ppt_h"/>
                                          </p:val>
                                        </p:tav>
                                      </p:tavLst>
                                    </p:anim>
                                    <p:anim calcmode="lin" valueType="num">
                                      <p:cBhvr>
                                        <p:cTn id="68" dur="2000" fill="hold"/>
                                        <p:tgtEl>
                                          <p:spTgt spid="6"/>
                                        </p:tgtEl>
                                        <p:attrNameLst>
                                          <p:attrName>ppt_w</p:attrName>
                                        </p:attrNameLst>
                                      </p:cBhvr>
                                      <p:tavLst>
                                        <p:tav tm="0">
                                          <p:val>
                                            <p:fltVal val="0"/>
                                          </p:val>
                                        </p:tav>
                                        <p:tav tm="100000">
                                          <p:val>
                                            <p:strVal val="#ppt_w"/>
                                          </p:val>
                                        </p:tav>
                                      </p:tavLst>
                                    </p:anim>
                                  </p:childTnLst>
                                </p:cTn>
                              </p:par>
                            </p:childTnLst>
                          </p:cTn>
                        </p:par>
                      </p:childTnLst>
                    </p:cTn>
                  </p:par>
                  <p:par>
                    <p:cTn id="69" fill="hold">
                      <p:stCondLst>
                        <p:cond delay="indefinite"/>
                      </p:stCondLst>
                      <p:childTnLst>
                        <p:par>
                          <p:cTn id="70" fill="hold">
                            <p:stCondLst>
                              <p:cond delay="0"/>
                            </p:stCondLst>
                            <p:childTnLst>
                              <p:par>
                                <p:cTn id="71" presetID="54" presetClass="exit" presetSubtype="0" decel="100000" fill="hold" nodeType="clickEffect">
                                  <p:stCondLst>
                                    <p:cond delay="0"/>
                                  </p:stCondLst>
                                  <p:childTnLst>
                                    <p:anim calcmode="lin" valueType="num">
                                      <p:cBhvr>
                                        <p:cTn id="72" dur="500"/>
                                        <p:tgtEl>
                                          <p:spTgt spid="4">
                                            <p:txEl>
                                              <p:pRg st="6" end="6"/>
                                            </p:txEl>
                                          </p:spTgt>
                                        </p:tgtEl>
                                        <p:attrNameLst>
                                          <p:attrName>ppt_w</p:attrName>
                                        </p:attrNameLst>
                                      </p:cBhvr>
                                      <p:tavLst>
                                        <p:tav tm="0">
                                          <p:val>
                                            <p:strVal val="ppt_w"/>
                                          </p:val>
                                        </p:tav>
                                        <p:tav tm="100000">
                                          <p:val>
                                            <p:strVal val="ppt_w*0.05"/>
                                          </p:val>
                                        </p:tav>
                                      </p:tavLst>
                                    </p:anim>
                                    <p:anim calcmode="lin" valueType="num">
                                      <p:cBhvr>
                                        <p:cTn id="73" dur="500"/>
                                        <p:tgtEl>
                                          <p:spTgt spid="4">
                                            <p:txEl>
                                              <p:pRg st="6" end="6"/>
                                            </p:txEl>
                                          </p:spTgt>
                                        </p:tgtEl>
                                        <p:attrNameLst>
                                          <p:attrName>ppt_h</p:attrName>
                                        </p:attrNameLst>
                                      </p:cBhvr>
                                      <p:tavLst>
                                        <p:tav tm="0">
                                          <p:val>
                                            <p:strVal val="ppt_h"/>
                                          </p:val>
                                        </p:tav>
                                        <p:tav tm="100000">
                                          <p:val>
                                            <p:strVal val="ppt_h"/>
                                          </p:val>
                                        </p:tav>
                                      </p:tavLst>
                                    </p:anim>
                                    <p:anim calcmode="lin" valueType="num">
                                      <p:cBhvr>
                                        <p:cTn id="74" dur="500"/>
                                        <p:tgtEl>
                                          <p:spTgt spid="4">
                                            <p:txEl>
                                              <p:pRg st="6" end="6"/>
                                            </p:txEl>
                                          </p:spTgt>
                                        </p:tgtEl>
                                        <p:attrNameLst>
                                          <p:attrName>ppt_x</p:attrName>
                                        </p:attrNameLst>
                                      </p:cBhvr>
                                      <p:tavLst>
                                        <p:tav tm="0">
                                          <p:val>
                                            <p:strVal val="ppt_x"/>
                                          </p:val>
                                        </p:tav>
                                        <p:tav tm="100000">
                                          <p:val>
                                            <p:strVal val="ppt_x-.2"/>
                                          </p:val>
                                        </p:tav>
                                      </p:tavLst>
                                    </p:anim>
                                    <p:anim calcmode="lin" valueType="num">
                                      <p:cBhvr>
                                        <p:cTn id="75" dur="500"/>
                                        <p:tgtEl>
                                          <p:spTgt spid="4">
                                            <p:txEl>
                                              <p:pRg st="6" end="6"/>
                                            </p:txEl>
                                          </p:spTgt>
                                        </p:tgtEl>
                                        <p:attrNameLst>
                                          <p:attrName>ppt_y</p:attrName>
                                        </p:attrNameLst>
                                      </p:cBhvr>
                                      <p:tavLst>
                                        <p:tav tm="0">
                                          <p:val>
                                            <p:strVal val="ppt_y"/>
                                          </p:val>
                                        </p:tav>
                                        <p:tav tm="100000">
                                          <p:val>
                                            <p:strVal val="ppt_y"/>
                                          </p:val>
                                        </p:tav>
                                      </p:tavLst>
                                    </p:anim>
                                    <p:animEffect transition="out" filter="fade">
                                      <p:cBhvr>
                                        <p:cTn id="76" dur="500"/>
                                        <p:tgtEl>
                                          <p:spTgt spid="4">
                                            <p:txEl>
                                              <p:pRg st="6" end="6"/>
                                            </p:txEl>
                                          </p:spTgt>
                                        </p:tgtEl>
                                      </p:cBhvr>
                                    </p:animEffect>
                                    <p:set>
                                      <p:cBhvr>
                                        <p:cTn id="77" dur="1" fill="hold">
                                          <p:stCondLst>
                                            <p:cond delay="499"/>
                                          </p:stCondLst>
                                        </p:cTn>
                                        <p:tgtEl>
                                          <p:spTgt spid="4">
                                            <p:txEl>
                                              <p:pRg st="6" end="6"/>
                                            </p:txEl>
                                          </p:spTgt>
                                        </p:tgtEl>
                                        <p:attrNameLst>
                                          <p:attrName>style.visibility</p:attrName>
                                        </p:attrNameLst>
                                      </p:cBhvr>
                                      <p:to>
                                        <p:strVal val="hidden"/>
                                      </p:to>
                                    </p:set>
                                  </p:childTnLst>
                                </p:cTn>
                              </p:par>
                            </p:childTnLst>
                          </p:cTn>
                        </p:par>
                      </p:childTnLst>
                    </p:cTn>
                  </p:par>
                  <p:par>
                    <p:cTn id="78" fill="hold">
                      <p:stCondLst>
                        <p:cond delay="indefinite"/>
                      </p:stCondLst>
                      <p:childTnLst>
                        <p:par>
                          <p:cTn id="79" fill="hold">
                            <p:stCondLst>
                              <p:cond delay="0"/>
                            </p:stCondLst>
                            <p:childTnLst>
                              <p:par>
                                <p:cTn id="80" presetID="8" presetClass="entr" presetSubtype="16" fill="hold" grpId="0" nodeType="clickEffect">
                                  <p:stCondLst>
                                    <p:cond delay="0"/>
                                  </p:stCondLst>
                                  <p:iterate type="lt">
                                    <p:tmPct val="0"/>
                                  </p:iterate>
                                  <p:childTnLst>
                                    <p:set>
                                      <p:cBhvr>
                                        <p:cTn id="81" dur="1" fill="hold">
                                          <p:stCondLst>
                                            <p:cond delay="0"/>
                                          </p:stCondLst>
                                        </p:cTn>
                                        <p:tgtEl>
                                          <p:spTgt spid="7"/>
                                        </p:tgtEl>
                                        <p:attrNameLst>
                                          <p:attrName>style.visibility</p:attrName>
                                        </p:attrNameLst>
                                      </p:cBhvr>
                                      <p:to>
                                        <p:strVal val="visible"/>
                                      </p:to>
                                    </p:set>
                                    <p:animEffect transition="in" filter="diamond(in)">
                                      <p:cBhvr>
                                        <p:cTn id="82" dur="500"/>
                                        <p:tgtEl>
                                          <p:spTgt spid="7"/>
                                        </p:tgtEl>
                                      </p:cBhvr>
                                    </p:animEffect>
                                  </p:childTnLst>
                                </p:cTn>
                              </p:par>
                            </p:childTnLst>
                          </p:cTn>
                        </p:par>
                      </p:childTnLst>
                    </p:cTn>
                  </p:par>
                  <p:par>
                    <p:cTn id="83" fill="hold">
                      <p:stCondLst>
                        <p:cond delay="indefinite"/>
                      </p:stCondLst>
                      <p:childTnLst>
                        <p:par>
                          <p:cTn id="84" fill="hold">
                            <p:stCondLst>
                              <p:cond delay="0"/>
                            </p:stCondLst>
                            <p:childTnLst>
                              <p:par>
                                <p:cTn id="85" presetID="41" presetClass="entr" presetSubtype="0" fill="hold" grpId="1" nodeType="clickEffect">
                                  <p:stCondLst>
                                    <p:cond delay="0"/>
                                  </p:stCondLst>
                                  <p:iterate type="lt">
                                    <p:tmPct val="10000"/>
                                  </p:iterate>
                                  <p:childTnLst>
                                    <p:set>
                                      <p:cBhvr>
                                        <p:cTn id="86" dur="1" fill="hold">
                                          <p:stCondLst>
                                            <p:cond delay="0"/>
                                          </p:stCondLst>
                                        </p:cTn>
                                        <p:tgtEl>
                                          <p:spTgt spid="7"/>
                                        </p:tgtEl>
                                        <p:attrNameLst>
                                          <p:attrName>style.visibility</p:attrName>
                                        </p:attrNameLst>
                                      </p:cBhvr>
                                      <p:to>
                                        <p:strVal val="visible"/>
                                      </p:to>
                                    </p:set>
                                    <p:anim calcmode="lin" valueType="num">
                                      <p:cBhvr>
                                        <p:cTn id="87" dur="500" fill="hold"/>
                                        <p:tgtEl>
                                          <p:spTgt spid="7"/>
                                        </p:tgtEl>
                                        <p:attrNameLst>
                                          <p:attrName>ppt_x</p:attrName>
                                        </p:attrNameLst>
                                      </p:cBhvr>
                                      <p:tavLst>
                                        <p:tav tm="0">
                                          <p:val>
                                            <p:strVal val="#ppt_x"/>
                                          </p:val>
                                        </p:tav>
                                        <p:tav tm="50000">
                                          <p:val>
                                            <p:strVal val="#ppt_x+.1"/>
                                          </p:val>
                                        </p:tav>
                                        <p:tav tm="100000">
                                          <p:val>
                                            <p:strVal val="#ppt_x"/>
                                          </p:val>
                                        </p:tav>
                                      </p:tavLst>
                                    </p:anim>
                                    <p:anim calcmode="lin" valueType="num">
                                      <p:cBhvr>
                                        <p:cTn id="88" dur="500" fill="hold"/>
                                        <p:tgtEl>
                                          <p:spTgt spid="7"/>
                                        </p:tgtEl>
                                        <p:attrNameLst>
                                          <p:attrName>ppt_y</p:attrName>
                                        </p:attrNameLst>
                                      </p:cBhvr>
                                      <p:tavLst>
                                        <p:tav tm="0">
                                          <p:val>
                                            <p:strVal val="#ppt_y"/>
                                          </p:val>
                                        </p:tav>
                                        <p:tav tm="100000">
                                          <p:val>
                                            <p:strVal val="#ppt_y"/>
                                          </p:val>
                                        </p:tav>
                                      </p:tavLst>
                                    </p:anim>
                                    <p:anim calcmode="lin" valueType="num">
                                      <p:cBhvr>
                                        <p:cTn id="89" dur="500" fill="hold"/>
                                        <p:tgtEl>
                                          <p:spTgt spid="7"/>
                                        </p:tgtEl>
                                        <p:attrNameLst>
                                          <p:attrName>ppt_h</p:attrName>
                                        </p:attrNameLst>
                                      </p:cBhvr>
                                      <p:tavLst>
                                        <p:tav tm="0">
                                          <p:val>
                                            <p:strVal val="#ppt_h/10"/>
                                          </p:val>
                                        </p:tav>
                                        <p:tav tm="50000">
                                          <p:val>
                                            <p:strVal val="#ppt_h+.01"/>
                                          </p:val>
                                        </p:tav>
                                        <p:tav tm="100000">
                                          <p:val>
                                            <p:strVal val="#ppt_h"/>
                                          </p:val>
                                        </p:tav>
                                      </p:tavLst>
                                    </p:anim>
                                    <p:anim calcmode="lin" valueType="num">
                                      <p:cBhvr>
                                        <p:cTn id="90" dur="500" fill="hold"/>
                                        <p:tgtEl>
                                          <p:spTgt spid="7"/>
                                        </p:tgtEl>
                                        <p:attrNameLst>
                                          <p:attrName>ppt_w</p:attrName>
                                        </p:attrNameLst>
                                      </p:cBhvr>
                                      <p:tavLst>
                                        <p:tav tm="0">
                                          <p:val>
                                            <p:strVal val="#ppt_w/10"/>
                                          </p:val>
                                        </p:tav>
                                        <p:tav tm="50000">
                                          <p:val>
                                            <p:strVal val="#ppt_w+.01"/>
                                          </p:val>
                                        </p:tav>
                                        <p:tav tm="100000">
                                          <p:val>
                                            <p:strVal val="#ppt_w"/>
                                          </p:val>
                                        </p:tav>
                                      </p:tavLst>
                                    </p:anim>
                                    <p:animEffect transition="in" filter="fade">
                                      <p:cBhvr>
                                        <p:cTn id="91" dur="500" tmFilter="0,0; .5, 1; 1, 1"/>
                                        <p:tgtEl>
                                          <p:spTgt spid="7"/>
                                        </p:tgtEl>
                                      </p:cBhvr>
                                    </p:animEffect>
                                  </p:childTnLst>
                                </p:cTn>
                              </p:par>
                            </p:childTnLst>
                          </p:cTn>
                        </p:par>
                      </p:childTnLst>
                    </p:cTn>
                  </p:par>
                  <p:par>
                    <p:cTn id="92" fill="hold">
                      <p:stCondLst>
                        <p:cond delay="indefinite"/>
                      </p:stCondLst>
                      <p:childTnLst>
                        <p:par>
                          <p:cTn id="93" fill="hold">
                            <p:stCondLst>
                              <p:cond delay="0"/>
                            </p:stCondLst>
                            <p:childTnLst>
                              <p:par>
                                <p:cTn id="94" presetID="39" presetClass="exit" presetSubtype="0" decel="100000" fill="hold" nodeType="clickEffect">
                                  <p:stCondLst>
                                    <p:cond delay="0"/>
                                  </p:stCondLst>
                                  <p:childTnLst>
                                    <p:anim calcmode="lin" valueType="num">
                                      <p:cBhvr>
                                        <p:cTn id="95" dur="500"/>
                                        <p:tgtEl>
                                          <p:spTgt spid="4">
                                            <p:txEl>
                                              <p:pRg st="8" end="8"/>
                                            </p:txEl>
                                          </p:spTgt>
                                        </p:tgtEl>
                                        <p:attrNameLst>
                                          <p:attrName>ppt_h</p:attrName>
                                        </p:attrNameLst>
                                      </p:cBhvr>
                                      <p:tavLst>
                                        <p:tav tm="0">
                                          <p:val>
                                            <p:strVal val="ppt_h"/>
                                          </p:val>
                                        </p:tav>
                                        <p:tav tm="50000">
                                          <p:val>
                                            <p:strVal val="ppt_h/20"/>
                                          </p:val>
                                        </p:tav>
                                        <p:tav tm="100000">
                                          <p:val>
                                            <p:strVal val="ppt_h/20"/>
                                          </p:val>
                                        </p:tav>
                                      </p:tavLst>
                                    </p:anim>
                                    <p:anim calcmode="lin" valueType="num">
                                      <p:cBhvr>
                                        <p:cTn id="96" dur="500"/>
                                        <p:tgtEl>
                                          <p:spTgt spid="4">
                                            <p:txEl>
                                              <p:pRg st="8" end="8"/>
                                            </p:txEl>
                                          </p:spTgt>
                                        </p:tgtEl>
                                        <p:attrNameLst>
                                          <p:attrName>ppt_w</p:attrName>
                                        </p:attrNameLst>
                                      </p:cBhvr>
                                      <p:tavLst>
                                        <p:tav tm="0">
                                          <p:val>
                                            <p:strVal val="ppt_w"/>
                                          </p:val>
                                        </p:tav>
                                        <p:tav tm="50000">
                                          <p:val>
                                            <p:strVal val="ppt_w+.3"/>
                                          </p:val>
                                        </p:tav>
                                        <p:tav tm="100000">
                                          <p:val>
                                            <p:strVal val="ppt_w+.3"/>
                                          </p:val>
                                        </p:tav>
                                      </p:tavLst>
                                    </p:anim>
                                    <p:anim calcmode="lin" valueType="num">
                                      <p:cBhvr>
                                        <p:cTn id="97" dur="500"/>
                                        <p:tgtEl>
                                          <p:spTgt spid="4">
                                            <p:txEl>
                                              <p:pRg st="8" end="8"/>
                                            </p:txEl>
                                          </p:spTgt>
                                        </p:tgtEl>
                                        <p:attrNameLst>
                                          <p:attrName>ppt_x</p:attrName>
                                        </p:attrNameLst>
                                      </p:cBhvr>
                                      <p:tavLst>
                                        <p:tav tm="0">
                                          <p:val>
                                            <p:strVal val="ppt_x"/>
                                          </p:val>
                                        </p:tav>
                                        <p:tav tm="50000">
                                          <p:val>
                                            <p:strVal val="ppt_x"/>
                                          </p:val>
                                        </p:tav>
                                        <p:tav tm="100000">
                                          <p:val>
                                            <p:strVal val="ppt_x-.3"/>
                                          </p:val>
                                        </p:tav>
                                      </p:tavLst>
                                    </p:anim>
                                    <p:anim calcmode="lin" valueType="num">
                                      <p:cBhvr>
                                        <p:cTn id="98" dur="500"/>
                                        <p:tgtEl>
                                          <p:spTgt spid="4">
                                            <p:txEl>
                                              <p:pRg st="8" end="8"/>
                                            </p:txEl>
                                          </p:spTgt>
                                        </p:tgtEl>
                                        <p:attrNameLst>
                                          <p:attrName>ppt_y</p:attrName>
                                        </p:attrNameLst>
                                      </p:cBhvr>
                                      <p:tavLst>
                                        <p:tav tm="0">
                                          <p:val>
                                            <p:strVal val="ppt_y"/>
                                          </p:val>
                                        </p:tav>
                                        <p:tav tm="100000">
                                          <p:val>
                                            <p:strVal val="ppt_y"/>
                                          </p:val>
                                        </p:tav>
                                      </p:tavLst>
                                    </p:anim>
                                    <p:set>
                                      <p:cBhvr>
                                        <p:cTn id="99" dur="1" fill="hold">
                                          <p:stCondLst>
                                            <p:cond delay="499"/>
                                          </p:stCondLst>
                                        </p:cTn>
                                        <p:tgtEl>
                                          <p:spTgt spid="4">
                                            <p:txEl>
                                              <p:pRg st="8" end="8"/>
                                            </p:txEl>
                                          </p:spTgt>
                                        </p:tgtEl>
                                        <p:attrNameLst>
                                          <p:attrName>style.visibility</p:attrName>
                                        </p:attrNameLst>
                                      </p:cBhvr>
                                      <p:to>
                                        <p:strVal val="hidden"/>
                                      </p:to>
                                    </p:set>
                                  </p:childTnLst>
                                </p:cTn>
                              </p:par>
                            </p:childTnLst>
                          </p:cTn>
                        </p:par>
                      </p:childTnLst>
                    </p:cTn>
                  </p:par>
                  <p:par>
                    <p:cTn id="100" fill="hold">
                      <p:stCondLst>
                        <p:cond delay="indefinite"/>
                      </p:stCondLst>
                      <p:childTnLst>
                        <p:par>
                          <p:cTn id="101" fill="hold">
                            <p:stCondLst>
                              <p:cond delay="0"/>
                            </p:stCondLst>
                            <p:childTnLst>
                              <p:par>
                                <p:cTn id="102" presetID="8" presetClass="entr" presetSubtype="16" fill="hold" grpId="0" nodeType="clickEffect">
                                  <p:stCondLst>
                                    <p:cond delay="0"/>
                                  </p:stCondLst>
                                  <p:childTnLst>
                                    <p:set>
                                      <p:cBhvr>
                                        <p:cTn id="103" dur="1" fill="hold">
                                          <p:stCondLst>
                                            <p:cond delay="0"/>
                                          </p:stCondLst>
                                        </p:cTn>
                                        <p:tgtEl>
                                          <p:spTgt spid="8"/>
                                        </p:tgtEl>
                                        <p:attrNameLst>
                                          <p:attrName>style.visibility</p:attrName>
                                        </p:attrNameLst>
                                      </p:cBhvr>
                                      <p:to>
                                        <p:strVal val="visible"/>
                                      </p:to>
                                    </p:set>
                                    <p:animEffect transition="in" filter="diamond(in)">
                                      <p:cBhvr>
                                        <p:cTn id="104" dur="500"/>
                                        <p:tgtEl>
                                          <p:spTgt spid="8"/>
                                        </p:tgtEl>
                                      </p:cBhvr>
                                    </p:animEffect>
                                  </p:childTnLst>
                                </p:cTn>
                              </p:par>
                            </p:childTnLst>
                          </p:cTn>
                        </p:par>
                      </p:childTnLst>
                    </p:cTn>
                  </p:par>
                  <p:par>
                    <p:cTn id="105" fill="hold">
                      <p:stCondLst>
                        <p:cond delay="indefinite"/>
                      </p:stCondLst>
                      <p:childTnLst>
                        <p:par>
                          <p:cTn id="106" fill="hold">
                            <p:stCondLst>
                              <p:cond delay="0"/>
                            </p:stCondLst>
                            <p:childTnLst>
                              <p:par>
                                <p:cTn id="107" presetID="51" presetClass="entr" presetSubtype="0" fill="hold" grpId="1" nodeType="clickEffect">
                                  <p:stCondLst>
                                    <p:cond delay="0"/>
                                  </p:stCondLst>
                                  <p:childTnLst>
                                    <p:set>
                                      <p:cBhvr>
                                        <p:cTn id="108" dur="1" fill="hold">
                                          <p:stCondLst>
                                            <p:cond delay="0"/>
                                          </p:stCondLst>
                                        </p:cTn>
                                        <p:tgtEl>
                                          <p:spTgt spid="8"/>
                                        </p:tgtEl>
                                        <p:attrNameLst>
                                          <p:attrName>style.visibility</p:attrName>
                                        </p:attrNameLst>
                                      </p:cBhvr>
                                      <p:to>
                                        <p:strVal val="visible"/>
                                      </p:to>
                                    </p:set>
                                    <p:animEffect transition="in" filter="fade">
                                      <p:cBhvr>
                                        <p:cTn id="109" dur="770" decel="100000"/>
                                        <p:tgtEl>
                                          <p:spTgt spid="8"/>
                                        </p:tgtEl>
                                      </p:cBhvr>
                                    </p:animEffect>
                                    <p:animScale>
                                      <p:cBhvr>
                                        <p:cTn id="110" dur="770" decel="100000"/>
                                        <p:tgtEl>
                                          <p:spTgt spid="8"/>
                                        </p:tgtEl>
                                      </p:cBhvr>
                                      <p:from x="10000" y="10000"/>
                                      <p:to x="200000" y="450000"/>
                                    </p:animScale>
                                    <p:animScale>
                                      <p:cBhvr>
                                        <p:cTn id="111" dur="1230" accel="100000" fill="hold">
                                          <p:stCondLst>
                                            <p:cond delay="770"/>
                                          </p:stCondLst>
                                        </p:cTn>
                                        <p:tgtEl>
                                          <p:spTgt spid="8"/>
                                        </p:tgtEl>
                                      </p:cBhvr>
                                      <p:from x="200000" y="450000"/>
                                      <p:to x="100000" y="100000"/>
                                    </p:animScale>
                                    <p:set>
                                      <p:cBhvr>
                                        <p:cTn id="112" dur="770" fill="hold"/>
                                        <p:tgtEl>
                                          <p:spTgt spid="8"/>
                                        </p:tgtEl>
                                        <p:attrNameLst>
                                          <p:attrName>ppt_x</p:attrName>
                                        </p:attrNameLst>
                                      </p:cBhvr>
                                      <p:to>
                                        <p:strVal val="(0.5)"/>
                                      </p:to>
                                    </p:set>
                                    <p:anim from="(0.5)" to="(#ppt_x)" calcmode="lin" valueType="num">
                                      <p:cBhvr>
                                        <p:cTn id="113" dur="1230" accel="100000" fill="hold">
                                          <p:stCondLst>
                                            <p:cond delay="770"/>
                                          </p:stCondLst>
                                        </p:cTn>
                                        <p:tgtEl>
                                          <p:spTgt spid="8"/>
                                        </p:tgtEl>
                                        <p:attrNameLst>
                                          <p:attrName>ppt_x</p:attrName>
                                        </p:attrNameLst>
                                      </p:cBhvr>
                                    </p:anim>
                                    <p:set>
                                      <p:cBhvr>
                                        <p:cTn id="114" dur="770" fill="hold"/>
                                        <p:tgtEl>
                                          <p:spTgt spid="8"/>
                                        </p:tgtEl>
                                        <p:attrNameLst>
                                          <p:attrName>ppt_y</p:attrName>
                                        </p:attrNameLst>
                                      </p:cBhvr>
                                      <p:to>
                                        <p:strVal val="(#ppt_y+0.4)"/>
                                      </p:to>
                                    </p:set>
                                    <p:anim from="(#ppt_y+0.4)" to="(#ppt_y)" calcmode="lin" valueType="num">
                                      <p:cBhvr>
                                        <p:cTn id="115" dur="1230" accel="100000" fill="hold">
                                          <p:stCondLst>
                                            <p:cond delay="770"/>
                                          </p:stCondLst>
                                        </p:cTn>
                                        <p:tgtEl>
                                          <p:spTgt spid="8"/>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p:bldP spid="5" grpId="0" animBg="1"/>
      <p:bldP spid="5" grpId="1" animBg="1"/>
      <p:bldP spid="6" grpId="0" animBg="1"/>
      <p:bldP spid="6" grpId="1" animBg="1"/>
      <p:bldP spid="7" grpId="0" animBg="1"/>
      <p:bldP spid="7" grpId="1" animBg="1"/>
      <p:bldP spid="8" grpId="0" animBg="1"/>
      <p:bldP spid="8"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tải xuống (11).jpg"/>
          <p:cNvPicPr>
            <a:picLocks noChangeAspect="1"/>
          </p:cNvPicPr>
          <p:nvPr/>
        </p:nvPicPr>
        <p:blipFill>
          <a:blip r:embed="rId2"/>
          <a:stretch>
            <a:fillRect/>
          </a:stretch>
        </p:blipFill>
        <p:spPr>
          <a:xfrm>
            <a:off x="3352800" y="2286000"/>
            <a:ext cx="1905000" cy="24003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cxnSp>
        <p:nvCxnSpPr>
          <p:cNvPr id="6" name="Straight Arrow Connector 5"/>
          <p:cNvCxnSpPr/>
          <p:nvPr/>
        </p:nvCxnSpPr>
        <p:spPr>
          <a:xfrm rot="10800000" flipV="1">
            <a:off x="2743200" y="3505200"/>
            <a:ext cx="838200" cy="609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838200" y="3886200"/>
            <a:ext cx="1828800" cy="4572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Speech Synthesis</a:t>
            </a:r>
          </a:p>
        </p:txBody>
      </p:sp>
      <p:cxnSp>
        <p:nvCxnSpPr>
          <p:cNvPr id="11" name="Straight Arrow Connector 10"/>
          <p:cNvCxnSpPr/>
          <p:nvPr/>
        </p:nvCxnSpPr>
        <p:spPr>
          <a:xfrm rot="10800000" flipV="1">
            <a:off x="3429000" y="4572000"/>
            <a:ext cx="838200" cy="609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029200" y="1981200"/>
            <a:ext cx="1067594" cy="7627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5257800" y="3810000"/>
            <a:ext cx="1524000" cy="5349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V="1">
            <a:off x="5181600" y="2971800"/>
            <a:ext cx="990600" cy="381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rot="10800000">
            <a:off x="3048000" y="2286000"/>
            <a:ext cx="1143000" cy="533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8" name="Rectangle 27"/>
          <p:cNvSpPr/>
          <p:nvPr/>
        </p:nvSpPr>
        <p:spPr>
          <a:xfrm>
            <a:off x="6477000" y="1752600"/>
            <a:ext cx="2209800" cy="4572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spcBef>
                <a:spcPct val="50000"/>
              </a:spcBef>
            </a:pPr>
            <a:r>
              <a:rPr lang="en-US" dirty="0"/>
              <a:t>Emotional Expression</a:t>
            </a:r>
          </a:p>
        </p:txBody>
      </p:sp>
      <p:sp>
        <p:nvSpPr>
          <p:cNvPr id="29" name="Rectangle 28"/>
          <p:cNvSpPr/>
          <p:nvPr/>
        </p:nvSpPr>
        <p:spPr>
          <a:xfrm>
            <a:off x="914400" y="1981200"/>
            <a:ext cx="1828800" cy="4572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Digital Camera</a:t>
            </a:r>
          </a:p>
        </p:txBody>
      </p:sp>
      <p:sp>
        <p:nvSpPr>
          <p:cNvPr id="30" name="Rectangle 29"/>
          <p:cNvSpPr/>
          <p:nvPr/>
        </p:nvSpPr>
        <p:spPr>
          <a:xfrm>
            <a:off x="6934200" y="4114800"/>
            <a:ext cx="1828800" cy="4572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58cm</a:t>
            </a:r>
          </a:p>
        </p:txBody>
      </p:sp>
      <p:sp>
        <p:nvSpPr>
          <p:cNvPr id="31" name="Rectangle 30"/>
          <p:cNvSpPr/>
          <p:nvPr/>
        </p:nvSpPr>
        <p:spPr>
          <a:xfrm>
            <a:off x="2590800" y="5334000"/>
            <a:ext cx="2057400" cy="381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Speech Recognition</a:t>
            </a:r>
          </a:p>
        </p:txBody>
      </p:sp>
      <p:sp>
        <p:nvSpPr>
          <p:cNvPr id="32" name="Rectangle 31"/>
          <p:cNvSpPr/>
          <p:nvPr/>
        </p:nvSpPr>
        <p:spPr>
          <a:xfrm>
            <a:off x="6324600" y="2743200"/>
            <a:ext cx="1828800" cy="4572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err="1"/>
              <a:t>Wifi</a:t>
            </a:r>
            <a:endParaRPr lang="en-US" dirty="0"/>
          </a:p>
        </p:txBody>
      </p:sp>
      <p:cxnSp>
        <p:nvCxnSpPr>
          <p:cNvPr id="34" name="Straight Arrow Connector 33"/>
          <p:cNvCxnSpPr/>
          <p:nvPr/>
        </p:nvCxnSpPr>
        <p:spPr>
          <a:xfrm rot="10800000">
            <a:off x="2133600" y="3124200"/>
            <a:ext cx="1295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7" name="Rectangle 36"/>
          <p:cNvSpPr/>
          <p:nvPr/>
        </p:nvSpPr>
        <p:spPr>
          <a:xfrm>
            <a:off x="228600" y="2895600"/>
            <a:ext cx="1828800" cy="4572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Gripping hands</a:t>
            </a:r>
          </a:p>
        </p:txBody>
      </p:sp>
    </p:spTree>
  </p:cSld>
  <p:clrMapOvr>
    <a:masterClrMapping/>
  </p:clrMapOvr>
  <p:transition>
    <p:strips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fade">
                                      <p:cBhvr>
                                        <p:cTn id="14" dur="1000"/>
                                        <p:tgtEl>
                                          <p:spTgt spid="11"/>
                                        </p:tgtEl>
                                      </p:cBhvr>
                                    </p:animEffect>
                                    <p:anim calcmode="lin" valueType="num">
                                      <p:cBhvr>
                                        <p:cTn id="15" dur="1000" fill="hold"/>
                                        <p:tgtEl>
                                          <p:spTgt spid="11"/>
                                        </p:tgtEl>
                                        <p:attrNameLst>
                                          <p:attrName>ppt_x</p:attrName>
                                        </p:attrNameLst>
                                      </p:cBhvr>
                                      <p:tavLst>
                                        <p:tav tm="0">
                                          <p:val>
                                            <p:strVal val="#ppt_x"/>
                                          </p:val>
                                        </p:tav>
                                        <p:tav tm="100000">
                                          <p:val>
                                            <p:strVal val="#ppt_x"/>
                                          </p:val>
                                        </p:tav>
                                      </p:tavLst>
                                    </p:anim>
                                    <p:anim calcmode="lin" valueType="num">
                                      <p:cBhvr>
                                        <p:cTn id="16"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fade">
                                      <p:cBhvr>
                                        <p:cTn id="21" dur="1000"/>
                                        <p:tgtEl>
                                          <p:spTgt spid="12"/>
                                        </p:tgtEl>
                                      </p:cBhvr>
                                    </p:animEffect>
                                    <p:anim calcmode="lin" valueType="num">
                                      <p:cBhvr>
                                        <p:cTn id="22" dur="1000" fill="hold"/>
                                        <p:tgtEl>
                                          <p:spTgt spid="12"/>
                                        </p:tgtEl>
                                        <p:attrNameLst>
                                          <p:attrName>ppt_x</p:attrName>
                                        </p:attrNameLst>
                                      </p:cBhvr>
                                      <p:tavLst>
                                        <p:tav tm="0">
                                          <p:val>
                                            <p:strVal val="#ppt_x"/>
                                          </p:val>
                                        </p:tav>
                                        <p:tav tm="100000">
                                          <p:val>
                                            <p:strVal val="#ppt_x"/>
                                          </p:val>
                                        </p:tav>
                                      </p:tavLst>
                                    </p:anim>
                                    <p:anim calcmode="lin" valueType="num">
                                      <p:cBhvr>
                                        <p:cTn id="23"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16"/>
                                        </p:tgtEl>
                                        <p:attrNameLst>
                                          <p:attrName>style.visibility</p:attrName>
                                        </p:attrNameLst>
                                      </p:cBhvr>
                                      <p:to>
                                        <p:strVal val="visible"/>
                                      </p:to>
                                    </p:set>
                                    <p:animEffect transition="in" filter="fade">
                                      <p:cBhvr>
                                        <p:cTn id="28" dur="1000"/>
                                        <p:tgtEl>
                                          <p:spTgt spid="16"/>
                                        </p:tgtEl>
                                      </p:cBhvr>
                                    </p:animEffect>
                                    <p:anim calcmode="lin" valueType="num">
                                      <p:cBhvr>
                                        <p:cTn id="29" dur="1000" fill="hold"/>
                                        <p:tgtEl>
                                          <p:spTgt spid="16"/>
                                        </p:tgtEl>
                                        <p:attrNameLst>
                                          <p:attrName>ppt_x</p:attrName>
                                        </p:attrNameLst>
                                      </p:cBhvr>
                                      <p:tavLst>
                                        <p:tav tm="0">
                                          <p:val>
                                            <p:strVal val="#ppt_x"/>
                                          </p:val>
                                        </p:tav>
                                        <p:tav tm="100000">
                                          <p:val>
                                            <p:strVal val="#ppt_x"/>
                                          </p:val>
                                        </p:tav>
                                      </p:tavLst>
                                    </p:anim>
                                    <p:anim calcmode="lin" valueType="num">
                                      <p:cBhvr>
                                        <p:cTn id="30"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18"/>
                                        </p:tgtEl>
                                        <p:attrNameLst>
                                          <p:attrName>style.visibility</p:attrName>
                                        </p:attrNameLst>
                                      </p:cBhvr>
                                      <p:to>
                                        <p:strVal val="visible"/>
                                      </p:to>
                                    </p:set>
                                    <p:animEffect transition="in" filter="fade">
                                      <p:cBhvr>
                                        <p:cTn id="35" dur="1000"/>
                                        <p:tgtEl>
                                          <p:spTgt spid="18"/>
                                        </p:tgtEl>
                                      </p:cBhvr>
                                    </p:animEffect>
                                    <p:anim calcmode="lin" valueType="num">
                                      <p:cBhvr>
                                        <p:cTn id="36" dur="1000" fill="hold"/>
                                        <p:tgtEl>
                                          <p:spTgt spid="18"/>
                                        </p:tgtEl>
                                        <p:attrNameLst>
                                          <p:attrName>ppt_x</p:attrName>
                                        </p:attrNameLst>
                                      </p:cBhvr>
                                      <p:tavLst>
                                        <p:tav tm="0">
                                          <p:val>
                                            <p:strVal val="#ppt_x"/>
                                          </p:val>
                                        </p:tav>
                                        <p:tav tm="100000">
                                          <p:val>
                                            <p:strVal val="#ppt_x"/>
                                          </p:val>
                                        </p:tav>
                                      </p:tavLst>
                                    </p:anim>
                                    <p:anim calcmode="lin" valueType="num">
                                      <p:cBhvr>
                                        <p:cTn id="37"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19"/>
                                        </p:tgtEl>
                                        <p:attrNameLst>
                                          <p:attrName>style.visibility</p:attrName>
                                        </p:attrNameLst>
                                      </p:cBhvr>
                                      <p:to>
                                        <p:strVal val="visible"/>
                                      </p:to>
                                    </p:set>
                                    <p:animEffect transition="in" filter="fade">
                                      <p:cBhvr>
                                        <p:cTn id="42" dur="1000"/>
                                        <p:tgtEl>
                                          <p:spTgt spid="19"/>
                                        </p:tgtEl>
                                      </p:cBhvr>
                                    </p:animEffect>
                                    <p:anim calcmode="lin" valueType="num">
                                      <p:cBhvr>
                                        <p:cTn id="43" dur="1000" fill="hold"/>
                                        <p:tgtEl>
                                          <p:spTgt spid="19"/>
                                        </p:tgtEl>
                                        <p:attrNameLst>
                                          <p:attrName>ppt_x</p:attrName>
                                        </p:attrNameLst>
                                      </p:cBhvr>
                                      <p:tavLst>
                                        <p:tav tm="0">
                                          <p:val>
                                            <p:strVal val="#ppt_x"/>
                                          </p:val>
                                        </p:tav>
                                        <p:tav tm="100000">
                                          <p:val>
                                            <p:strVal val="#ppt_x"/>
                                          </p:val>
                                        </p:tav>
                                      </p:tavLst>
                                    </p:anim>
                                    <p:anim calcmode="lin" valueType="num">
                                      <p:cBhvr>
                                        <p:cTn id="44"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4"/>
                                        </p:tgtEl>
                                        <p:attrNameLst>
                                          <p:attrName>style.visibility</p:attrName>
                                        </p:attrNameLst>
                                      </p:cBhvr>
                                      <p:to>
                                        <p:strVal val="visible"/>
                                      </p:to>
                                    </p:set>
                                    <p:animEffect transition="in" filter="fade">
                                      <p:cBhvr>
                                        <p:cTn id="49" dur="1000"/>
                                        <p:tgtEl>
                                          <p:spTgt spid="34"/>
                                        </p:tgtEl>
                                      </p:cBhvr>
                                    </p:animEffect>
                                    <p:anim calcmode="lin" valueType="num">
                                      <p:cBhvr>
                                        <p:cTn id="50" dur="1000" fill="hold"/>
                                        <p:tgtEl>
                                          <p:spTgt spid="34"/>
                                        </p:tgtEl>
                                        <p:attrNameLst>
                                          <p:attrName>ppt_x</p:attrName>
                                        </p:attrNameLst>
                                      </p:cBhvr>
                                      <p:tavLst>
                                        <p:tav tm="0">
                                          <p:val>
                                            <p:strVal val="#ppt_x"/>
                                          </p:val>
                                        </p:tav>
                                        <p:tav tm="100000">
                                          <p:val>
                                            <p:strVal val="#ppt_x"/>
                                          </p:val>
                                        </p:tav>
                                      </p:tavLst>
                                    </p:anim>
                                    <p:anim calcmode="lin" valueType="num">
                                      <p:cBhvr>
                                        <p:cTn id="51" dur="1000" fill="hold"/>
                                        <p:tgtEl>
                                          <p:spTgt spid="34"/>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7"/>
                                        </p:tgtEl>
                                        <p:attrNameLst>
                                          <p:attrName>style.visibility</p:attrName>
                                        </p:attrNameLst>
                                      </p:cBhvr>
                                      <p:to>
                                        <p:strVal val="visible"/>
                                      </p:to>
                                    </p:set>
                                    <p:animEffect transition="in" filter="fade">
                                      <p:cBhvr>
                                        <p:cTn id="56" dur="1000"/>
                                        <p:tgtEl>
                                          <p:spTgt spid="7"/>
                                        </p:tgtEl>
                                      </p:cBhvr>
                                    </p:animEffect>
                                    <p:anim calcmode="lin" valueType="num">
                                      <p:cBhvr>
                                        <p:cTn id="57" dur="1000" fill="hold"/>
                                        <p:tgtEl>
                                          <p:spTgt spid="7"/>
                                        </p:tgtEl>
                                        <p:attrNameLst>
                                          <p:attrName>ppt_x</p:attrName>
                                        </p:attrNameLst>
                                      </p:cBhvr>
                                      <p:tavLst>
                                        <p:tav tm="0">
                                          <p:val>
                                            <p:strVal val="#ppt_x"/>
                                          </p:val>
                                        </p:tav>
                                        <p:tav tm="100000">
                                          <p:val>
                                            <p:strVal val="#ppt_x"/>
                                          </p:val>
                                        </p:tav>
                                      </p:tavLst>
                                    </p:anim>
                                    <p:anim calcmode="lin" valueType="num">
                                      <p:cBhvr>
                                        <p:cTn id="58"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28"/>
                                        </p:tgtEl>
                                        <p:attrNameLst>
                                          <p:attrName>style.visibility</p:attrName>
                                        </p:attrNameLst>
                                      </p:cBhvr>
                                      <p:to>
                                        <p:strVal val="visible"/>
                                      </p:to>
                                    </p:set>
                                    <p:animEffect transition="in" filter="fade">
                                      <p:cBhvr>
                                        <p:cTn id="63" dur="1000"/>
                                        <p:tgtEl>
                                          <p:spTgt spid="28"/>
                                        </p:tgtEl>
                                      </p:cBhvr>
                                    </p:animEffect>
                                    <p:anim calcmode="lin" valueType="num">
                                      <p:cBhvr>
                                        <p:cTn id="64" dur="1000" fill="hold"/>
                                        <p:tgtEl>
                                          <p:spTgt spid="28"/>
                                        </p:tgtEl>
                                        <p:attrNameLst>
                                          <p:attrName>ppt_x</p:attrName>
                                        </p:attrNameLst>
                                      </p:cBhvr>
                                      <p:tavLst>
                                        <p:tav tm="0">
                                          <p:val>
                                            <p:strVal val="#ppt_x"/>
                                          </p:val>
                                        </p:tav>
                                        <p:tav tm="100000">
                                          <p:val>
                                            <p:strVal val="#ppt_x"/>
                                          </p:val>
                                        </p:tav>
                                      </p:tavLst>
                                    </p:anim>
                                    <p:anim calcmode="lin" valueType="num">
                                      <p:cBhvr>
                                        <p:cTn id="65"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29"/>
                                        </p:tgtEl>
                                        <p:attrNameLst>
                                          <p:attrName>style.visibility</p:attrName>
                                        </p:attrNameLst>
                                      </p:cBhvr>
                                      <p:to>
                                        <p:strVal val="visible"/>
                                      </p:to>
                                    </p:set>
                                    <p:animEffect transition="in" filter="fade">
                                      <p:cBhvr>
                                        <p:cTn id="70" dur="1000"/>
                                        <p:tgtEl>
                                          <p:spTgt spid="29"/>
                                        </p:tgtEl>
                                      </p:cBhvr>
                                    </p:animEffect>
                                    <p:anim calcmode="lin" valueType="num">
                                      <p:cBhvr>
                                        <p:cTn id="71" dur="1000" fill="hold"/>
                                        <p:tgtEl>
                                          <p:spTgt spid="29"/>
                                        </p:tgtEl>
                                        <p:attrNameLst>
                                          <p:attrName>ppt_x</p:attrName>
                                        </p:attrNameLst>
                                      </p:cBhvr>
                                      <p:tavLst>
                                        <p:tav tm="0">
                                          <p:val>
                                            <p:strVal val="#ppt_x"/>
                                          </p:val>
                                        </p:tav>
                                        <p:tav tm="100000">
                                          <p:val>
                                            <p:strVal val="#ppt_x"/>
                                          </p:val>
                                        </p:tav>
                                      </p:tavLst>
                                    </p:anim>
                                    <p:anim calcmode="lin" valueType="num">
                                      <p:cBhvr>
                                        <p:cTn id="72" dur="1000" fill="hold"/>
                                        <p:tgtEl>
                                          <p:spTgt spid="29"/>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grpId="0" nodeType="clickEffect">
                                  <p:stCondLst>
                                    <p:cond delay="0"/>
                                  </p:stCondLst>
                                  <p:childTnLst>
                                    <p:set>
                                      <p:cBhvr>
                                        <p:cTn id="76" dur="1" fill="hold">
                                          <p:stCondLst>
                                            <p:cond delay="0"/>
                                          </p:stCondLst>
                                        </p:cTn>
                                        <p:tgtEl>
                                          <p:spTgt spid="30"/>
                                        </p:tgtEl>
                                        <p:attrNameLst>
                                          <p:attrName>style.visibility</p:attrName>
                                        </p:attrNameLst>
                                      </p:cBhvr>
                                      <p:to>
                                        <p:strVal val="visible"/>
                                      </p:to>
                                    </p:set>
                                    <p:animEffect transition="in" filter="fade">
                                      <p:cBhvr>
                                        <p:cTn id="77" dur="1000"/>
                                        <p:tgtEl>
                                          <p:spTgt spid="30"/>
                                        </p:tgtEl>
                                      </p:cBhvr>
                                    </p:animEffect>
                                    <p:anim calcmode="lin" valueType="num">
                                      <p:cBhvr>
                                        <p:cTn id="78" dur="1000" fill="hold"/>
                                        <p:tgtEl>
                                          <p:spTgt spid="30"/>
                                        </p:tgtEl>
                                        <p:attrNameLst>
                                          <p:attrName>ppt_x</p:attrName>
                                        </p:attrNameLst>
                                      </p:cBhvr>
                                      <p:tavLst>
                                        <p:tav tm="0">
                                          <p:val>
                                            <p:strVal val="#ppt_x"/>
                                          </p:val>
                                        </p:tav>
                                        <p:tav tm="100000">
                                          <p:val>
                                            <p:strVal val="#ppt_x"/>
                                          </p:val>
                                        </p:tav>
                                      </p:tavLst>
                                    </p:anim>
                                    <p:anim calcmode="lin" valueType="num">
                                      <p:cBhvr>
                                        <p:cTn id="79" dur="1000" fill="hold"/>
                                        <p:tgtEl>
                                          <p:spTgt spid="30"/>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grpId="0" nodeType="clickEffect">
                                  <p:stCondLst>
                                    <p:cond delay="0"/>
                                  </p:stCondLst>
                                  <p:childTnLst>
                                    <p:set>
                                      <p:cBhvr>
                                        <p:cTn id="83" dur="1" fill="hold">
                                          <p:stCondLst>
                                            <p:cond delay="0"/>
                                          </p:stCondLst>
                                        </p:cTn>
                                        <p:tgtEl>
                                          <p:spTgt spid="31"/>
                                        </p:tgtEl>
                                        <p:attrNameLst>
                                          <p:attrName>style.visibility</p:attrName>
                                        </p:attrNameLst>
                                      </p:cBhvr>
                                      <p:to>
                                        <p:strVal val="visible"/>
                                      </p:to>
                                    </p:set>
                                    <p:animEffect transition="in" filter="fade">
                                      <p:cBhvr>
                                        <p:cTn id="84" dur="1000"/>
                                        <p:tgtEl>
                                          <p:spTgt spid="31"/>
                                        </p:tgtEl>
                                      </p:cBhvr>
                                    </p:animEffect>
                                    <p:anim calcmode="lin" valueType="num">
                                      <p:cBhvr>
                                        <p:cTn id="85" dur="1000" fill="hold"/>
                                        <p:tgtEl>
                                          <p:spTgt spid="31"/>
                                        </p:tgtEl>
                                        <p:attrNameLst>
                                          <p:attrName>ppt_x</p:attrName>
                                        </p:attrNameLst>
                                      </p:cBhvr>
                                      <p:tavLst>
                                        <p:tav tm="0">
                                          <p:val>
                                            <p:strVal val="#ppt_x"/>
                                          </p:val>
                                        </p:tav>
                                        <p:tav tm="100000">
                                          <p:val>
                                            <p:strVal val="#ppt_x"/>
                                          </p:val>
                                        </p:tav>
                                      </p:tavLst>
                                    </p:anim>
                                    <p:anim calcmode="lin" valueType="num">
                                      <p:cBhvr>
                                        <p:cTn id="86" dur="1000" fill="hold"/>
                                        <p:tgtEl>
                                          <p:spTgt spid="31"/>
                                        </p:tgtEl>
                                        <p:attrNameLst>
                                          <p:attrName>ppt_y</p:attrName>
                                        </p:attrNameLst>
                                      </p:cBhvr>
                                      <p:tavLst>
                                        <p:tav tm="0">
                                          <p:val>
                                            <p:strVal val="#ppt_y+.1"/>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42" presetClass="entr" presetSubtype="0" fill="hold" grpId="0" nodeType="clickEffect">
                                  <p:stCondLst>
                                    <p:cond delay="0"/>
                                  </p:stCondLst>
                                  <p:childTnLst>
                                    <p:set>
                                      <p:cBhvr>
                                        <p:cTn id="90" dur="1" fill="hold">
                                          <p:stCondLst>
                                            <p:cond delay="0"/>
                                          </p:stCondLst>
                                        </p:cTn>
                                        <p:tgtEl>
                                          <p:spTgt spid="32"/>
                                        </p:tgtEl>
                                        <p:attrNameLst>
                                          <p:attrName>style.visibility</p:attrName>
                                        </p:attrNameLst>
                                      </p:cBhvr>
                                      <p:to>
                                        <p:strVal val="visible"/>
                                      </p:to>
                                    </p:set>
                                    <p:animEffect transition="in" filter="fade">
                                      <p:cBhvr>
                                        <p:cTn id="91" dur="1000"/>
                                        <p:tgtEl>
                                          <p:spTgt spid="32"/>
                                        </p:tgtEl>
                                      </p:cBhvr>
                                    </p:animEffect>
                                    <p:anim calcmode="lin" valueType="num">
                                      <p:cBhvr>
                                        <p:cTn id="92" dur="1000" fill="hold"/>
                                        <p:tgtEl>
                                          <p:spTgt spid="32"/>
                                        </p:tgtEl>
                                        <p:attrNameLst>
                                          <p:attrName>ppt_x</p:attrName>
                                        </p:attrNameLst>
                                      </p:cBhvr>
                                      <p:tavLst>
                                        <p:tav tm="0">
                                          <p:val>
                                            <p:strVal val="#ppt_x"/>
                                          </p:val>
                                        </p:tav>
                                        <p:tav tm="100000">
                                          <p:val>
                                            <p:strVal val="#ppt_x"/>
                                          </p:val>
                                        </p:tav>
                                      </p:tavLst>
                                    </p:anim>
                                    <p:anim calcmode="lin" valueType="num">
                                      <p:cBhvr>
                                        <p:cTn id="93" dur="1000" fill="hold"/>
                                        <p:tgtEl>
                                          <p:spTgt spid="32"/>
                                        </p:tgtEl>
                                        <p:attrNameLst>
                                          <p:attrName>ppt_y</p:attrName>
                                        </p:attrNameLst>
                                      </p:cBhvr>
                                      <p:tavLst>
                                        <p:tav tm="0">
                                          <p:val>
                                            <p:strVal val="#ppt_y+.1"/>
                                          </p:val>
                                        </p:tav>
                                        <p:tav tm="100000">
                                          <p:val>
                                            <p:strVal val="#ppt_y"/>
                                          </p:val>
                                        </p:tav>
                                      </p:tavLst>
                                    </p:anim>
                                  </p:childTnLst>
                                </p:cTn>
                              </p:par>
                            </p:childTnLst>
                          </p:cTn>
                        </p:par>
                      </p:childTnLst>
                    </p:cTn>
                  </p:par>
                  <p:par>
                    <p:cTn id="94" fill="hold">
                      <p:stCondLst>
                        <p:cond delay="indefinite"/>
                      </p:stCondLst>
                      <p:childTnLst>
                        <p:par>
                          <p:cTn id="95" fill="hold">
                            <p:stCondLst>
                              <p:cond delay="0"/>
                            </p:stCondLst>
                            <p:childTnLst>
                              <p:par>
                                <p:cTn id="96" presetID="42" presetClass="entr" presetSubtype="0" fill="hold" grpId="0" nodeType="clickEffect">
                                  <p:stCondLst>
                                    <p:cond delay="0"/>
                                  </p:stCondLst>
                                  <p:childTnLst>
                                    <p:set>
                                      <p:cBhvr>
                                        <p:cTn id="97" dur="1" fill="hold">
                                          <p:stCondLst>
                                            <p:cond delay="0"/>
                                          </p:stCondLst>
                                        </p:cTn>
                                        <p:tgtEl>
                                          <p:spTgt spid="37"/>
                                        </p:tgtEl>
                                        <p:attrNameLst>
                                          <p:attrName>style.visibility</p:attrName>
                                        </p:attrNameLst>
                                      </p:cBhvr>
                                      <p:to>
                                        <p:strVal val="visible"/>
                                      </p:to>
                                    </p:set>
                                    <p:animEffect transition="in" filter="fade">
                                      <p:cBhvr>
                                        <p:cTn id="98" dur="1000"/>
                                        <p:tgtEl>
                                          <p:spTgt spid="37"/>
                                        </p:tgtEl>
                                      </p:cBhvr>
                                    </p:animEffect>
                                    <p:anim calcmode="lin" valueType="num">
                                      <p:cBhvr>
                                        <p:cTn id="99" dur="1000" fill="hold"/>
                                        <p:tgtEl>
                                          <p:spTgt spid="37"/>
                                        </p:tgtEl>
                                        <p:attrNameLst>
                                          <p:attrName>ppt_x</p:attrName>
                                        </p:attrNameLst>
                                      </p:cBhvr>
                                      <p:tavLst>
                                        <p:tav tm="0">
                                          <p:val>
                                            <p:strVal val="#ppt_x"/>
                                          </p:val>
                                        </p:tav>
                                        <p:tav tm="100000">
                                          <p:val>
                                            <p:strVal val="#ppt_x"/>
                                          </p:val>
                                        </p:tav>
                                      </p:tavLst>
                                    </p:anim>
                                    <p:anim calcmode="lin" valueType="num">
                                      <p:cBhvr>
                                        <p:cTn id="100" dur="1000" fill="hold"/>
                                        <p:tgtEl>
                                          <p:spTgt spid="3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8" grpId="0" animBg="1"/>
      <p:bldP spid="29" grpId="0" animBg="1"/>
      <p:bldP spid="30" grpId="0" animBg="1"/>
      <p:bldP spid="31" grpId="0" animBg="1"/>
      <p:bldP spid="32" grpId="0" animBg="1"/>
      <p:bldP spid="3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57200" y="0"/>
            <a:ext cx="8229600" cy="6126163"/>
          </a:xfrm>
        </p:spPr>
        <p:txBody>
          <a:bodyPr/>
          <a:lstStyle/>
          <a:p>
            <a:pPr>
              <a:buNone/>
            </a:pPr>
            <a:endParaRPr lang="en-US" sz="2800" dirty="0">
              <a:solidFill>
                <a:srgbClr val="FF0000"/>
              </a:solidFill>
            </a:endParaRPr>
          </a:p>
          <a:p>
            <a:pPr>
              <a:buNone/>
            </a:pPr>
            <a:r>
              <a:rPr lang="en-US" sz="2800" dirty="0">
                <a:solidFill>
                  <a:srgbClr val="FF0000"/>
                </a:solidFill>
              </a:rPr>
              <a:t>II. Will you be good at English when you are in year 8?</a:t>
            </a:r>
          </a:p>
          <a:p>
            <a:r>
              <a:rPr lang="en-US" sz="2400" dirty="0"/>
              <a:t>Look at the pictures and tick Yes or No. Then write what you think you will or won't be able to do when you are in year 8.</a:t>
            </a:r>
          </a:p>
          <a:p>
            <a:r>
              <a:rPr lang="en-US" sz="2400" dirty="0"/>
              <a:t>EX: I will/ won't be able to read an English book when I am in year 8.</a:t>
            </a:r>
          </a:p>
          <a:p>
            <a:pPr>
              <a:buNone/>
            </a:pPr>
            <a:endParaRPr lang="en-US" dirty="0"/>
          </a:p>
        </p:txBody>
      </p:sp>
      <p:pic>
        <p:nvPicPr>
          <p:cNvPr id="5" name="Picture 5" descr="IMG_8362"/>
          <p:cNvPicPr>
            <a:picLocks noChangeAspect="1" noChangeArrowheads="1"/>
          </p:cNvPicPr>
          <p:nvPr/>
        </p:nvPicPr>
        <p:blipFill>
          <a:blip r:embed="rId2"/>
          <a:srcRect/>
          <a:stretch>
            <a:fillRect/>
          </a:stretch>
        </p:blipFill>
        <p:spPr bwMode="auto">
          <a:xfrm>
            <a:off x="990600" y="2819400"/>
            <a:ext cx="2819400" cy="2362200"/>
          </a:xfrm>
          <a:prstGeom prst="rect">
            <a:avLst/>
          </a:prstGeom>
          <a:noFill/>
          <a:ln w="9525">
            <a:noFill/>
            <a:miter lim="800000"/>
            <a:headEnd/>
            <a:tailEnd/>
          </a:ln>
        </p:spPr>
      </p:pic>
      <p:pic>
        <p:nvPicPr>
          <p:cNvPr id="6" name="Picture 6" descr="IMG_8367"/>
          <p:cNvPicPr>
            <a:picLocks noChangeAspect="1" noChangeArrowheads="1"/>
          </p:cNvPicPr>
          <p:nvPr/>
        </p:nvPicPr>
        <p:blipFill>
          <a:blip r:embed="rId3"/>
          <a:srcRect/>
          <a:stretch>
            <a:fillRect/>
          </a:stretch>
        </p:blipFill>
        <p:spPr bwMode="auto">
          <a:xfrm>
            <a:off x="4953000" y="2819400"/>
            <a:ext cx="2743200" cy="2362200"/>
          </a:xfrm>
          <a:prstGeom prst="rect">
            <a:avLst/>
          </a:prstGeom>
          <a:noFill/>
          <a:ln w="9525">
            <a:noFill/>
            <a:miter lim="800000"/>
            <a:headEnd/>
            <a:tailEnd/>
          </a:ln>
        </p:spPr>
      </p:pic>
      <p:sp>
        <p:nvSpPr>
          <p:cNvPr id="7" name="Rectangle 6"/>
          <p:cNvSpPr/>
          <p:nvPr/>
        </p:nvSpPr>
        <p:spPr>
          <a:xfrm>
            <a:off x="914400" y="5486400"/>
            <a:ext cx="2971800" cy="6096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Yes                     No              </a:t>
            </a:r>
          </a:p>
        </p:txBody>
      </p:sp>
      <p:sp>
        <p:nvSpPr>
          <p:cNvPr id="9" name="Rectangle 8"/>
          <p:cNvSpPr/>
          <p:nvPr/>
        </p:nvSpPr>
        <p:spPr>
          <a:xfrm>
            <a:off x="4876800" y="5486400"/>
            <a:ext cx="2971800" cy="6096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Yes                No              </a:t>
            </a:r>
          </a:p>
        </p:txBody>
      </p:sp>
      <p:sp>
        <p:nvSpPr>
          <p:cNvPr id="13" name="Multiply 12"/>
          <p:cNvSpPr/>
          <p:nvPr/>
        </p:nvSpPr>
        <p:spPr>
          <a:xfrm>
            <a:off x="1981200" y="5562600"/>
            <a:ext cx="609600" cy="533400"/>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Multiply 13"/>
          <p:cNvSpPr/>
          <p:nvPr/>
        </p:nvSpPr>
        <p:spPr>
          <a:xfrm>
            <a:off x="7086600" y="5562600"/>
            <a:ext cx="609600" cy="533400"/>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Multiply 14"/>
          <p:cNvSpPr/>
          <p:nvPr/>
        </p:nvSpPr>
        <p:spPr>
          <a:xfrm>
            <a:off x="1981200" y="5486400"/>
            <a:ext cx="609600" cy="533400"/>
          </a:xfrm>
          <a:prstGeom prst="mathMultiply">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16" name="Multiply 15"/>
          <p:cNvSpPr/>
          <p:nvPr/>
        </p:nvSpPr>
        <p:spPr>
          <a:xfrm>
            <a:off x="7086600" y="5486400"/>
            <a:ext cx="609600" cy="533400"/>
          </a:xfrm>
          <a:prstGeom prst="mathMultiply">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770" decel="100000"/>
                                        <p:tgtEl>
                                          <p:spTgt spid="7"/>
                                        </p:tgtEl>
                                      </p:cBhvr>
                                    </p:animEffect>
                                    <p:animScale>
                                      <p:cBhvr>
                                        <p:cTn id="8" dur="770" decel="100000"/>
                                        <p:tgtEl>
                                          <p:spTgt spid="7"/>
                                        </p:tgtEl>
                                      </p:cBhvr>
                                      <p:from x="10000" y="10000"/>
                                      <p:to x="200000" y="450000"/>
                                    </p:animScale>
                                    <p:animScale>
                                      <p:cBhvr>
                                        <p:cTn id="9" dur="1230" accel="100000" fill="hold">
                                          <p:stCondLst>
                                            <p:cond delay="770"/>
                                          </p:stCondLst>
                                        </p:cTn>
                                        <p:tgtEl>
                                          <p:spTgt spid="7"/>
                                        </p:tgtEl>
                                      </p:cBhvr>
                                      <p:from x="200000" y="450000"/>
                                      <p:to x="100000" y="100000"/>
                                    </p:animScale>
                                    <p:set>
                                      <p:cBhvr>
                                        <p:cTn id="10" dur="770" fill="hold"/>
                                        <p:tgtEl>
                                          <p:spTgt spid="7"/>
                                        </p:tgtEl>
                                        <p:attrNameLst>
                                          <p:attrName>ppt_x</p:attrName>
                                        </p:attrNameLst>
                                      </p:cBhvr>
                                      <p:to>
                                        <p:strVal val="(0.5)"/>
                                      </p:to>
                                    </p:set>
                                    <p:anim from="(0.5)" to="(#ppt_x)" calcmode="lin" valueType="num">
                                      <p:cBhvr>
                                        <p:cTn id="11" dur="1230" accel="100000" fill="hold">
                                          <p:stCondLst>
                                            <p:cond delay="770"/>
                                          </p:stCondLst>
                                        </p:cTn>
                                        <p:tgtEl>
                                          <p:spTgt spid="7"/>
                                        </p:tgtEl>
                                        <p:attrNameLst>
                                          <p:attrName>ppt_x</p:attrName>
                                        </p:attrNameLst>
                                      </p:cBhvr>
                                    </p:anim>
                                    <p:set>
                                      <p:cBhvr>
                                        <p:cTn id="12" dur="770" fill="hold"/>
                                        <p:tgtEl>
                                          <p:spTgt spid="7"/>
                                        </p:tgtEl>
                                        <p:attrNameLst>
                                          <p:attrName>ppt_y</p:attrName>
                                        </p:attrNameLst>
                                      </p:cBhvr>
                                      <p:to>
                                        <p:strVal val="(#ppt_y+0.4)"/>
                                      </p:to>
                                    </p:set>
                                    <p:anim from="(#ppt_y+0.4)" to="(#ppt_y)" calcmode="lin" valueType="num">
                                      <p:cBhvr>
                                        <p:cTn id="13" dur="1230" accel="100000" fill="hold">
                                          <p:stCondLst>
                                            <p:cond delay="770"/>
                                          </p:stCondLst>
                                        </p:cTn>
                                        <p:tgtEl>
                                          <p:spTgt spid="7"/>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48" presetClass="entr" presetSubtype="0" accel="50000" fill="hold" grpId="0" nodeType="clickEffect">
                                  <p:stCondLst>
                                    <p:cond delay="0"/>
                                  </p:stCondLst>
                                  <p:childTnLst>
                                    <p:set>
                                      <p:cBhvr>
                                        <p:cTn id="17" dur="1" fill="hold">
                                          <p:stCondLst>
                                            <p:cond delay="0"/>
                                          </p:stCondLst>
                                        </p:cTn>
                                        <p:tgtEl>
                                          <p:spTgt spid="15"/>
                                        </p:tgtEl>
                                        <p:attrNameLst>
                                          <p:attrName>style.visibility</p:attrName>
                                        </p:attrNameLst>
                                      </p:cBhvr>
                                      <p:to>
                                        <p:strVal val="visible"/>
                                      </p:to>
                                    </p:set>
                                    <p:anim calcmode="lin" valueType="num">
                                      <p:cBhvr>
                                        <p:cTn id="18" dur="1000" fill="hold"/>
                                        <p:tgtEl>
                                          <p:spTgt spid="15"/>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9" dur="1000" fill="hold"/>
                                        <p:tgtEl>
                                          <p:spTgt spid="15"/>
                                        </p:tgtEl>
                                        <p:attrNameLst>
                                          <p:attrName>ppt_x</p:attrName>
                                        </p:attrNameLst>
                                      </p:cBhvr>
                                      <p:tavLst>
                                        <p:tav tm="0">
                                          <p:val>
                                            <p:fltVal val="-1"/>
                                          </p:val>
                                        </p:tav>
                                        <p:tav tm="50000">
                                          <p:val>
                                            <p:fltVal val="0.95"/>
                                          </p:val>
                                        </p:tav>
                                        <p:tav tm="100000">
                                          <p:val>
                                            <p:strVal val="#ppt_x"/>
                                          </p:val>
                                        </p:tav>
                                      </p:tavLst>
                                    </p:anim>
                                    <p:anim calcmode="lin" valueType="num">
                                      <p:cBhvr>
                                        <p:cTn id="20" dur="1000" fill="hold"/>
                                        <p:tgtEl>
                                          <p:spTgt spid="15"/>
                                        </p:tgtEl>
                                        <p:attrNameLst>
                                          <p:attrName>ppt_y</p:attrName>
                                        </p:attrNameLst>
                                      </p:cBhvr>
                                      <p:tavLst>
                                        <p:tav tm="0">
                                          <p:val>
                                            <p:strVal val="#ppt_y"/>
                                          </p:val>
                                        </p:tav>
                                        <p:tav tm="100000">
                                          <p:val>
                                            <p:strVal val="#ppt_y"/>
                                          </p:val>
                                        </p:tav>
                                      </p:tavLst>
                                    </p:anim>
                                    <p:animEffect transition="in" filter="fade">
                                      <p:cBhvr>
                                        <p:cTn id="21" dur="1000"/>
                                        <p:tgtEl>
                                          <p:spTgt spid="15"/>
                                        </p:tgtEl>
                                      </p:cBhvr>
                                    </p:animEffect>
                                  </p:childTnLst>
                                </p:cTn>
                              </p:par>
                            </p:childTnLst>
                          </p:cTn>
                        </p:par>
                      </p:childTnLst>
                    </p:cTn>
                  </p:par>
                  <p:par>
                    <p:cTn id="22" fill="hold">
                      <p:stCondLst>
                        <p:cond delay="indefinite"/>
                      </p:stCondLst>
                      <p:childTnLst>
                        <p:par>
                          <p:cTn id="23" fill="hold">
                            <p:stCondLst>
                              <p:cond delay="0"/>
                            </p:stCondLst>
                            <p:childTnLst>
                              <p:par>
                                <p:cTn id="24" presetID="38" presetClass="entr" presetSubtype="0" accel="50000" fill="hold" grpId="0" nodeType="clickEffect">
                                  <p:stCondLst>
                                    <p:cond delay="0"/>
                                  </p:stCondLst>
                                  <p:iterate type="lt">
                                    <p:tmPct val="50000"/>
                                  </p:iterate>
                                  <p:childTnLst>
                                    <p:set>
                                      <p:cBhvr>
                                        <p:cTn id="25" dur="1" fill="hold">
                                          <p:stCondLst>
                                            <p:cond delay="0"/>
                                          </p:stCondLst>
                                        </p:cTn>
                                        <p:tgtEl>
                                          <p:spTgt spid="9"/>
                                        </p:tgtEl>
                                        <p:attrNameLst>
                                          <p:attrName>style.visibility</p:attrName>
                                        </p:attrNameLst>
                                      </p:cBhvr>
                                      <p:to>
                                        <p:strVal val="visible"/>
                                      </p:to>
                                    </p:set>
                                    <p:set>
                                      <p:cBhvr>
                                        <p:cTn id="26" dur="455" fill="hold">
                                          <p:stCondLst>
                                            <p:cond delay="0"/>
                                          </p:stCondLst>
                                        </p:cTn>
                                        <p:tgtEl>
                                          <p:spTgt spid="9"/>
                                        </p:tgtEl>
                                        <p:attrNameLst>
                                          <p:attrName>style.rotation</p:attrName>
                                        </p:attrNameLst>
                                      </p:cBhvr>
                                      <p:to>
                                        <p:strVal val="-45.0"/>
                                      </p:to>
                                    </p:set>
                                    <p:anim calcmode="lin" valueType="num">
                                      <p:cBhvr>
                                        <p:cTn id="27" dur="455" fill="hold">
                                          <p:stCondLst>
                                            <p:cond delay="455"/>
                                          </p:stCondLst>
                                        </p:cTn>
                                        <p:tgtEl>
                                          <p:spTgt spid="9"/>
                                        </p:tgtEl>
                                        <p:attrNameLst>
                                          <p:attrName>style.rotation</p:attrName>
                                        </p:attrNameLst>
                                      </p:cBhvr>
                                      <p:tavLst>
                                        <p:tav tm="0">
                                          <p:val>
                                            <p:fltVal val="-45"/>
                                          </p:val>
                                        </p:tav>
                                        <p:tav tm="69900">
                                          <p:val>
                                            <p:fltVal val="45"/>
                                          </p:val>
                                        </p:tav>
                                        <p:tav tm="100000">
                                          <p:val>
                                            <p:fltVal val="0"/>
                                          </p:val>
                                        </p:tav>
                                      </p:tavLst>
                                    </p:anim>
                                    <p:anim calcmode="lin" valueType="num">
                                      <p:cBhvr>
                                        <p:cTn id="28" dur="455" fill="hold">
                                          <p:stCondLst>
                                            <p:cond delay="0"/>
                                          </p:stCondLst>
                                        </p:cTn>
                                        <p:tgtEl>
                                          <p:spTgt spid="9"/>
                                        </p:tgtEl>
                                        <p:attrNameLst>
                                          <p:attrName>ppt_y</p:attrName>
                                        </p:attrNameLst>
                                      </p:cBhvr>
                                      <p:tavLst>
                                        <p:tav tm="0">
                                          <p:val>
                                            <p:strVal val="#ppt_y-1"/>
                                          </p:val>
                                        </p:tav>
                                        <p:tav tm="100000">
                                          <p:val>
                                            <p:strVal val="#ppt_y-(0.354*#ppt_w-0.172*#ppt_h)"/>
                                          </p:val>
                                        </p:tav>
                                      </p:tavLst>
                                    </p:anim>
                                    <p:anim calcmode="lin" valueType="num">
                                      <p:cBhvr>
                                        <p:cTn id="29" dur="156" decel="50000" autoRev="1" fill="hold">
                                          <p:stCondLst>
                                            <p:cond delay="455"/>
                                          </p:stCondLst>
                                        </p:cTn>
                                        <p:tgtEl>
                                          <p:spTgt spid="9"/>
                                        </p:tgtEl>
                                        <p:attrNameLst>
                                          <p:attrName>ppt_y</p:attrName>
                                        </p:attrNameLst>
                                      </p:cBhvr>
                                      <p:tavLst>
                                        <p:tav tm="0">
                                          <p:val>
                                            <p:strVal val="#ppt_y-(0.354*#ppt_w-0.172*#ppt_h)"/>
                                          </p:val>
                                        </p:tav>
                                        <p:tav tm="100000">
                                          <p:val>
                                            <p:strVal val="#ppt_y-(0.354*#ppt_w-0.172*#ppt_h)-#ppt_h/2"/>
                                          </p:val>
                                        </p:tav>
                                      </p:tavLst>
                                    </p:anim>
                                    <p:anim calcmode="lin" valueType="num">
                                      <p:cBhvr>
                                        <p:cTn id="30" dur="136" fill="hold">
                                          <p:stCondLst>
                                            <p:cond delay="864"/>
                                          </p:stCondLst>
                                        </p:cTn>
                                        <p:tgtEl>
                                          <p:spTgt spid="9"/>
                                        </p:tgtEl>
                                        <p:attrNameLst>
                                          <p:attrName>ppt_y</p:attrName>
                                        </p:attrNameLst>
                                      </p:cBhvr>
                                      <p:tavLst>
                                        <p:tav tm="0">
                                          <p:val>
                                            <p:strVal val="#ppt_y-(0.354*#ppt_w-0.172*#ppt_h)"/>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39" presetClass="entr" presetSubtype="0" accel="100000" fill="hold" grpId="0" nodeType="clickEffect">
                                  <p:stCondLst>
                                    <p:cond delay="0"/>
                                  </p:stCondLst>
                                  <p:childTnLst>
                                    <p:set>
                                      <p:cBhvr>
                                        <p:cTn id="34" dur="1" fill="hold">
                                          <p:stCondLst>
                                            <p:cond delay="0"/>
                                          </p:stCondLst>
                                        </p:cTn>
                                        <p:tgtEl>
                                          <p:spTgt spid="16"/>
                                        </p:tgtEl>
                                        <p:attrNameLst>
                                          <p:attrName>style.visibility</p:attrName>
                                        </p:attrNameLst>
                                      </p:cBhvr>
                                      <p:to>
                                        <p:strVal val="visible"/>
                                      </p:to>
                                    </p:set>
                                    <p:anim calcmode="lin" valueType="num">
                                      <p:cBhvr>
                                        <p:cTn id="35" dur="500" fill="hold"/>
                                        <p:tgtEl>
                                          <p:spTgt spid="16"/>
                                        </p:tgtEl>
                                        <p:attrNameLst>
                                          <p:attrName>ppt_h</p:attrName>
                                        </p:attrNameLst>
                                      </p:cBhvr>
                                      <p:tavLst>
                                        <p:tav tm="0">
                                          <p:val>
                                            <p:strVal val="#ppt_h/20"/>
                                          </p:val>
                                        </p:tav>
                                        <p:tav tm="50000">
                                          <p:val>
                                            <p:strVal val="#ppt_h/20"/>
                                          </p:val>
                                        </p:tav>
                                        <p:tav tm="100000">
                                          <p:val>
                                            <p:strVal val="#ppt_h"/>
                                          </p:val>
                                        </p:tav>
                                      </p:tavLst>
                                    </p:anim>
                                    <p:anim calcmode="lin" valueType="num">
                                      <p:cBhvr>
                                        <p:cTn id="36" dur="500" fill="hold"/>
                                        <p:tgtEl>
                                          <p:spTgt spid="16"/>
                                        </p:tgtEl>
                                        <p:attrNameLst>
                                          <p:attrName>ppt_w</p:attrName>
                                        </p:attrNameLst>
                                      </p:cBhvr>
                                      <p:tavLst>
                                        <p:tav tm="0">
                                          <p:val>
                                            <p:strVal val="#ppt_w+.3"/>
                                          </p:val>
                                        </p:tav>
                                        <p:tav tm="50000">
                                          <p:val>
                                            <p:strVal val="#ppt_w+.3"/>
                                          </p:val>
                                        </p:tav>
                                        <p:tav tm="100000">
                                          <p:val>
                                            <p:strVal val="#ppt_w"/>
                                          </p:val>
                                        </p:tav>
                                      </p:tavLst>
                                    </p:anim>
                                    <p:anim calcmode="lin" valueType="num">
                                      <p:cBhvr>
                                        <p:cTn id="37" dur="500" fill="hold"/>
                                        <p:tgtEl>
                                          <p:spTgt spid="16"/>
                                        </p:tgtEl>
                                        <p:attrNameLst>
                                          <p:attrName>ppt_x</p:attrName>
                                        </p:attrNameLst>
                                      </p:cBhvr>
                                      <p:tavLst>
                                        <p:tav tm="0">
                                          <p:val>
                                            <p:strVal val="#ppt_x-.3"/>
                                          </p:val>
                                        </p:tav>
                                        <p:tav tm="50000">
                                          <p:val>
                                            <p:strVal val="#ppt_x"/>
                                          </p:val>
                                        </p:tav>
                                        <p:tav tm="100000">
                                          <p:val>
                                            <p:strVal val="#ppt_x"/>
                                          </p:val>
                                        </p:tav>
                                      </p:tavLst>
                                    </p:anim>
                                    <p:anim calcmode="lin" valueType="num">
                                      <p:cBhvr>
                                        <p:cTn id="38" dur="500" fill="hold"/>
                                        <p:tgtEl>
                                          <p:spTgt spid="1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5" grpId="0" animBg="1"/>
      <p:bldP spid="1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Picture 4" descr="IMG_8375"/>
          <p:cNvPicPr>
            <a:picLocks noChangeAspect="1" noChangeArrowheads="1"/>
          </p:cNvPicPr>
          <p:nvPr/>
        </p:nvPicPr>
        <p:blipFill>
          <a:blip r:embed="rId2"/>
          <a:srcRect/>
          <a:stretch>
            <a:fillRect/>
          </a:stretch>
        </p:blipFill>
        <p:spPr bwMode="auto">
          <a:xfrm>
            <a:off x="609600" y="685800"/>
            <a:ext cx="3429000" cy="3352800"/>
          </a:xfrm>
          <a:prstGeom prst="rect">
            <a:avLst/>
          </a:prstGeom>
          <a:noFill/>
          <a:ln w="9525">
            <a:noFill/>
            <a:miter lim="800000"/>
            <a:headEnd/>
            <a:tailEnd/>
          </a:ln>
        </p:spPr>
      </p:pic>
      <p:pic>
        <p:nvPicPr>
          <p:cNvPr id="5" name="Picture 5" descr="IMG_8376"/>
          <p:cNvPicPr>
            <a:picLocks noChangeAspect="1" noChangeArrowheads="1"/>
          </p:cNvPicPr>
          <p:nvPr/>
        </p:nvPicPr>
        <p:blipFill>
          <a:blip r:embed="rId3"/>
          <a:srcRect/>
          <a:stretch>
            <a:fillRect/>
          </a:stretch>
        </p:blipFill>
        <p:spPr bwMode="auto">
          <a:xfrm>
            <a:off x="5105400" y="685800"/>
            <a:ext cx="3581400" cy="3352800"/>
          </a:xfrm>
          <a:prstGeom prst="rect">
            <a:avLst/>
          </a:prstGeom>
          <a:noFill/>
          <a:ln w="9525">
            <a:noFill/>
            <a:miter lim="800000"/>
            <a:headEnd/>
            <a:tailEnd/>
          </a:ln>
        </p:spPr>
      </p:pic>
      <p:sp>
        <p:nvSpPr>
          <p:cNvPr id="7" name="Content Placeholder 6"/>
          <p:cNvSpPr>
            <a:spLocks noGrp="1"/>
          </p:cNvSpPr>
          <p:nvPr>
            <p:ph idx="1"/>
          </p:nvPr>
        </p:nvSpPr>
        <p:spPr>
          <a:xfrm>
            <a:off x="838200" y="4800600"/>
            <a:ext cx="2971800" cy="639763"/>
          </a:xfrm>
          <a:prstGeom prst="rect">
            <a:avLst/>
          </a:prstGeom>
        </p:spPr>
        <p:style>
          <a:lnRef idx="2">
            <a:schemeClr val="dk1"/>
          </a:lnRef>
          <a:fillRef idx="1">
            <a:schemeClr val="lt1"/>
          </a:fillRef>
          <a:effectRef idx="0">
            <a:schemeClr val="dk1"/>
          </a:effectRef>
          <a:fontRef idx="minor">
            <a:schemeClr val="dk1"/>
          </a:fontRef>
        </p:style>
        <p:txBody>
          <a:bodyPr rtlCol="0" anchor="ctr">
            <a:normAutofit/>
          </a:bodyPr>
          <a:lstStyle/>
          <a:p>
            <a:pPr algn="ctr">
              <a:buNone/>
            </a:pPr>
            <a:r>
              <a:rPr lang="en-US" dirty="0"/>
              <a:t>Yes        No              </a:t>
            </a:r>
          </a:p>
        </p:txBody>
      </p:sp>
      <p:sp>
        <p:nvSpPr>
          <p:cNvPr id="8" name="Content Placeholder 6"/>
          <p:cNvSpPr txBox="1">
            <a:spLocks/>
          </p:cNvSpPr>
          <p:nvPr/>
        </p:nvSpPr>
        <p:spPr>
          <a:xfrm>
            <a:off x="5410200" y="4800600"/>
            <a:ext cx="2971800" cy="639763"/>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a:bodyPr>
          <a:lstStyle/>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0" i="0" u="none" strike="noStrike" kern="1200" cap="none" spc="0" normalizeH="0" baseline="0" noProof="0" dirty="0">
                <a:ln>
                  <a:noFill/>
                </a:ln>
                <a:solidFill>
                  <a:schemeClr val="dk1"/>
                </a:solidFill>
                <a:effectLst/>
                <a:uLnTx/>
                <a:uFillTx/>
                <a:latin typeface="+mn-lt"/>
                <a:ea typeface="+mn-ea"/>
                <a:cs typeface="+mn-cs"/>
              </a:rPr>
              <a:t>Yes        No              </a:t>
            </a:r>
          </a:p>
        </p:txBody>
      </p:sp>
      <p:sp>
        <p:nvSpPr>
          <p:cNvPr id="9" name="Multiply 8"/>
          <p:cNvSpPr/>
          <p:nvPr/>
        </p:nvSpPr>
        <p:spPr>
          <a:xfrm>
            <a:off x="1981200" y="4876800"/>
            <a:ext cx="609600" cy="533400"/>
          </a:xfrm>
          <a:prstGeom prst="mathMultiply">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10" name="Multiply 9"/>
          <p:cNvSpPr/>
          <p:nvPr/>
        </p:nvSpPr>
        <p:spPr>
          <a:xfrm>
            <a:off x="6553200" y="4876800"/>
            <a:ext cx="609600" cy="533400"/>
          </a:xfrm>
          <a:prstGeom prst="mathMultiply">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Tree>
  </p:cSld>
  <p:clrMapOvr>
    <a:masterClrMapping/>
  </p:clrMapOvr>
  <p:transition>
    <p:strips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770" decel="100000"/>
                                        <p:tgtEl>
                                          <p:spTgt spid="7"/>
                                        </p:tgtEl>
                                      </p:cBhvr>
                                    </p:animEffect>
                                    <p:animScale>
                                      <p:cBhvr>
                                        <p:cTn id="8" dur="770" decel="100000"/>
                                        <p:tgtEl>
                                          <p:spTgt spid="7"/>
                                        </p:tgtEl>
                                      </p:cBhvr>
                                      <p:from x="10000" y="10000"/>
                                      <p:to x="200000" y="450000"/>
                                    </p:animScale>
                                    <p:animScale>
                                      <p:cBhvr>
                                        <p:cTn id="9" dur="1230" accel="100000" fill="hold">
                                          <p:stCondLst>
                                            <p:cond delay="770"/>
                                          </p:stCondLst>
                                        </p:cTn>
                                        <p:tgtEl>
                                          <p:spTgt spid="7"/>
                                        </p:tgtEl>
                                      </p:cBhvr>
                                      <p:from x="200000" y="450000"/>
                                      <p:to x="100000" y="100000"/>
                                    </p:animScale>
                                    <p:set>
                                      <p:cBhvr>
                                        <p:cTn id="10" dur="770" fill="hold"/>
                                        <p:tgtEl>
                                          <p:spTgt spid="7"/>
                                        </p:tgtEl>
                                        <p:attrNameLst>
                                          <p:attrName>ppt_x</p:attrName>
                                        </p:attrNameLst>
                                      </p:cBhvr>
                                      <p:to>
                                        <p:strVal val="(0.5)"/>
                                      </p:to>
                                    </p:set>
                                    <p:anim from="(0.5)" to="(#ppt_x)" calcmode="lin" valueType="num">
                                      <p:cBhvr>
                                        <p:cTn id="11" dur="1230" accel="100000" fill="hold">
                                          <p:stCondLst>
                                            <p:cond delay="770"/>
                                          </p:stCondLst>
                                        </p:cTn>
                                        <p:tgtEl>
                                          <p:spTgt spid="7"/>
                                        </p:tgtEl>
                                        <p:attrNameLst>
                                          <p:attrName>ppt_x</p:attrName>
                                        </p:attrNameLst>
                                      </p:cBhvr>
                                    </p:anim>
                                    <p:set>
                                      <p:cBhvr>
                                        <p:cTn id="12" dur="770" fill="hold"/>
                                        <p:tgtEl>
                                          <p:spTgt spid="7"/>
                                        </p:tgtEl>
                                        <p:attrNameLst>
                                          <p:attrName>ppt_y</p:attrName>
                                        </p:attrNameLst>
                                      </p:cBhvr>
                                      <p:to>
                                        <p:strVal val="(#ppt_y+0.4)"/>
                                      </p:to>
                                    </p:set>
                                    <p:anim from="(#ppt_y+0.4)" to="(#ppt_y)" calcmode="lin" valueType="num">
                                      <p:cBhvr>
                                        <p:cTn id="13" dur="1230" accel="100000" fill="hold">
                                          <p:stCondLst>
                                            <p:cond delay="770"/>
                                          </p:stCondLst>
                                        </p:cTn>
                                        <p:tgtEl>
                                          <p:spTgt spid="7"/>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51" presetClass="entr" presetSubtype="0"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fade">
                                      <p:cBhvr>
                                        <p:cTn id="18" dur="770" decel="100000"/>
                                        <p:tgtEl>
                                          <p:spTgt spid="8"/>
                                        </p:tgtEl>
                                      </p:cBhvr>
                                    </p:animEffect>
                                    <p:animScale>
                                      <p:cBhvr>
                                        <p:cTn id="19" dur="770" decel="100000"/>
                                        <p:tgtEl>
                                          <p:spTgt spid="8"/>
                                        </p:tgtEl>
                                      </p:cBhvr>
                                      <p:from x="10000" y="10000"/>
                                      <p:to x="200000" y="450000"/>
                                    </p:animScale>
                                    <p:animScale>
                                      <p:cBhvr>
                                        <p:cTn id="20" dur="1230" accel="100000" fill="hold">
                                          <p:stCondLst>
                                            <p:cond delay="770"/>
                                          </p:stCondLst>
                                        </p:cTn>
                                        <p:tgtEl>
                                          <p:spTgt spid="8"/>
                                        </p:tgtEl>
                                      </p:cBhvr>
                                      <p:from x="200000" y="450000"/>
                                      <p:to x="100000" y="100000"/>
                                    </p:animScale>
                                    <p:set>
                                      <p:cBhvr>
                                        <p:cTn id="21" dur="770" fill="hold"/>
                                        <p:tgtEl>
                                          <p:spTgt spid="8"/>
                                        </p:tgtEl>
                                        <p:attrNameLst>
                                          <p:attrName>ppt_x</p:attrName>
                                        </p:attrNameLst>
                                      </p:cBhvr>
                                      <p:to>
                                        <p:strVal val="(0.5)"/>
                                      </p:to>
                                    </p:set>
                                    <p:anim from="(0.5)" to="(#ppt_x)" calcmode="lin" valueType="num">
                                      <p:cBhvr>
                                        <p:cTn id="22" dur="1230" accel="100000" fill="hold">
                                          <p:stCondLst>
                                            <p:cond delay="770"/>
                                          </p:stCondLst>
                                        </p:cTn>
                                        <p:tgtEl>
                                          <p:spTgt spid="8"/>
                                        </p:tgtEl>
                                        <p:attrNameLst>
                                          <p:attrName>ppt_x</p:attrName>
                                        </p:attrNameLst>
                                      </p:cBhvr>
                                    </p:anim>
                                    <p:set>
                                      <p:cBhvr>
                                        <p:cTn id="23" dur="770" fill="hold"/>
                                        <p:tgtEl>
                                          <p:spTgt spid="8"/>
                                        </p:tgtEl>
                                        <p:attrNameLst>
                                          <p:attrName>ppt_y</p:attrName>
                                        </p:attrNameLst>
                                      </p:cBhvr>
                                      <p:to>
                                        <p:strVal val="(#ppt_y+0.4)"/>
                                      </p:to>
                                    </p:set>
                                    <p:anim from="(#ppt_y+0.4)" to="(#ppt_y)" calcmode="lin" valueType="num">
                                      <p:cBhvr>
                                        <p:cTn id="24" dur="1230" accel="100000" fill="hold">
                                          <p:stCondLst>
                                            <p:cond delay="770"/>
                                          </p:stCondLst>
                                        </p:cTn>
                                        <p:tgtEl>
                                          <p:spTgt spid="8"/>
                                        </p:tgtEl>
                                        <p:attrNameLst>
                                          <p:attrName>ppt_y</p:attrName>
                                        </p:attrNameLst>
                                      </p:cBhvr>
                                    </p:anim>
                                  </p:childTnLst>
                                </p:cTn>
                              </p:par>
                            </p:childTnLst>
                          </p:cTn>
                        </p:par>
                      </p:childTnLst>
                    </p:cTn>
                  </p:par>
                  <p:par>
                    <p:cTn id="25" fill="hold">
                      <p:stCondLst>
                        <p:cond delay="indefinite"/>
                      </p:stCondLst>
                      <p:childTnLst>
                        <p:par>
                          <p:cTn id="26" fill="hold">
                            <p:stCondLst>
                              <p:cond delay="0"/>
                            </p:stCondLst>
                            <p:childTnLst>
                              <p:par>
                                <p:cTn id="27" presetID="48" presetClass="entr" presetSubtype="0" accel="50000"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anim calcmode="lin" valueType="num">
                                      <p:cBhvr>
                                        <p:cTn id="29" dur="1000" fill="hold"/>
                                        <p:tgtEl>
                                          <p:spTgt spid="9"/>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30" dur="1000" fill="hold"/>
                                        <p:tgtEl>
                                          <p:spTgt spid="9"/>
                                        </p:tgtEl>
                                        <p:attrNameLst>
                                          <p:attrName>ppt_x</p:attrName>
                                        </p:attrNameLst>
                                      </p:cBhvr>
                                      <p:tavLst>
                                        <p:tav tm="0">
                                          <p:val>
                                            <p:fltVal val="-1"/>
                                          </p:val>
                                        </p:tav>
                                        <p:tav tm="50000">
                                          <p:val>
                                            <p:fltVal val="0.95"/>
                                          </p:val>
                                        </p:tav>
                                        <p:tav tm="100000">
                                          <p:val>
                                            <p:strVal val="#ppt_x"/>
                                          </p:val>
                                        </p:tav>
                                      </p:tavLst>
                                    </p:anim>
                                    <p:anim calcmode="lin" valueType="num">
                                      <p:cBhvr>
                                        <p:cTn id="31" dur="1000" fill="hold"/>
                                        <p:tgtEl>
                                          <p:spTgt spid="9"/>
                                        </p:tgtEl>
                                        <p:attrNameLst>
                                          <p:attrName>ppt_y</p:attrName>
                                        </p:attrNameLst>
                                      </p:cBhvr>
                                      <p:tavLst>
                                        <p:tav tm="0">
                                          <p:val>
                                            <p:strVal val="#ppt_y"/>
                                          </p:val>
                                        </p:tav>
                                        <p:tav tm="100000">
                                          <p:val>
                                            <p:strVal val="#ppt_y"/>
                                          </p:val>
                                        </p:tav>
                                      </p:tavLst>
                                    </p:anim>
                                    <p:animEffect transition="in" filter="fade">
                                      <p:cBhvr>
                                        <p:cTn id="32" dur="10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48" presetClass="entr" presetSubtype="0" accel="50000"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 calcmode="lin" valueType="num">
                                      <p:cBhvr>
                                        <p:cTn id="37" dur="1000" fill="hold"/>
                                        <p:tgtEl>
                                          <p:spTgt spid="10"/>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38" dur="1000" fill="hold"/>
                                        <p:tgtEl>
                                          <p:spTgt spid="10"/>
                                        </p:tgtEl>
                                        <p:attrNameLst>
                                          <p:attrName>ppt_x</p:attrName>
                                        </p:attrNameLst>
                                      </p:cBhvr>
                                      <p:tavLst>
                                        <p:tav tm="0">
                                          <p:val>
                                            <p:fltVal val="-1"/>
                                          </p:val>
                                        </p:tav>
                                        <p:tav tm="50000">
                                          <p:val>
                                            <p:fltVal val="0.95"/>
                                          </p:val>
                                        </p:tav>
                                        <p:tav tm="100000">
                                          <p:val>
                                            <p:strVal val="#ppt_x"/>
                                          </p:val>
                                        </p:tav>
                                      </p:tavLst>
                                    </p:anim>
                                    <p:anim calcmode="lin" valueType="num">
                                      <p:cBhvr>
                                        <p:cTn id="39" dur="1000" fill="hold"/>
                                        <p:tgtEl>
                                          <p:spTgt spid="10"/>
                                        </p:tgtEl>
                                        <p:attrNameLst>
                                          <p:attrName>ppt_y</p:attrName>
                                        </p:attrNameLst>
                                      </p:cBhvr>
                                      <p:tavLst>
                                        <p:tav tm="0">
                                          <p:val>
                                            <p:strVal val="#ppt_y"/>
                                          </p:val>
                                        </p:tav>
                                        <p:tav tm="100000">
                                          <p:val>
                                            <p:strVal val="#ppt_y"/>
                                          </p:val>
                                        </p:tav>
                                      </p:tavLst>
                                    </p:anim>
                                    <p:animEffect transition="in" filter="fade">
                                      <p:cBhvr>
                                        <p:cTn id="40" dur="1000"/>
                                        <p:tgtEl>
                                          <p:spTgt spid="10"/>
                                        </p:tgtEl>
                                      </p:cBhvr>
                                    </p:animEffect>
                                  </p:childTnLst>
                                </p:cTn>
                              </p:par>
                            </p:childTnLst>
                          </p:cTn>
                        </p:par>
                      </p:childTnLst>
                    </p:cTn>
                  </p:par>
                  <p:par>
                    <p:cTn id="41" fill="hold">
                      <p:stCondLst>
                        <p:cond delay="indefinite"/>
                      </p:stCondLst>
                      <p:childTnLst>
                        <p:par>
                          <p:cTn id="42" fill="hold">
                            <p:stCondLst>
                              <p:cond delay="0"/>
                            </p:stCondLst>
                            <p:childTnLst>
                              <p:par>
                                <p:cTn id="43" presetID="9" presetClass="entr" presetSubtype="0" fill="hold" grpId="1" nodeType="clickEffect">
                                  <p:stCondLst>
                                    <p:cond delay="0"/>
                                  </p:stCondLst>
                                  <p:childTnLst>
                                    <p:set>
                                      <p:cBhvr>
                                        <p:cTn id="44" dur="1" fill="hold">
                                          <p:stCondLst>
                                            <p:cond delay="0"/>
                                          </p:stCondLst>
                                        </p:cTn>
                                        <p:tgtEl>
                                          <p:spTgt spid="9"/>
                                        </p:tgtEl>
                                        <p:attrNameLst>
                                          <p:attrName>style.visibility</p:attrName>
                                        </p:attrNameLst>
                                      </p:cBhvr>
                                      <p:to>
                                        <p:strVal val="visible"/>
                                      </p:to>
                                    </p:set>
                                    <p:animEffect transition="in" filter="dissolve">
                                      <p:cBhvr>
                                        <p:cTn id="45" dur="500"/>
                                        <p:tgtEl>
                                          <p:spTgt spid="9"/>
                                        </p:tgtEl>
                                      </p:cBhvr>
                                    </p:animEffect>
                                  </p:childTnLst>
                                </p:cTn>
                              </p:par>
                            </p:childTnLst>
                          </p:cTn>
                        </p:par>
                      </p:childTnLst>
                    </p:cTn>
                  </p:par>
                  <p:par>
                    <p:cTn id="46" fill="hold">
                      <p:stCondLst>
                        <p:cond delay="indefinite"/>
                      </p:stCondLst>
                      <p:childTnLst>
                        <p:par>
                          <p:cTn id="47" fill="hold">
                            <p:stCondLst>
                              <p:cond delay="0"/>
                            </p:stCondLst>
                            <p:childTnLst>
                              <p:par>
                                <p:cTn id="48" presetID="11" presetClass="entr" presetSubtype="0" fill="hold" grpId="1" nodeType="clickEffect">
                                  <p:stCondLst>
                                    <p:cond delay="0"/>
                                  </p:stCondLst>
                                  <p:childTnLst>
                                    <p:set>
                                      <p:cBhvr>
                                        <p:cTn id="49" dur="1000">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9" grpId="1" animBg="1"/>
      <p:bldP spid="10" grpId="0" animBg="1"/>
      <p:bldP spid="10"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Text Box 4"/>
          <p:cNvSpPr txBox="1">
            <a:spLocks noGrp="1" noChangeArrowheads="1"/>
          </p:cNvSpPr>
          <p:nvPr>
            <p:ph idx="1"/>
          </p:nvPr>
        </p:nvSpPr>
        <p:spPr bwMode="auto">
          <a:prstGeom prst="rect">
            <a:avLst/>
          </a:prstGeom>
          <a:noFill/>
          <a:ln w="9525">
            <a:noFill/>
            <a:miter lim="800000"/>
            <a:headEnd/>
            <a:tailEnd/>
          </a:ln>
          <a:effectLst/>
        </p:spPr>
        <p:txBody>
          <a:bodyPr>
            <a:spAutoFit/>
          </a:bodyPr>
          <a:lstStyle/>
          <a:p>
            <a:r>
              <a:rPr lang="en-US" sz="2400" b="1" dirty="0">
                <a:solidFill>
                  <a:srgbClr val="FF0000"/>
                </a:solidFill>
              </a:rPr>
              <a:t>III. Work in pairs. Ask and answer the questions about the activities in 2. Tell the class about your partner.</a:t>
            </a:r>
          </a:p>
          <a:p>
            <a:r>
              <a:rPr lang="en-US" sz="2400" dirty="0"/>
              <a:t>EX:</a:t>
            </a:r>
          </a:p>
          <a:p>
            <a:r>
              <a:rPr lang="en-US" sz="2400" dirty="0"/>
              <a:t>A: Will you be able to read an English book when you are in year 8?</a:t>
            </a:r>
          </a:p>
          <a:p>
            <a:r>
              <a:rPr lang="en-US" sz="2400" dirty="0"/>
              <a:t>B: Yes, I will. / No, I won't</a:t>
            </a:r>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amond(i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Text Box 4"/>
          <p:cNvSpPr txBox="1">
            <a:spLocks noGrp="1" noChangeArrowheads="1"/>
          </p:cNvSpPr>
          <p:nvPr>
            <p:ph idx="1"/>
          </p:nvPr>
        </p:nvSpPr>
        <p:spPr bwMode="auto">
          <a:xfrm>
            <a:off x="457200" y="1066800"/>
            <a:ext cx="8229600" cy="4525963"/>
          </a:xfrm>
          <a:prstGeom prst="rect">
            <a:avLst/>
          </a:prstGeom>
          <a:noFill/>
          <a:ln w="9525">
            <a:noFill/>
            <a:miter lim="800000"/>
            <a:headEnd/>
            <a:tailEnd/>
          </a:ln>
          <a:effectLst/>
        </p:spPr>
        <p:txBody>
          <a:bodyPr>
            <a:spAutoFit/>
          </a:bodyPr>
          <a:lstStyle/>
          <a:p>
            <a:r>
              <a:rPr lang="en-US" sz="2400" b="1" dirty="0">
                <a:solidFill>
                  <a:srgbClr val="FF0000"/>
                </a:solidFill>
              </a:rPr>
              <a:t>IV. Fill the gaps with can, can't, could, couldn't, will be able to or won't be able to.</a:t>
            </a:r>
          </a:p>
          <a:p>
            <a:r>
              <a:rPr lang="en-US" sz="2400" dirty="0"/>
              <a:t>1. In the past, robots  ………..   teach in classes, but they can now.</a:t>
            </a:r>
          </a:p>
          <a:p>
            <a:r>
              <a:rPr lang="en-US" sz="2400" dirty="0"/>
              <a:t>2. Robots can't talk now. In 2030, they      ………            talk to people.</a:t>
            </a:r>
          </a:p>
          <a:p>
            <a:r>
              <a:rPr lang="en-US" sz="2400" dirty="0"/>
              <a:t>3. </a:t>
            </a:r>
            <a:r>
              <a:rPr lang="en-US" sz="2400" dirty="0" err="1"/>
              <a:t>Mr</a:t>
            </a:r>
            <a:r>
              <a:rPr lang="en-US" sz="2400" dirty="0"/>
              <a:t> Van ………run very fast when he was young. Now he ……………</a:t>
            </a:r>
          </a:p>
          <a:p>
            <a:r>
              <a:rPr lang="en-US" sz="2400" dirty="0"/>
              <a:t>4. In 2030, robots will be able to talk to us, but they     …………..         do more complicated things.</a:t>
            </a:r>
          </a:p>
          <a:p>
            <a:r>
              <a:rPr lang="en-US" sz="2400" dirty="0"/>
              <a:t>5. My little sister is very clever. She   …..     already read some words.</a:t>
            </a:r>
          </a:p>
        </p:txBody>
      </p:sp>
      <p:sp>
        <p:nvSpPr>
          <p:cNvPr id="5" name="Text Box 6"/>
          <p:cNvSpPr txBox="1">
            <a:spLocks noChangeArrowheads="1"/>
          </p:cNvSpPr>
          <p:nvPr/>
        </p:nvSpPr>
        <p:spPr bwMode="auto">
          <a:xfrm>
            <a:off x="3505200" y="1905000"/>
            <a:ext cx="1143000" cy="400110"/>
          </a:xfrm>
          <a:prstGeom prst="rect">
            <a:avLst/>
          </a:prstGeom>
          <a:solidFill>
            <a:schemeClr val="bg1"/>
          </a:solidFill>
          <a:ln w="9525">
            <a:noFill/>
            <a:miter lim="800000"/>
            <a:headEnd/>
            <a:tailEnd/>
          </a:ln>
          <a:effectLst/>
        </p:spPr>
        <p:txBody>
          <a:bodyPr wrap="square">
            <a:spAutoFit/>
          </a:bodyPr>
          <a:lstStyle/>
          <a:p>
            <a:pPr>
              <a:spcBef>
                <a:spcPct val="50000"/>
              </a:spcBef>
            </a:pPr>
            <a:r>
              <a:rPr lang="en-US" sz="2000" dirty="0">
                <a:solidFill>
                  <a:srgbClr val="0000CC"/>
                </a:solidFill>
              </a:rPr>
              <a:t>couldn't</a:t>
            </a:r>
          </a:p>
        </p:txBody>
      </p:sp>
      <p:sp>
        <p:nvSpPr>
          <p:cNvPr id="6" name="Text Box 6"/>
          <p:cNvSpPr txBox="1">
            <a:spLocks noChangeArrowheads="1"/>
          </p:cNvSpPr>
          <p:nvPr/>
        </p:nvSpPr>
        <p:spPr bwMode="auto">
          <a:xfrm>
            <a:off x="2133600" y="3505200"/>
            <a:ext cx="1295400" cy="400110"/>
          </a:xfrm>
          <a:prstGeom prst="rect">
            <a:avLst/>
          </a:prstGeom>
          <a:solidFill>
            <a:schemeClr val="bg1"/>
          </a:solidFill>
          <a:ln w="9525">
            <a:noFill/>
            <a:miter lim="800000"/>
            <a:headEnd/>
            <a:tailEnd/>
          </a:ln>
          <a:effectLst/>
        </p:spPr>
        <p:txBody>
          <a:bodyPr>
            <a:spAutoFit/>
          </a:bodyPr>
          <a:lstStyle/>
          <a:p>
            <a:pPr>
              <a:spcBef>
                <a:spcPct val="50000"/>
              </a:spcBef>
            </a:pPr>
            <a:r>
              <a:rPr lang="en-US" sz="2000" dirty="0">
                <a:solidFill>
                  <a:srgbClr val="0000CC"/>
                </a:solidFill>
              </a:rPr>
              <a:t>could</a:t>
            </a:r>
          </a:p>
        </p:txBody>
      </p:sp>
      <p:sp>
        <p:nvSpPr>
          <p:cNvPr id="7" name="Text Box 7"/>
          <p:cNvSpPr txBox="1">
            <a:spLocks noChangeArrowheads="1"/>
          </p:cNvSpPr>
          <p:nvPr/>
        </p:nvSpPr>
        <p:spPr bwMode="auto">
          <a:xfrm>
            <a:off x="7315200" y="4343400"/>
            <a:ext cx="2133600" cy="400110"/>
          </a:xfrm>
          <a:prstGeom prst="rect">
            <a:avLst/>
          </a:prstGeom>
          <a:solidFill>
            <a:schemeClr val="bg1"/>
          </a:solidFill>
          <a:ln w="9525">
            <a:noFill/>
            <a:miter lim="800000"/>
            <a:headEnd/>
            <a:tailEnd/>
          </a:ln>
          <a:effectLst/>
        </p:spPr>
        <p:txBody>
          <a:bodyPr>
            <a:spAutoFit/>
          </a:bodyPr>
          <a:lstStyle/>
          <a:p>
            <a:pPr>
              <a:spcBef>
                <a:spcPct val="50000"/>
              </a:spcBef>
            </a:pPr>
            <a:r>
              <a:rPr lang="en-US" sz="2000" dirty="0">
                <a:solidFill>
                  <a:srgbClr val="0000CC"/>
                </a:solidFill>
              </a:rPr>
              <a:t>won’t be able to</a:t>
            </a:r>
          </a:p>
        </p:txBody>
      </p:sp>
      <p:sp>
        <p:nvSpPr>
          <p:cNvPr id="8" name="Text Box 7"/>
          <p:cNvSpPr txBox="1">
            <a:spLocks noChangeArrowheads="1"/>
          </p:cNvSpPr>
          <p:nvPr/>
        </p:nvSpPr>
        <p:spPr bwMode="auto">
          <a:xfrm>
            <a:off x="5638800" y="2743200"/>
            <a:ext cx="2133600" cy="400110"/>
          </a:xfrm>
          <a:prstGeom prst="rect">
            <a:avLst/>
          </a:prstGeom>
          <a:solidFill>
            <a:schemeClr val="bg1"/>
          </a:solidFill>
          <a:ln w="9525">
            <a:noFill/>
            <a:miter lim="800000"/>
            <a:headEnd/>
            <a:tailEnd/>
          </a:ln>
          <a:effectLst/>
        </p:spPr>
        <p:txBody>
          <a:bodyPr>
            <a:spAutoFit/>
          </a:bodyPr>
          <a:lstStyle/>
          <a:p>
            <a:pPr>
              <a:spcBef>
                <a:spcPct val="50000"/>
              </a:spcBef>
            </a:pPr>
            <a:r>
              <a:rPr lang="en-US" sz="2000" dirty="0">
                <a:solidFill>
                  <a:srgbClr val="0000CC"/>
                </a:solidFill>
              </a:rPr>
              <a:t>will be able to</a:t>
            </a:r>
          </a:p>
        </p:txBody>
      </p:sp>
      <p:sp>
        <p:nvSpPr>
          <p:cNvPr id="9" name="Text Box 9"/>
          <p:cNvSpPr txBox="1">
            <a:spLocks noChangeArrowheads="1"/>
          </p:cNvSpPr>
          <p:nvPr/>
        </p:nvSpPr>
        <p:spPr bwMode="auto">
          <a:xfrm>
            <a:off x="5257800" y="5105400"/>
            <a:ext cx="1752600" cy="400110"/>
          </a:xfrm>
          <a:prstGeom prst="rect">
            <a:avLst/>
          </a:prstGeom>
          <a:solidFill>
            <a:schemeClr val="bg1"/>
          </a:solidFill>
          <a:ln w="9525">
            <a:noFill/>
            <a:miter lim="800000"/>
            <a:headEnd/>
            <a:tailEnd/>
          </a:ln>
          <a:effectLst/>
        </p:spPr>
        <p:txBody>
          <a:bodyPr>
            <a:spAutoFit/>
          </a:bodyPr>
          <a:lstStyle/>
          <a:p>
            <a:pPr>
              <a:spcBef>
                <a:spcPct val="50000"/>
              </a:spcBef>
            </a:pPr>
            <a:r>
              <a:rPr lang="en-US" sz="2000" dirty="0">
                <a:solidFill>
                  <a:srgbClr val="0000CC"/>
                </a:solidFill>
              </a:rPr>
              <a:t>can't</a:t>
            </a:r>
          </a:p>
        </p:txBody>
      </p:sp>
      <p:sp>
        <p:nvSpPr>
          <p:cNvPr id="10" name="Text Box 9"/>
          <p:cNvSpPr txBox="1">
            <a:spLocks noChangeArrowheads="1"/>
          </p:cNvSpPr>
          <p:nvPr/>
        </p:nvSpPr>
        <p:spPr bwMode="auto">
          <a:xfrm>
            <a:off x="838200" y="3886200"/>
            <a:ext cx="1752600" cy="400110"/>
          </a:xfrm>
          <a:prstGeom prst="rect">
            <a:avLst/>
          </a:prstGeom>
          <a:solidFill>
            <a:schemeClr val="bg1"/>
          </a:solidFill>
          <a:ln w="9525">
            <a:noFill/>
            <a:miter lim="800000"/>
            <a:headEnd/>
            <a:tailEnd/>
          </a:ln>
          <a:effectLst/>
        </p:spPr>
        <p:txBody>
          <a:bodyPr>
            <a:spAutoFit/>
          </a:bodyPr>
          <a:lstStyle/>
          <a:p>
            <a:pPr>
              <a:spcBef>
                <a:spcPct val="50000"/>
              </a:spcBef>
            </a:pPr>
            <a:r>
              <a:rPr lang="en-US" sz="2000" dirty="0">
                <a:solidFill>
                  <a:srgbClr val="0000CC"/>
                </a:solidFill>
              </a:rPr>
              <a:t>can't</a:t>
            </a:r>
          </a:p>
        </p:txBody>
      </p:sp>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amond(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diamond(i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diamond(in)">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diamond(in)">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diamond(in)">
                                      <p:cBhvr>
                                        <p:cTn id="27" dur="5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diamond(in)">
                                      <p:cBhvr>
                                        <p:cTn id="32" dur="500"/>
                                        <p:tgtEl>
                                          <p:spTgt spid="7"/>
                                        </p:tgtEl>
                                      </p:cBhvr>
                                    </p:animEffect>
                                  </p:childTnLst>
                                </p:cTn>
                              </p:par>
                            </p:childTnLst>
                          </p:cTn>
                        </p:par>
                      </p:childTnLst>
                    </p:cTn>
                  </p:par>
                  <p:par>
                    <p:cTn id="33" fill="hold">
                      <p:stCondLst>
                        <p:cond delay="indefinite"/>
                      </p:stCondLst>
                      <p:childTnLst>
                        <p:par>
                          <p:cTn id="34" fill="hold">
                            <p:stCondLst>
                              <p:cond delay="0"/>
                            </p:stCondLst>
                            <p:childTnLst>
                              <p:par>
                                <p:cTn id="35" presetID="8" presetClass="entr" presetSubtype="16"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diamond(in)">
                                      <p:cBhvr>
                                        <p:cTn id="3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P spid="6" grpId="0" animBg="1"/>
      <p:bldP spid="7" grpId="0" animBg="1"/>
      <p:bldP spid="8" grpId="0" animBg="1"/>
      <p:bldP spid="9" grpId="0" animBg="1"/>
      <p:bldP spid="10"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TotalTime>
  <Words>721</Words>
  <Application>Microsoft Office PowerPoint</Application>
  <PresentationFormat>On-screen Show (4:3)</PresentationFormat>
  <Paragraphs>95</Paragraphs>
  <Slides>12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AT</dc:creator>
  <cp:lastModifiedBy>admin</cp:lastModifiedBy>
  <cp:revision>7</cp:revision>
  <dcterms:created xsi:type="dcterms:W3CDTF">2016-04-09T03:35:49Z</dcterms:created>
  <dcterms:modified xsi:type="dcterms:W3CDTF">2021-02-19T16:55:37Z</dcterms:modified>
</cp:coreProperties>
</file>