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  <p:sldMasterId id="2147483669" r:id="rId3"/>
    <p:sldMasterId id="2147483693" r:id="rId4"/>
  </p:sldMasterIdLst>
  <p:notesMasterIdLst>
    <p:notesMasterId r:id="rId26"/>
  </p:notesMasterIdLst>
  <p:sldIdLst>
    <p:sldId id="265" r:id="rId5"/>
    <p:sldId id="264" r:id="rId6"/>
    <p:sldId id="266" r:id="rId7"/>
    <p:sldId id="259" r:id="rId8"/>
    <p:sldId id="283" r:id="rId9"/>
    <p:sldId id="289" r:id="rId10"/>
    <p:sldId id="284" r:id="rId11"/>
    <p:sldId id="302" r:id="rId12"/>
    <p:sldId id="303" r:id="rId13"/>
    <p:sldId id="304" r:id="rId14"/>
    <p:sldId id="288" r:id="rId15"/>
    <p:sldId id="267" r:id="rId16"/>
    <p:sldId id="295" r:id="rId17"/>
    <p:sldId id="305" r:id="rId18"/>
    <p:sldId id="296" r:id="rId19"/>
    <p:sldId id="297" r:id="rId20"/>
    <p:sldId id="298" r:id="rId21"/>
    <p:sldId id="299" r:id="rId22"/>
    <p:sldId id="300" r:id="rId23"/>
    <p:sldId id="301" r:id="rId24"/>
    <p:sldId id="280" r:id="rId25"/>
  </p:sldIdLst>
  <p:sldSz cx="9144000" cy="5143500" type="screen16x9"/>
  <p:notesSz cx="6858000" cy="9144000"/>
  <p:embeddedFontLst>
    <p:embeddedFont>
      <p:font typeface="Arial Unicode MS" panose="020B0604020202020204" pitchFamily="34" charset="-128"/>
      <p:regular r:id="rId27"/>
    </p:embeddedFont>
    <p:embeddedFont>
      <p:font typeface="Pacifico" panose="020B0604020202020204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Amatic SC" panose="020B0604020202020204" charset="0"/>
      <p:regular r:id="rId31"/>
      <p:bold r:id="rId32"/>
    </p:embeddedFont>
    <p:embeddedFont>
      <p:font typeface="Muli Light" panose="020B0604020202020204" charset="0"/>
      <p:regular r:id="rId33"/>
      <p:bold r:id="rId34"/>
      <p:italic r:id="rId35"/>
      <p:boldItalic r:id="rId36"/>
    </p:embeddedFont>
    <p:embeddedFont>
      <p:font typeface="Roboto Slab Light" panose="020B060402020202020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uli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7C8"/>
    <a:srgbClr val="FFDB5C"/>
    <a:srgbClr val="4CC3F8"/>
    <a:srgbClr val="FE6594"/>
    <a:srgbClr val="FEB794"/>
    <a:srgbClr val="7C7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96AB09-037A-4BD3-AB12-B80E8C70AED3}">
  <a:tblStyle styleId="{9596AB09-037A-4BD3-AB12-B80E8C70AE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434" autoAdjust="0"/>
  </p:normalViewPr>
  <p:slideViewPr>
    <p:cSldViewPr snapToGrid="0">
      <p:cViewPr varScale="1">
        <p:scale>
          <a:sx n="98" d="100"/>
          <a:sy n="98" d="100"/>
        </p:scale>
        <p:origin x="29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4084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5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25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26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8FF1ED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7B77C8"/>
              </a:buClr>
              <a:buSzPts val="2400"/>
              <a:buChar char="﹡"/>
              <a:defRPr>
                <a:solidFill>
                  <a:srgbClr val="7B77C8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rgbClr val="7B77C8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rgbClr val="7B77C8"/>
                </a:solidFill>
              </a:defRPr>
            </a:lvl1pPr>
            <a:lvl2pPr lvl="1">
              <a:buNone/>
              <a:defRPr>
                <a:solidFill>
                  <a:srgbClr val="7B77C8"/>
                </a:solidFill>
              </a:defRPr>
            </a:lvl2pPr>
            <a:lvl3pPr lvl="2">
              <a:buNone/>
              <a:defRPr>
                <a:solidFill>
                  <a:srgbClr val="7B77C8"/>
                </a:solidFill>
              </a:defRPr>
            </a:lvl3pPr>
            <a:lvl4pPr lvl="3">
              <a:buNone/>
              <a:defRPr>
                <a:solidFill>
                  <a:srgbClr val="7B77C8"/>
                </a:solidFill>
              </a:defRPr>
            </a:lvl4pPr>
            <a:lvl5pPr lvl="4">
              <a:buNone/>
              <a:defRPr>
                <a:solidFill>
                  <a:srgbClr val="7B77C8"/>
                </a:solidFill>
              </a:defRPr>
            </a:lvl5pPr>
            <a:lvl6pPr lvl="5">
              <a:buNone/>
              <a:defRPr>
                <a:solidFill>
                  <a:srgbClr val="7B77C8"/>
                </a:solidFill>
              </a:defRPr>
            </a:lvl6pPr>
            <a:lvl7pPr lvl="6">
              <a:buNone/>
              <a:defRPr>
                <a:solidFill>
                  <a:srgbClr val="7B77C8"/>
                </a:solidFill>
              </a:defRPr>
            </a:lvl7pPr>
            <a:lvl8pPr lvl="7">
              <a:buNone/>
              <a:defRPr>
                <a:solidFill>
                  <a:srgbClr val="7B77C8"/>
                </a:solidFill>
              </a:defRPr>
            </a:lvl8pPr>
            <a:lvl9pPr lvl="8">
              <a:buNone/>
              <a:defRPr>
                <a:solidFill>
                  <a:srgbClr val="7B77C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7411466" y="4537569"/>
            <a:ext cx="191219" cy="195569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 rot="10800000" flipH="1">
            <a:off x="7513606" y="2721238"/>
            <a:ext cx="320612" cy="26545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6696926" y="4449742"/>
            <a:ext cx="345732" cy="325313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 rot="2380540">
            <a:off x="4232665" y="4396136"/>
            <a:ext cx="176144" cy="262107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 rot="10800000" flipH="1">
            <a:off x="7328238" y="2380028"/>
            <a:ext cx="693311" cy="295366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6735544" y="3958867"/>
            <a:ext cx="590985" cy="59666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 rot="-1265014">
            <a:off x="4787792" y="4744045"/>
            <a:ext cx="172612" cy="139202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 rot="1342143">
            <a:off x="1297621" y="2419363"/>
            <a:ext cx="591778" cy="451068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1948248" y="4203161"/>
            <a:ext cx="370818" cy="295366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2394340" y="3925764"/>
            <a:ext cx="341870" cy="756321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4482980" y="4314635"/>
            <a:ext cx="305164" cy="425075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2828848" y="4428645"/>
            <a:ext cx="119789" cy="9781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1342143">
            <a:off x="1471775" y="2969131"/>
            <a:ext cx="172709" cy="139104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3858601">
            <a:off x="1635743" y="2697635"/>
            <a:ext cx="364876" cy="171119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3360721">
            <a:off x="2243738" y="540277"/>
            <a:ext cx="286353" cy="247417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 rot="8704698">
            <a:off x="7218899" y="4030141"/>
            <a:ext cx="262979" cy="1662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3360721">
            <a:off x="1673204" y="923771"/>
            <a:ext cx="169495" cy="38201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3360721">
            <a:off x="1465224" y="866047"/>
            <a:ext cx="120821" cy="95023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 rot="3360721">
            <a:off x="1612800" y="581705"/>
            <a:ext cx="695389" cy="502715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4235661" y="408065"/>
            <a:ext cx="679518" cy="413378"/>
            <a:chOff x="4057027" y="451024"/>
            <a:chExt cx="788852" cy="479891"/>
          </a:xfrm>
        </p:grpSpPr>
        <p:sp>
          <p:nvSpPr>
            <p:cNvPr id="99" name="Google Shape;99;p4"/>
            <p:cNvSpPr/>
            <p:nvPr/>
          </p:nvSpPr>
          <p:spPr>
            <a:xfrm rot="1877252">
              <a:off x="4498961" y="503709"/>
              <a:ext cx="274218" cy="374537"/>
            </a:xfrm>
            <a:custGeom>
              <a:avLst/>
              <a:gdLst/>
              <a:ahLst/>
              <a:cxnLst/>
              <a:rect l="l" t="t" r="r" b="b"/>
              <a:pathLst>
                <a:path w="6845" h="9202" extrusionOk="0">
                  <a:moveTo>
                    <a:pt x="2129" y="1"/>
                  </a:moveTo>
                  <a:lnTo>
                    <a:pt x="1726" y="58"/>
                  </a:lnTo>
                  <a:lnTo>
                    <a:pt x="1323" y="173"/>
                  </a:lnTo>
                  <a:lnTo>
                    <a:pt x="978" y="346"/>
                  </a:lnTo>
                  <a:lnTo>
                    <a:pt x="633" y="633"/>
                  </a:lnTo>
                  <a:lnTo>
                    <a:pt x="346" y="978"/>
                  </a:lnTo>
                  <a:lnTo>
                    <a:pt x="173" y="1323"/>
                  </a:lnTo>
                  <a:lnTo>
                    <a:pt x="1" y="1726"/>
                  </a:lnTo>
                  <a:lnTo>
                    <a:pt x="1" y="2128"/>
                  </a:lnTo>
                  <a:lnTo>
                    <a:pt x="1" y="2473"/>
                  </a:lnTo>
                  <a:lnTo>
                    <a:pt x="116" y="2876"/>
                  </a:lnTo>
                  <a:lnTo>
                    <a:pt x="231" y="3278"/>
                  </a:lnTo>
                  <a:lnTo>
                    <a:pt x="461" y="3623"/>
                  </a:lnTo>
                  <a:lnTo>
                    <a:pt x="921" y="4256"/>
                  </a:lnTo>
                  <a:lnTo>
                    <a:pt x="1438" y="4831"/>
                  </a:lnTo>
                  <a:lnTo>
                    <a:pt x="2071" y="5291"/>
                  </a:lnTo>
                  <a:lnTo>
                    <a:pt x="2704" y="5751"/>
                  </a:lnTo>
                  <a:lnTo>
                    <a:pt x="4429" y="6844"/>
                  </a:lnTo>
                  <a:lnTo>
                    <a:pt x="5234" y="7476"/>
                  </a:lnTo>
                  <a:lnTo>
                    <a:pt x="5636" y="7821"/>
                  </a:lnTo>
                  <a:lnTo>
                    <a:pt x="5981" y="8166"/>
                  </a:lnTo>
                  <a:lnTo>
                    <a:pt x="6326" y="8684"/>
                  </a:lnTo>
                  <a:lnTo>
                    <a:pt x="6557" y="9202"/>
                  </a:lnTo>
                  <a:lnTo>
                    <a:pt x="6614" y="9202"/>
                  </a:lnTo>
                  <a:lnTo>
                    <a:pt x="6672" y="8972"/>
                  </a:lnTo>
                  <a:lnTo>
                    <a:pt x="6787" y="8569"/>
                  </a:lnTo>
                  <a:lnTo>
                    <a:pt x="6787" y="7936"/>
                  </a:lnTo>
                  <a:lnTo>
                    <a:pt x="6844" y="7304"/>
                  </a:lnTo>
                  <a:lnTo>
                    <a:pt x="6787" y="6729"/>
                  </a:lnTo>
                  <a:lnTo>
                    <a:pt x="6729" y="6096"/>
                  </a:lnTo>
                  <a:lnTo>
                    <a:pt x="6614" y="5464"/>
                  </a:lnTo>
                  <a:lnTo>
                    <a:pt x="6442" y="4831"/>
                  </a:lnTo>
                  <a:lnTo>
                    <a:pt x="6039" y="3681"/>
                  </a:lnTo>
                  <a:lnTo>
                    <a:pt x="5636" y="2761"/>
                  </a:lnTo>
                  <a:lnTo>
                    <a:pt x="5406" y="2358"/>
                  </a:lnTo>
                  <a:lnTo>
                    <a:pt x="5119" y="1956"/>
                  </a:lnTo>
                  <a:lnTo>
                    <a:pt x="4831" y="1553"/>
                  </a:lnTo>
                  <a:lnTo>
                    <a:pt x="4486" y="1208"/>
                  </a:lnTo>
                  <a:lnTo>
                    <a:pt x="4084" y="863"/>
                  </a:lnTo>
                  <a:lnTo>
                    <a:pt x="3681" y="576"/>
                  </a:lnTo>
                  <a:lnTo>
                    <a:pt x="3336" y="346"/>
                  </a:lnTo>
                  <a:lnTo>
                    <a:pt x="2934" y="173"/>
                  </a:lnTo>
                  <a:lnTo>
                    <a:pt x="2531" y="58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rgbClr val="7B7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1877511">
              <a:off x="4098464" y="543776"/>
              <a:ext cx="431351" cy="294387"/>
            </a:xfrm>
            <a:custGeom>
              <a:avLst/>
              <a:gdLst/>
              <a:ahLst/>
              <a:cxnLst/>
              <a:rect l="l" t="t" r="r" b="b"/>
              <a:pathLst>
                <a:path w="15241" h="10237" extrusionOk="0">
                  <a:moveTo>
                    <a:pt x="3796" y="1"/>
                  </a:moveTo>
                  <a:lnTo>
                    <a:pt x="3106" y="58"/>
                  </a:lnTo>
                  <a:lnTo>
                    <a:pt x="2474" y="231"/>
                  </a:lnTo>
                  <a:lnTo>
                    <a:pt x="1841" y="461"/>
                  </a:lnTo>
                  <a:lnTo>
                    <a:pt x="1323" y="806"/>
                  </a:lnTo>
                  <a:lnTo>
                    <a:pt x="863" y="1266"/>
                  </a:lnTo>
                  <a:lnTo>
                    <a:pt x="633" y="1553"/>
                  </a:lnTo>
                  <a:lnTo>
                    <a:pt x="461" y="1841"/>
                  </a:lnTo>
                  <a:lnTo>
                    <a:pt x="288" y="2128"/>
                  </a:lnTo>
                  <a:lnTo>
                    <a:pt x="173" y="2473"/>
                  </a:lnTo>
                  <a:lnTo>
                    <a:pt x="58" y="3221"/>
                  </a:lnTo>
                  <a:lnTo>
                    <a:pt x="1" y="3854"/>
                  </a:lnTo>
                  <a:lnTo>
                    <a:pt x="116" y="4486"/>
                  </a:lnTo>
                  <a:lnTo>
                    <a:pt x="346" y="5061"/>
                  </a:lnTo>
                  <a:lnTo>
                    <a:pt x="691" y="5579"/>
                  </a:lnTo>
                  <a:lnTo>
                    <a:pt x="1093" y="6096"/>
                  </a:lnTo>
                  <a:lnTo>
                    <a:pt x="1611" y="6499"/>
                  </a:lnTo>
                  <a:lnTo>
                    <a:pt x="2186" y="6901"/>
                  </a:lnTo>
                  <a:lnTo>
                    <a:pt x="2761" y="7189"/>
                  </a:lnTo>
                  <a:lnTo>
                    <a:pt x="3336" y="7419"/>
                  </a:lnTo>
                  <a:lnTo>
                    <a:pt x="3911" y="7649"/>
                  </a:lnTo>
                  <a:lnTo>
                    <a:pt x="4486" y="7822"/>
                  </a:lnTo>
                  <a:lnTo>
                    <a:pt x="5751" y="8109"/>
                  </a:lnTo>
                  <a:lnTo>
                    <a:pt x="7017" y="8224"/>
                  </a:lnTo>
                  <a:lnTo>
                    <a:pt x="8627" y="8339"/>
                  </a:lnTo>
                  <a:lnTo>
                    <a:pt x="10294" y="8512"/>
                  </a:lnTo>
                  <a:lnTo>
                    <a:pt x="11157" y="8627"/>
                  </a:lnTo>
                  <a:lnTo>
                    <a:pt x="11962" y="8742"/>
                  </a:lnTo>
                  <a:lnTo>
                    <a:pt x="12767" y="8972"/>
                  </a:lnTo>
                  <a:lnTo>
                    <a:pt x="13515" y="9259"/>
                  </a:lnTo>
                  <a:lnTo>
                    <a:pt x="14377" y="9662"/>
                  </a:lnTo>
                  <a:lnTo>
                    <a:pt x="14780" y="9892"/>
                  </a:lnTo>
                  <a:lnTo>
                    <a:pt x="15183" y="10179"/>
                  </a:lnTo>
                  <a:lnTo>
                    <a:pt x="15240" y="10237"/>
                  </a:lnTo>
                  <a:lnTo>
                    <a:pt x="15240" y="10122"/>
                  </a:lnTo>
                  <a:lnTo>
                    <a:pt x="15183" y="9834"/>
                  </a:lnTo>
                  <a:lnTo>
                    <a:pt x="14952" y="9144"/>
                  </a:lnTo>
                  <a:lnTo>
                    <a:pt x="14550" y="8224"/>
                  </a:lnTo>
                  <a:lnTo>
                    <a:pt x="14090" y="7361"/>
                  </a:lnTo>
                  <a:lnTo>
                    <a:pt x="13572" y="6499"/>
                  </a:lnTo>
                  <a:lnTo>
                    <a:pt x="12997" y="5636"/>
                  </a:lnTo>
                  <a:lnTo>
                    <a:pt x="12365" y="4831"/>
                  </a:lnTo>
                  <a:lnTo>
                    <a:pt x="11675" y="4084"/>
                  </a:lnTo>
                  <a:lnTo>
                    <a:pt x="10985" y="3394"/>
                  </a:lnTo>
                  <a:lnTo>
                    <a:pt x="10237" y="2703"/>
                  </a:lnTo>
                  <a:lnTo>
                    <a:pt x="9604" y="2186"/>
                  </a:lnTo>
                  <a:lnTo>
                    <a:pt x="8972" y="1726"/>
                  </a:lnTo>
                  <a:lnTo>
                    <a:pt x="8282" y="1323"/>
                  </a:lnTo>
                  <a:lnTo>
                    <a:pt x="7592" y="921"/>
                  </a:lnTo>
                  <a:lnTo>
                    <a:pt x="6844" y="576"/>
                  </a:lnTo>
                  <a:lnTo>
                    <a:pt x="6096" y="346"/>
                  </a:lnTo>
                  <a:lnTo>
                    <a:pt x="5291" y="173"/>
                  </a:lnTo>
                  <a:lnTo>
                    <a:pt x="4486" y="1"/>
                  </a:lnTo>
                  <a:close/>
                </a:path>
              </a:pathLst>
            </a:custGeom>
            <a:solidFill>
              <a:srgbClr val="7B7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4"/>
          <p:cNvSpPr/>
          <p:nvPr/>
        </p:nvSpPr>
        <p:spPr>
          <a:xfrm rot="3360721">
            <a:off x="2075212" y="1043947"/>
            <a:ext cx="144159" cy="146509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-1994755">
            <a:off x="7343189" y="2110169"/>
            <a:ext cx="327777" cy="194810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1275809">
            <a:off x="7632394" y="1006289"/>
            <a:ext cx="511987" cy="347890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75809">
            <a:off x="7165828" y="1162657"/>
            <a:ext cx="308366" cy="14911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-1275809">
            <a:off x="6929968" y="535417"/>
            <a:ext cx="366572" cy="506886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-1275809">
            <a:off x="7229831" y="702206"/>
            <a:ext cx="622532" cy="290237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 rot="-1275809">
            <a:off x="1721366" y="4467501"/>
            <a:ext cx="135804" cy="119316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1275809">
            <a:off x="6695139" y="870581"/>
            <a:ext cx="232758" cy="337970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1275809">
            <a:off x="6703297" y="652245"/>
            <a:ext cx="172630" cy="139191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866905" y="3978538"/>
            <a:ext cx="208524" cy="290478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33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43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080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60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2123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9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35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09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6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6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879183" y="4878827"/>
            <a:ext cx="156799" cy="155201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8714628" y="82976"/>
            <a:ext cx="267665" cy="15520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337680" y="4286565"/>
            <a:ext cx="483008" cy="359502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332748" y="202010"/>
            <a:ext cx="232802" cy="197967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681138" y="57901"/>
            <a:ext cx="213801" cy="133034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332916" y="4687223"/>
            <a:ext cx="304069" cy="234399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380252" y="767349"/>
            <a:ext cx="137798" cy="30566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678042" y="4055315"/>
            <a:ext cx="262901" cy="210662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698737" y="4467080"/>
            <a:ext cx="280332" cy="600207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1107326" y="4517779"/>
            <a:ext cx="250233" cy="337334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293219" y="4809127"/>
            <a:ext cx="283499" cy="258164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8049338" y="4737885"/>
            <a:ext cx="142562" cy="21063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526030" y="4302363"/>
            <a:ext cx="568512" cy="234399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324889" y="4419567"/>
            <a:ext cx="484605" cy="47350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8117441" y="4546244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055058" y="4866169"/>
            <a:ext cx="98226" cy="77628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156942" y="946322"/>
            <a:ext cx="98226" cy="76031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128635" y="4414840"/>
            <a:ext cx="140964" cy="110866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65297" y="4585854"/>
            <a:ext cx="291402" cy="139395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8649720" y="659413"/>
            <a:ext cx="418074" cy="27716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280731" y="616645"/>
            <a:ext cx="251803" cy="118797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223699" y="81379"/>
            <a:ext cx="299333" cy="403837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988357" y="62638"/>
            <a:ext cx="188494" cy="253400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431174" y="334761"/>
            <a:ext cx="508342" cy="231232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76199" y="458559"/>
            <a:ext cx="565345" cy="402240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628870" y="216248"/>
            <a:ext cx="419699" cy="281901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592688" y="748087"/>
            <a:ext cx="110894" cy="95059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576629" y="604238"/>
            <a:ext cx="117200" cy="117227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7976651" y="247657"/>
            <a:ext cx="190064" cy="26926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8073256" y="84546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3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76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4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48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9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83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276371D3-4FF4-4780-8DCC-1A9DD3FBADB1}"/>
              </a:ext>
            </a:extLst>
          </p:cNvPr>
          <p:cNvSpPr/>
          <p:nvPr/>
        </p:nvSpPr>
        <p:spPr>
          <a:xfrm>
            <a:off x="3" y="7742"/>
            <a:ext cx="9148145" cy="51435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accent1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>
              <a:buClrTx/>
              <a:buFontTx/>
              <a:buNone/>
            </a:pPr>
            <a:endParaRPr lang="en-US" sz="900" kern="1200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6F11E1C-D40B-4E44-841A-CDC5A1A8CE5D}"/>
              </a:ext>
            </a:extLst>
          </p:cNvPr>
          <p:cNvSpPr/>
          <p:nvPr userDrawn="1"/>
        </p:nvSpPr>
        <p:spPr>
          <a:xfrm>
            <a:off x="0" y="4252658"/>
            <a:ext cx="9144000" cy="89084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>
              <a:buClrTx/>
              <a:buFontTx/>
              <a:buNone/>
            </a:pPr>
            <a:endParaRPr lang="en-US" sz="9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2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8394C0-AA2F-C64D-A5DA-98565799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42D9CC-8D7F-A64F-9898-389974AD1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6CCACF-18F6-9440-93D6-B56DDAD4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E2EC70-034C-4045-A956-7539FD9C247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95561D-B101-A64E-8A33-FB8D44FE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1D0B20-FAD9-8C47-91FA-4F1CA1A6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E8A0-BED4-BF42-8E3B-5B8D1A4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3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35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96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94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11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01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0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Light"/>
              <a:buChar char="﹡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Light"/>
              <a:buChar char="○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Light"/>
              <a:buChar char="■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Light"/>
              <a:buChar char="●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Light"/>
              <a:buChar char="○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Light"/>
              <a:buChar char="■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●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○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■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95" r:id="rId3"/>
    <p:sldLayoutId id="214748369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1980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9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C26D13A-733D-4A3C-B59A-7FA20EE3966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8/5/2020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D899355-753D-4B0D-AFF6-0E503DD7E95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71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3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5.xml"/><Relationship Id="rId7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17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slide" Target="slide7.xml"/><Relationship Id="rId17" Type="http://schemas.openxmlformats.org/officeDocument/2006/relationships/image" Target="../media/image18.gif"/><Relationship Id="rId2" Type="http://schemas.openxmlformats.org/officeDocument/2006/relationships/image" Target="../media/image20.jpeg"/><Relationship Id="rId16" Type="http://schemas.openxmlformats.org/officeDocument/2006/relationships/slide" Target="slide20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slide" Target="slide16.xml"/><Relationship Id="rId5" Type="http://schemas.openxmlformats.org/officeDocument/2006/relationships/image" Target="../media/image22.png"/><Relationship Id="rId15" Type="http://schemas.openxmlformats.org/officeDocument/2006/relationships/slide" Target="slide19.xml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4.png"/><Relationship Id="rId1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56855" y="1849348"/>
            <a:ext cx="8517276" cy="1744066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VÀ CÁC EM ĐẾN VỚI TIẾT HỌC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38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0" y="371485"/>
            <a:ext cx="6332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817123" y="0"/>
            <a:ext cx="678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Góc tròn 3"/>
          <p:cNvSpPr/>
          <p:nvPr/>
        </p:nvSpPr>
        <p:spPr>
          <a:xfrm>
            <a:off x="535021" y="1458789"/>
            <a:ext cx="3326860" cy="8414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Góc tròn 4"/>
          <p:cNvSpPr/>
          <p:nvPr/>
        </p:nvSpPr>
        <p:spPr>
          <a:xfrm>
            <a:off x="4883284" y="1458789"/>
            <a:ext cx="3326860" cy="8463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Góc tròn 5"/>
          <p:cNvSpPr/>
          <p:nvPr/>
        </p:nvSpPr>
        <p:spPr>
          <a:xfrm>
            <a:off x="491247" y="3764683"/>
            <a:ext cx="3414408" cy="8754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Góc tròn 6"/>
          <p:cNvSpPr/>
          <p:nvPr/>
        </p:nvSpPr>
        <p:spPr>
          <a:xfrm>
            <a:off x="4883284" y="3754597"/>
            <a:ext cx="3414408" cy="8365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491247" y="2621285"/>
            <a:ext cx="3414408" cy="8463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Góc tròn 8"/>
          <p:cNvSpPr/>
          <p:nvPr/>
        </p:nvSpPr>
        <p:spPr>
          <a:xfrm>
            <a:off x="4883284" y="2592101"/>
            <a:ext cx="3404681" cy="8754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Đường kết nối Mũi tên Thẳng 10"/>
          <p:cNvCxnSpPr>
            <a:stCxn id="4" idx="2"/>
            <a:endCxn id="8" idx="0"/>
          </p:cNvCxnSpPr>
          <p:nvPr/>
        </p:nvCxnSpPr>
        <p:spPr>
          <a:xfrm>
            <a:off x="2198451" y="2300192"/>
            <a:ext cx="0" cy="321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/>
          <p:cNvCxnSpPr>
            <a:stCxn id="8" idx="2"/>
            <a:endCxn id="6" idx="0"/>
          </p:cNvCxnSpPr>
          <p:nvPr/>
        </p:nvCxnSpPr>
        <p:spPr>
          <a:xfrm>
            <a:off x="2198451" y="3467591"/>
            <a:ext cx="0" cy="29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/>
          <p:cNvCxnSpPr>
            <a:stCxn id="6" idx="3"/>
            <a:endCxn id="5" idx="1"/>
          </p:cNvCxnSpPr>
          <p:nvPr/>
        </p:nvCxnSpPr>
        <p:spPr>
          <a:xfrm flipV="1">
            <a:off x="3905655" y="1881942"/>
            <a:ext cx="977629" cy="232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/>
          <p:cNvCxnSpPr>
            <a:stCxn id="9" idx="2"/>
            <a:endCxn id="7" idx="0"/>
          </p:cNvCxnSpPr>
          <p:nvPr/>
        </p:nvCxnSpPr>
        <p:spPr>
          <a:xfrm>
            <a:off x="6585625" y="3467591"/>
            <a:ext cx="4863" cy="287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/>
          <p:cNvCxnSpPr>
            <a:stCxn id="5" idx="2"/>
            <a:endCxn id="9" idx="0"/>
          </p:cNvCxnSpPr>
          <p:nvPr/>
        </p:nvCxnSpPr>
        <p:spPr>
          <a:xfrm>
            <a:off x="6546714" y="2305095"/>
            <a:ext cx="38911" cy="287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1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9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64" y="2457450"/>
            <a:ext cx="3332437" cy="2171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2228850"/>
            <a:ext cx="3429000" cy="71558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25" dirty="0" err="1"/>
              <a:t>Mang</a:t>
            </a:r>
            <a:r>
              <a:rPr lang="en-US" sz="2025" dirty="0"/>
              <a:t> </a:t>
            </a:r>
            <a:r>
              <a:rPr lang="en-US" sz="2025" dirty="0" err="1"/>
              <a:t>thai</a:t>
            </a:r>
            <a:r>
              <a:rPr lang="en-US" sz="2025" dirty="0"/>
              <a:t> 12 </a:t>
            </a:r>
            <a:r>
              <a:rPr lang="en-US" sz="2025" dirty="0" err="1"/>
              <a:t>tháng</a:t>
            </a:r>
            <a:r>
              <a:rPr lang="en-US" sz="2025" dirty="0"/>
              <a:t> </a:t>
            </a:r>
            <a:r>
              <a:rPr lang="en-US" sz="2025" dirty="0" err="1"/>
              <a:t>mới</a:t>
            </a:r>
            <a:r>
              <a:rPr lang="en-US" sz="2025" dirty="0"/>
              <a:t> </a:t>
            </a:r>
            <a:r>
              <a:rPr lang="en-US" sz="2025" dirty="0" err="1"/>
              <a:t>sinh</a:t>
            </a:r>
            <a:endParaRPr lang="en-US" sz="2025" dirty="0"/>
          </a:p>
        </p:txBody>
      </p:sp>
      <p:sp>
        <p:nvSpPr>
          <p:cNvPr id="4" name="Rectangle 3"/>
          <p:cNvSpPr/>
          <p:nvPr/>
        </p:nvSpPr>
        <p:spPr>
          <a:xfrm>
            <a:off x="1122923" y="2228850"/>
            <a:ext cx="3382657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100" dirty="0" err="1"/>
              <a:t>Bà</a:t>
            </a:r>
            <a:r>
              <a:rPr lang="en-US" sz="2100" dirty="0"/>
              <a:t> </a:t>
            </a:r>
            <a:r>
              <a:rPr lang="en-US" sz="2100" dirty="0" err="1"/>
              <a:t>mẹ</a:t>
            </a:r>
            <a:r>
              <a:rPr lang="en-US" sz="2100" dirty="0"/>
              <a:t> </a:t>
            </a:r>
            <a:r>
              <a:rPr lang="en-US" sz="2100" dirty="0" err="1"/>
              <a:t>ướm</a:t>
            </a:r>
            <a:r>
              <a:rPr lang="en-US" sz="2100" dirty="0"/>
              <a:t> </a:t>
            </a:r>
            <a:r>
              <a:rPr lang="en-US" sz="2100" dirty="0" err="1"/>
              <a:t>chân</a:t>
            </a:r>
            <a:r>
              <a:rPr lang="en-US" sz="2100" dirty="0"/>
              <a:t>, </a:t>
            </a:r>
            <a:r>
              <a:rPr lang="en-US" sz="2100" dirty="0" err="1"/>
              <a:t>thụ</a:t>
            </a:r>
            <a:r>
              <a:rPr lang="en-US" sz="2100" dirty="0"/>
              <a:t> </a:t>
            </a:r>
            <a:r>
              <a:rPr lang="en-US" sz="2100" dirty="0" err="1"/>
              <a:t>thai</a:t>
            </a:r>
            <a:r>
              <a:rPr lang="en-US" sz="21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-57150"/>
            <a:ext cx="6858000" cy="45012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25" dirty="0" err="1">
                <a:solidFill>
                  <a:srgbClr val="FFFF00"/>
                </a:solidFill>
              </a:rPr>
              <a:t>Sự</a:t>
            </a:r>
            <a:r>
              <a:rPr lang="en-US" sz="2325" dirty="0">
                <a:solidFill>
                  <a:srgbClr val="FFFF00"/>
                </a:solidFill>
              </a:rPr>
              <a:t> </a:t>
            </a:r>
            <a:r>
              <a:rPr lang="en-US" sz="2325" dirty="0" err="1">
                <a:solidFill>
                  <a:srgbClr val="FFFF00"/>
                </a:solidFill>
              </a:rPr>
              <a:t>ra</a:t>
            </a:r>
            <a:r>
              <a:rPr lang="en-US" sz="2325" dirty="0">
                <a:solidFill>
                  <a:srgbClr val="FFFF00"/>
                </a:solidFill>
              </a:rPr>
              <a:t> </a:t>
            </a:r>
            <a:r>
              <a:rPr lang="en-US" sz="2325" dirty="0" err="1">
                <a:solidFill>
                  <a:srgbClr val="FFFF00"/>
                </a:solidFill>
              </a:rPr>
              <a:t>đời</a:t>
            </a:r>
            <a:r>
              <a:rPr lang="en-US" sz="2325" dirty="0">
                <a:solidFill>
                  <a:srgbClr val="FFFF00"/>
                </a:solidFill>
              </a:rPr>
              <a:t> </a:t>
            </a:r>
            <a:r>
              <a:rPr lang="en-US" sz="2325" dirty="0" err="1">
                <a:solidFill>
                  <a:srgbClr val="FFFF00"/>
                </a:solidFill>
              </a:rPr>
              <a:t>của</a:t>
            </a:r>
            <a:r>
              <a:rPr lang="en-US" sz="2325" dirty="0">
                <a:solidFill>
                  <a:srgbClr val="FFFF00"/>
                </a:solidFill>
              </a:rPr>
              <a:t> </a:t>
            </a:r>
            <a:r>
              <a:rPr lang="en-US" sz="2325" dirty="0" err="1">
                <a:solidFill>
                  <a:srgbClr val="FFFF00"/>
                </a:solidFill>
              </a:rPr>
              <a:t>Gióng</a:t>
            </a:r>
            <a:endParaRPr lang="en-US" sz="2325" dirty="0">
              <a:solidFill>
                <a:srgbClr val="FFFF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432"/>
            <a:ext cx="3429000" cy="190456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432"/>
            <a:ext cx="3314701" cy="19045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4514850"/>
            <a:ext cx="3342503" cy="66941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75" dirty="0" err="1"/>
              <a:t>Lên</a:t>
            </a:r>
            <a:r>
              <a:rPr lang="en-US" sz="1875" dirty="0"/>
              <a:t> 3 </a:t>
            </a:r>
            <a:r>
              <a:rPr lang="en-US" sz="1875" dirty="0" err="1"/>
              <a:t>không</a:t>
            </a:r>
            <a:r>
              <a:rPr lang="en-US" sz="1875" dirty="0"/>
              <a:t> </a:t>
            </a:r>
            <a:r>
              <a:rPr lang="en-US" sz="1875" dirty="0" err="1"/>
              <a:t>nói,cười</a:t>
            </a:r>
            <a:r>
              <a:rPr lang="en-US" sz="1875" dirty="0"/>
              <a:t>,            </a:t>
            </a:r>
            <a:r>
              <a:rPr lang="en-US" sz="1875" dirty="0" err="1"/>
              <a:t>đặt</a:t>
            </a:r>
            <a:r>
              <a:rPr lang="en-US" sz="1875" dirty="0"/>
              <a:t> </a:t>
            </a:r>
            <a:r>
              <a:rPr lang="en-US" sz="1875" dirty="0" err="1"/>
              <a:t>đâu</a:t>
            </a:r>
            <a:r>
              <a:rPr lang="en-US" sz="1875" dirty="0"/>
              <a:t> </a:t>
            </a:r>
            <a:r>
              <a:rPr lang="en-US" sz="1875" dirty="0" err="1"/>
              <a:t>nằm</a:t>
            </a:r>
            <a:r>
              <a:rPr lang="en-US" sz="1875" dirty="0"/>
              <a:t> </a:t>
            </a:r>
            <a:r>
              <a:rPr lang="en-US" sz="1875" dirty="0" err="1"/>
              <a:t>đó</a:t>
            </a:r>
            <a:endParaRPr lang="en-US" sz="1875" dirty="0"/>
          </a:p>
        </p:txBody>
      </p:sp>
      <p:sp>
        <p:nvSpPr>
          <p:cNvPr id="14" name="Oval Callout 13">
            <a:hlinkClick r:id="rId5" action="ppaction://hlinksldjump"/>
          </p:cNvPr>
          <p:cNvSpPr/>
          <p:nvPr/>
        </p:nvSpPr>
        <p:spPr>
          <a:xfrm>
            <a:off x="4686300" y="3074276"/>
            <a:ext cx="3314700" cy="800100"/>
          </a:xfrm>
          <a:prstGeom prst="wedgeEllipseCallout">
            <a:avLst>
              <a:gd name="adj1" fmla="val -54115"/>
              <a:gd name="adj2" fmla="val -9858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chemeClr val="bg1"/>
                </a:solidFill>
              </a:rPr>
              <a:t>=&gt;Ra </a:t>
            </a:r>
            <a:r>
              <a:rPr lang="en-US" sz="2250" b="1" dirty="0" err="1">
                <a:solidFill>
                  <a:schemeClr val="bg1"/>
                </a:solidFill>
              </a:rPr>
              <a:t>đời</a:t>
            </a:r>
            <a:r>
              <a:rPr lang="en-US" sz="2250" b="1" dirty="0">
                <a:solidFill>
                  <a:schemeClr val="bg1"/>
                </a:solidFill>
              </a:rPr>
              <a:t> </a:t>
            </a:r>
            <a:r>
              <a:rPr lang="en-US" sz="2250" b="1" dirty="0" err="1">
                <a:solidFill>
                  <a:schemeClr val="bg1"/>
                </a:solidFill>
              </a:rPr>
              <a:t>kì</a:t>
            </a:r>
            <a:r>
              <a:rPr lang="en-US" sz="2250" b="1" dirty="0">
                <a:solidFill>
                  <a:schemeClr val="bg1"/>
                </a:solidFill>
              </a:rPr>
              <a:t> </a:t>
            </a:r>
            <a:r>
              <a:rPr lang="en-US" sz="2250" b="1" dirty="0" err="1">
                <a:solidFill>
                  <a:schemeClr val="bg1"/>
                </a:solidFill>
              </a:rPr>
              <a:t>lạ</a:t>
            </a:r>
            <a:r>
              <a:rPr lang="en-US" sz="2250" b="1" dirty="0">
                <a:solidFill>
                  <a:schemeClr val="bg1"/>
                </a:solidFill>
              </a:rPr>
              <a:t>, </a:t>
            </a:r>
            <a:r>
              <a:rPr lang="en-US" sz="2250" b="1" dirty="0" err="1">
                <a:solidFill>
                  <a:schemeClr val="bg1"/>
                </a:solidFill>
              </a:rPr>
              <a:t>khác</a:t>
            </a:r>
            <a:r>
              <a:rPr lang="en-US" sz="2250" b="1" dirty="0">
                <a:solidFill>
                  <a:schemeClr val="bg1"/>
                </a:solidFill>
              </a:rPr>
              <a:t> </a:t>
            </a:r>
            <a:r>
              <a:rPr lang="en-US" sz="2250" b="1" dirty="0" err="1">
                <a:solidFill>
                  <a:schemeClr val="bg1"/>
                </a:solidFill>
              </a:rPr>
              <a:t>thường</a:t>
            </a:r>
            <a:endParaRPr lang="en-US" sz="22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  <p:sp>
        <p:nvSpPr>
          <p:cNvPr id="3" name="Rounded Rectangle 2"/>
          <p:cNvSpPr/>
          <p:nvPr/>
        </p:nvSpPr>
        <p:spPr>
          <a:xfrm>
            <a:off x="1710647" y="226030"/>
            <a:ext cx="5722705" cy="760288"/>
          </a:xfrm>
          <a:prstGeom prst="roundRect">
            <a:avLst/>
          </a:prstGeom>
          <a:solidFill>
            <a:srgbClr val="FE6594"/>
          </a:solidFill>
          <a:ln>
            <a:solidFill>
              <a:srgbClr val="FE6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160" y="1144343"/>
            <a:ext cx="8293329" cy="348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1.Sự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Gióng</a:t>
            </a:r>
            <a:endParaRPr lang="en-US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 thân</a:t>
            </a: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trong gia đình nông dân nghèo nhưng tốt bụng.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Chi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=&gt;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thai.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54" y="7677"/>
            <a:ext cx="6842646" cy="5135823"/>
          </a:xfrm>
          <a:prstGeom prst="rect">
            <a:avLst/>
          </a:prstGeom>
        </p:spPr>
      </p:pic>
      <p:pic>
        <p:nvPicPr>
          <p:cNvPr id="5" name="Ảnh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675" y="419100"/>
            <a:ext cx="2114550" cy="985151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5">
            <a:clrChange>
              <a:clrFrom>
                <a:srgbClr val="E8EFEF"/>
              </a:clrFrom>
              <a:clrTo>
                <a:srgbClr val="E8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4514850"/>
            <a:ext cx="1451337" cy="706264"/>
          </a:xfrm>
          <a:prstGeom prst="rect">
            <a:avLst/>
          </a:prstGeom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2836981" y="312382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74077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3665222" y="60153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16" y="1905755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0" y="2317674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̉nh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910" y="1207401"/>
            <a:ext cx="2788079" cy="12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CÁCH CHƠI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085850"/>
            <a:ext cx="5945886" cy="3429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5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37" y="-13553"/>
            <a:ext cx="6814759" cy="51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>
                        <a14:backgroundMark x1="79375" y1="61806" x2="79375" y2="61806"/>
                        <a14:backgroundMark x1="74922" y1="69861" x2="74922" y2="69861"/>
                        <a14:backgroundMark x1="70938" y1="72500" x2="70938" y2="72500"/>
                        <a14:backgroundMark x1="65703" y1="74167" x2="65703" y2="74167"/>
                        <a14:backgroundMark x1="66484" y1="57778" x2="66484" y2="57778"/>
                        <a14:backgroundMark x1="69375" y1="57222" x2="69375" y2="57222"/>
                        <a14:backgroundMark x1="65234" y1="63333" x2="65234" y2="63333"/>
                        <a14:backgroundMark x1="66797" y1="72500" x2="66797" y2="72500"/>
                        <a14:backgroundMark x1="67969" y1="86389" x2="67969" y2="86389"/>
                        <a14:backgroundMark x1="75859" y1="82222" x2="75859" y2="82222"/>
                        <a14:backgroundMark x1="82031" y1="78472" x2="82031" y2="78472"/>
                        <a14:backgroundMark x1="85547" y1="74167" x2="85547" y2="74167"/>
                        <a14:backgroundMark x1="82031" y1="78472" x2="82031" y2="78472"/>
                        <a14:backgroundMark x1="79531" y1="61806" x2="79531" y2="61806"/>
                        <a14:backgroundMark x1="75547" y1="69028" x2="75547" y2="69028"/>
                        <a14:backgroundMark x1="75547" y1="69028" x2="75547" y2="69028"/>
                        <a14:backgroundMark x1="84688" y1="82917" x2="84688" y2="82917"/>
                        <a14:backgroundMark x1="86328" y1="72917" x2="86328" y2="72917"/>
                        <a14:backgroundMark x1="72031" y1="85417" x2="72031" y2="85417"/>
                        <a14:backgroundMark x1="61250" y1="80694" x2="61250" y2="80694"/>
                        <a14:backgroundMark x1="63047" y1="84167" x2="63047" y2="84167"/>
                        <a14:backgroundMark x1="66719" y1="85000" x2="66719" y2="85000"/>
                        <a14:backgroundMark x1="27578" y1="84861" x2="27578" y2="84861"/>
                        <a14:backgroundMark x1="27969" y1="90139" x2="27969" y2="90139"/>
                        <a14:backgroundMark x1="73906" y1="83472" x2="73906" y2="8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7">
            <a:off x="-401963" y="2237428"/>
            <a:ext cx="4964345" cy="29372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8" name="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28" y="3908202"/>
            <a:ext cx="1563902" cy="1285875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6" y="3482340"/>
            <a:ext cx="1563902" cy="1285875"/>
          </a:xfrm>
          <a:prstGeom prst="rect">
            <a:avLst/>
          </a:prstGeom>
        </p:spPr>
      </p:pic>
      <p:pic>
        <p:nvPicPr>
          <p:cNvPr id="10" name="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61" y="3371654"/>
            <a:ext cx="1563902" cy="1285875"/>
          </a:xfrm>
          <a:prstGeom prst="rect">
            <a:avLst/>
          </a:prstGeom>
        </p:spPr>
      </p:pic>
      <p:pic>
        <p:nvPicPr>
          <p:cNvPr id="12" name="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84" y="3992275"/>
            <a:ext cx="1563902" cy="1285875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36" y="3371654"/>
            <a:ext cx="1563902" cy="1285875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28" y="3958779"/>
            <a:ext cx="1563902" cy="1285875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27" y="3200124"/>
            <a:ext cx="1563902" cy="1285875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50" y="3928889"/>
            <a:ext cx="1563902" cy="1285875"/>
          </a:xfrm>
          <a:prstGeom prst="rect">
            <a:avLst/>
          </a:prstGeom>
        </p:spPr>
      </p:pic>
      <p:pic>
        <p:nvPicPr>
          <p:cNvPr id="410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61" y="4657530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96" y="4641608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2" y="4660947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83" y="4635213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74" y="4768215"/>
            <a:ext cx="454539" cy="3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1">
            <a:hlinkClick r:id="rId11" action="ppaction://hlinksldjump"/>
          </p:cNvPr>
          <p:cNvSpPr/>
          <p:nvPr/>
        </p:nvSpPr>
        <p:spPr>
          <a:xfrm>
            <a:off x="1888309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24" name="a2">
            <a:hlinkClick r:id="rId12" action="ppaction://hlinksldjump"/>
          </p:cNvPr>
          <p:cNvSpPr/>
          <p:nvPr/>
        </p:nvSpPr>
        <p:spPr>
          <a:xfrm>
            <a:off x="2516055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13" action="ppaction://hlinksldjump"/>
              </a:rPr>
              <a:t>2</a:t>
            </a:r>
            <a:endParaRPr lang="vi-VN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a3">
            <a:hlinkClick r:id="rId14" action="ppaction://hlinksldjump"/>
          </p:cNvPr>
          <p:cNvSpPr/>
          <p:nvPr/>
        </p:nvSpPr>
        <p:spPr>
          <a:xfrm>
            <a:off x="318807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6" name="a4">
            <a:hlinkClick r:id="rId15" action="ppaction://hlinksldjump"/>
          </p:cNvPr>
          <p:cNvSpPr/>
          <p:nvPr/>
        </p:nvSpPr>
        <p:spPr>
          <a:xfrm>
            <a:off x="3812328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27" name="a5">
            <a:hlinkClick r:id="rId16" action="ppaction://hlinksldjump"/>
          </p:cNvPr>
          <p:cNvSpPr/>
          <p:nvPr/>
        </p:nvSpPr>
        <p:spPr>
          <a:xfrm>
            <a:off x="4436586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5</a:t>
            </a:r>
          </a:p>
        </p:txBody>
      </p:sp>
      <p:pic>
        <p:nvPicPr>
          <p:cNvPr id="4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4" y="11496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63" y="979282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34" y="180594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3" y="33718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10" y="162088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17" y="304680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85" y="286893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3" y="16331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24" y="1657350"/>
            <a:ext cx="1157875" cy="13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1.08837 -0.73125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10" y="-3657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3600986"/>
            <a:chOff x="2991619" y="1066800"/>
            <a:chExt cx="6152381" cy="4801314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44600" y="1066800"/>
              <a:ext cx="5290333" cy="480131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Cho </a:t>
              </a:r>
              <a:r>
                <a:rPr lang="vi-VN" sz="1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trích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vi-VN" sz="1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Càng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nữa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sau hôm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sứ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1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nhanh như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thổi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Cơm 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không no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1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mặc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xong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căng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đứt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Hai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vợ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bao nhiêu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không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nuôi con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1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đành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nhờ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1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làng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xóm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1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vui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gom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nuôi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1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mong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giết</a:t>
              </a:r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giặc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1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vi-VN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.’’</a:t>
              </a:r>
              <a:endPara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vi-V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trích</a:t>
              </a:r>
              <a:r>
                <a:rPr lang="vi-V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trên </a:t>
              </a:r>
              <a:r>
                <a:rPr lang="vi-VN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trích</a:t>
              </a:r>
              <a:r>
                <a:rPr lang="vi-V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trong </a:t>
              </a:r>
              <a:r>
                <a:rPr lang="vi-VN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vi-V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vi-V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A"/>
          <p:cNvSpPr/>
          <p:nvPr/>
        </p:nvSpPr>
        <p:spPr>
          <a:xfrm>
            <a:off x="1224645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THÁNH GIÓNG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40973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SỌ DỪA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CON RỒNG CHÁU TIÊN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32382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BÁNH CHƯNG BÁNH GIÀY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62548"/>
            <a:chOff x="2991619" y="1066800"/>
            <a:chExt cx="6152381" cy="3683398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89822" y="2082800"/>
              <a:ext cx="4852324" cy="266739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050" dirty="0"/>
            </a:p>
            <a:p>
              <a:pPr algn="ctr"/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Thánh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Gióng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vi-VN" sz="1050" dirty="0"/>
            </a:p>
          </p:txBody>
        </p:sp>
      </p:grpSp>
      <p:sp>
        <p:nvSpPr>
          <p:cNvPr id="9" name="A"/>
          <p:cNvSpPr/>
          <p:nvPr/>
        </p:nvSpPr>
        <p:spPr>
          <a:xfrm>
            <a:off x="1224644" y="424679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TRUYỀN THUYẾT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24643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NGỤ NGÔN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CỔ TÍCH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32382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TRUYỆN CƯỜI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597948"/>
              <a:ext cx="4943878" cy="258532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050" dirty="0"/>
            </a:p>
            <a:p>
              <a:pPr algn="ctr"/>
              <a:r>
                <a:rPr lang="en-US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Ý NÀO DƯỚI ĐÂY </a:t>
              </a:r>
              <a:r>
                <a:rPr lang="en-US" sz="1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ĐÚNG VỀ XUẤT THÂN CỦA GIÓNG</a:t>
              </a:r>
              <a:endPara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vi-VN" sz="1050" dirty="0"/>
            </a:p>
          </p:txBody>
        </p:sp>
      </p:grpSp>
      <p:sp>
        <p:nvSpPr>
          <p:cNvPr id="9" name="A"/>
          <p:cNvSpPr/>
          <p:nvPr/>
        </p:nvSpPr>
        <p:spPr>
          <a:xfrm flipH="1">
            <a:off x="4632382" y="3412671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CHA MẸ LÀ NGƯỜI GIÀU CÓ, THAM LAM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40973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CHA MẸ CÓ TIẾNG LÀ PHÚC ĐỨC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24645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CHA MẸ LÀ NÔNG DÂN NGHÈO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32382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CHA MẸ LÀ NÔNG DÂN NGHÈO CÓ TIẾNG</a:t>
            </a:r>
          </a:p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 ĐỨC</a:t>
            </a:r>
            <a:endParaRPr lang="vi-V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28351" y="1839741"/>
              <a:ext cx="4943878" cy="266739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050" dirty="0"/>
            </a:p>
            <a:p>
              <a:pPr algn="ctr"/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Chi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vi-VN" sz="1050" dirty="0"/>
            </a:p>
          </p:txBody>
        </p:sp>
      </p:grpSp>
      <p:sp>
        <p:nvSpPr>
          <p:cNvPr id="9" name="A"/>
          <p:cNvSpPr/>
          <p:nvPr/>
        </p:nvSpPr>
        <p:spPr>
          <a:xfrm>
            <a:off x="1224645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BÀ MẸ NHẶT ĐƯỢC SỌ DỪA UỐNG RỒI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 THAI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40973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GIÓNG SINH RA TRONG GIA ĐÌNH CÓ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 MẸ LÀ NÔNG DÂN NGHÈO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GIÓNG LEN BA TUỔI KHÔNG BIẾT NÓI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CƯỜI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32382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GẬY SẮT GÃY, GIÓNG NHỔ TỪNG BỤI TRE</a:t>
            </a:r>
          </a:p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 ĐÁNH GIẶC</a:t>
            </a:r>
            <a:endParaRPr lang="vi-V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0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indent="0">
              <a:buNone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indent="0">
              <a:buNone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marL="38100" indent="0" algn="r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Theo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indent="0">
              <a:buNone/>
            </a:pPr>
            <a:endParaRPr lang="en-US"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12000" y="827475"/>
            <a:ext cx="5520000" cy="3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3000"/>
              <a:buFont typeface="Muli Light"/>
              <a:buChar char="‐"/>
              <a:defRPr sz="3000" b="0" i="1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000"/>
              <a:buFont typeface="Muli Light"/>
              <a:buChar char="‐"/>
              <a:defRPr sz="3000" b="0" i="1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000"/>
              <a:buFont typeface="Muli Light"/>
              <a:buChar char="‐"/>
              <a:defRPr sz="3000" b="0" i="1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000"/>
              <a:buFont typeface="Muli Light"/>
              <a:buChar char="‐"/>
              <a:defRPr sz="3000" b="0" i="1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000"/>
              <a:buFont typeface="Muli Light"/>
              <a:buChar char="‐"/>
              <a:defRPr sz="3000" b="0" i="1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000"/>
              <a:buFont typeface="Muli Light"/>
              <a:buChar char="‐"/>
              <a:defRPr sz="3000" b="0" i="1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000"/>
              <a:buFont typeface="Muli Light"/>
              <a:buChar char="‐"/>
              <a:defRPr sz="3000" b="0" i="1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000"/>
              <a:buFont typeface="Muli Light"/>
              <a:buChar char="‐"/>
              <a:defRPr sz="3000" b="0" i="1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000"/>
              <a:buFont typeface="Muli Light"/>
              <a:buChar char="‐"/>
              <a:defRPr sz="3000" b="0" i="1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38100" indent="0">
              <a:buFont typeface="Muli Light"/>
              <a:buNone/>
            </a:pP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indent="0">
              <a:buFont typeface="Muli Light"/>
              <a:buNone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indent="0">
              <a:buFont typeface="Muli Light"/>
              <a:buNone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indent="0">
              <a:buFont typeface="Muli Light"/>
              <a:buNone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marL="38100" indent="0" algn="r">
              <a:buFont typeface="Muli Light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8100" indent="0">
              <a:buFont typeface="Muli Ligh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3077938"/>
            <a:chOff x="2991619" y="1066800"/>
            <a:chExt cx="6152381" cy="4103918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846731"/>
              <a:ext cx="4943878" cy="332398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050" dirty="0"/>
            </a:p>
            <a:p>
              <a:pPr algn="ctr"/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Theo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Thánh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Gióng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Hùng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Vương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  <a:p>
              <a:endParaRPr lang="vi-VN" sz="1050" dirty="0"/>
            </a:p>
          </p:txBody>
        </p:sp>
      </p:grpSp>
      <p:sp>
        <p:nvSpPr>
          <p:cNvPr id="9" name="A"/>
          <p:cNvSpPr/>
          <p:nvPr/>
        </p:nvSpPr>
        <p:spPr>
          <a:xfrm>
            <a:off x="1240973" y="3412671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40973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16054" y="4287378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8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1370536" y="969884"/>
            <a:ext cx="687598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685715">
              <a:buClrTx/>
            </a:pP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Xin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chân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trọng</a:t>
            </a:r>
            <a:r>
              <a:rPr lang="en-US" altLang="ko-KR" sz="36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cảm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ơn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quý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thầy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cô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và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các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em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đã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chú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ý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lắng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ko-KR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nghe</a:t>
            </a:r>
            <a:r>
              <a:rPr lang="en-US" altLang="ko-KR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!</a:t>
            </a:r>
            <a:endParaRPr lang="ko-KR" altLang="en-US" sz="3600" b="1" kern="1200" dirty="0">
              <a:solidFill>
                <a:prstClr val="white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xmlns="" id="{6ED142D3-29FB-4AB3-80DF-6B614B73C5D2}"/>
              </a:ext>
            </a:extLst>
          </p:cNvPr>
          <p:cNvSpPr/>
          <p:nvPr/>
        </p:nvSpPr>
        <p:spPr>
          <a:xfrm>
            <a:off x="1086785" y="453098"/>
            <a:ext cx="7239230" cy="2716972"/>
          </a:xfrm>
          <a:custGeom>
            <a:avLst/>
            <a:gdLst>
              <a:gd name="connsiteX0" fmla="*/ 0 w 11768516"/>
              <a:gd name="connsiteY0" fmla="*/ 0 h 5433944"/>
              <a:gd name="connsiteX1" fmla="*/ 11768516 w 11768516"/>
              <a:gd name="connsiteY1" fmla="*/ 0 h 5433944"/>
              <a:gd name="connsiteX2" fmla="*/ 11768516 w 11768516"/>
              <a:gd name="connsiteY2" fmla="*/ 5433944 h 5433944"/>
              <a:gd name="connsiteX3" fmla="*/ 3711365 w 11768516"/>
              <a:gd name="connsiteY3" fmla="*/ 5433944 h 5433944"/>
              <a:gd name="connsiteX4" fmla="*/ 3711365 w 11768516"/>
              <a:gd name="connsiteY4" fmla="*/ 5233214 h 5433944"/>
              <a:gd name="connsiteX5" fmla="*/ 11567786 w 11768516"/>
              <a:gd name="connsiteY5" fmla="*/ 5233214 h 5433944"/>
              <a:gd name="connsiteX6" fmla="*/ 11567786 w 11768516"/>
              <a:gd name="connsiteY6" fmla="*/ 200730 h 5433944"/>
              <a:gd name="connsiteX7" fmla="*/ 200730 w 11768516"/>
              <a:gd name="connsiteY7" fmla="*/ 200730 h 5433944"/>
              <a:gd name="connsiteX8" fmla="*/ 200730 w 11768516"/>
              <a:gd name="connsiteY8" fmla="*/ 3480926 h 5433944"/>
              <a:gd name="connsiteX9" fmla="*/ 0 w 11768516"/>
              <a:gd name="connsiteY9" fmla="*/ 3480926 h 543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8516" h="5433944">
                <a:moveTo>
                  <a:pt x="0" y="0"/>
                </a:moveTo>
                <a:lnTo>
                  <a:pt x="11768516" y="0"/>
                </a:lnTo>
                <a:lnTo>
                  <a:pt x="11768516" y="5433944"/>
                </a:lnTo>
                <a:lnTo>
                  <a:pt x="3711365" y="5433944"/>
                </a:lnTo>
                <a:lnTo>
                  <a:pt x="3711365" y="5233214"/>
                </a:lnTo>
                <a:lnTo>
                  <a:pt x="11567786" y="5233214"/>
                </a:lnTo>
                <a:lnTo>
                  <a:pt x="11567786" y="200730"/>
                </a:lnTo>
                <a:lnTo>
                  <a:pt x="200730" y="200730"/>
                </a:lnTo>
                <a:lnTo>
                  <a:pt x="200730" y="3480926"/>
                </a:lnTo>
                <a:lnTo>
                  <a:pt x="0" y="34809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>
              <a:buClrTx/>
            </a:pPr>
            <a:endParaRPr lang="en-US" sz="900" kern="1200">
              <a:solidFill>
                <a:prstClr val="blac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A03E388-9BAB-4F1E-ACB7-1669E3F7E764}"/>
              </a:ext>
            </a:extLst>
          </p:cNvPr>
          <p:cNvGrpSpPr/>
          <p:nvPr/>
        </p:nvGrpSpPr>
        <p:grpSpPr>
          <a:xfrm>
            <a:off x="691413" y="2198268"/>
            <a:ext cx="2433218" cy="2250050"/>
            <a:chOff x="8479089" y="1262387"/>
            <a:chExt cx="6147593" cy="568481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DFB59B6-3382-47AE-AAE5-C0AFB4E35EE9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0FE219E2-BED5-40DF-B4AE-A2B0F98EF35F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760B529C-0824-4515-BB90-4F2A23E6105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1A1B5FBD-480E-486F-84F2-9BEEE8B6810D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45E97D55-1A29-4ABE-B23A-52B9D0F56293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A674B560-08BC-493A-BEB3-17217BCE660C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A609599D-CB93-4845-9B8E-C8A407CDF7B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18D7141E-3E01-4877-B1E7-2FB9489576F5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1EE2201-2FD3-435F-A07C-D09FFE6146C3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C38FBDB8-70EB-4F7B-87EA-E213DE6AB81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1E66548C-71B6-471E-8C87-3900F09FD78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79A4AE8E-40D8-4081-B62F-15A1938C11CF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BAFC1D33-3C39-4879-B1A4-2BEE377C2E0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E82D3C89-C7BB-417E-BE98-A49AD6203D9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8F587926-8F95-42C0-842D-E38CBAAC7597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0A8F6546-3A7E-486A-80AB-1B93764116FB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4AE3CE47-66EF-4B91-AE28-182BE821CFA5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60F9631F-CF20-4497-A7A0-5E42637FEE7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B231E4A5-F67A-4206-9BE7-18B302529CB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7B94567D-9A0D-4BCA-8FAE-4777C8EE460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0ABA9635-313D-473B-BA77-DA14528910D2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57B0118B-B35B-49D5-8D4F-D00EEE4396F0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19A46A83-2DB9-4779-A800-7D745426240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5FEFBC12-2ACF-419F-A13F-CA7CBC552D4A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40133F7-DCF5-4682-A5BD-1BE01D4BA622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D6BEBB27-095C-4AFA-B403-17C76B0DFB21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8D19BA74-FF22-4761-B6B0-956F195A6D99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84079D17-A7B8-41ED-AA14-FFCC27781402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5A153433-C2BE-4FC2-9938-946FA50DABBC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E497F288-FA17-44BC-99E1-44CB677F74EF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ADB712A1-4C82-4915-9CAE-EC905DCE0276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DA9CB4A5-03BD-4C87-9BBE-26024EDEC045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2BEA25B0-6ADB-4E65-A885-91605593EF76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008703A4-BAA0-4F5F-9B10-0BBAA113032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AAD0819E-5EAE-42CC-B768-6E7B0A2B911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E5247C33-6FF5-4BA0-9003-8730281C36B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0D5EE29B-A225-4F5E-B847-6E0C79A9FA2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AC1EB51F-FE37-483B-A305-E0C24C33416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48CD9D1C-AC91-4B64-BB60-82D3B7EB8610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2F647630-00A7-4047-AC99-F551EA2565AA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A7528805-8D13-4693-BE99-BCA03E9788AB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D3EC2A60-F9FB-4471-B449-39059652BB57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28BC0636-1D4E-4CFB-91C9-EDBAA49753C8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6B28CBF5-45CD-49CB-96E5-50B20A26078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49D4DFC2-725D-4BCF-A10B-BB15DF395B7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98A9D4C7-E532-4FB6-BC6A-9D5B7D8FAAB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E6CA5827-46B2-4DBE-99DD-E3048791411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83B6924C-1237-49BB-96BB-BBE34ACC612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5BD27C1-2908-4FE4-9450-C1BFDABB535B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A9D5CFE7-A417-439B-86D7-D8421C9E12F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FE9AB9B6-11AE-469F-8932-A3579925013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2AE25715-8623-4E93-AE80-524A427AAEB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95E419DC-3900-4B7E-A244-1205F9A8795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82FE00A3-9100-4885-8ECF-CB470CE36F3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0DDAC6FE-FCDE-4D2C-B938-054DDDD8ACC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D1D7C540-22E3-4711-AB84-89F6592B86D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44CBA99-087B-4F40-B4C6-09285F0A87F7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327AFD2C-F2AA-4193-8CA0-162EB635D8E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8CE7568C-BA63-4361-AF9A-5390E0B456FC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9E9A3C6F-51F8-4BB6-8552-DF5746FB05E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2DCE7116-ED1F-4644-813C-26E532A941D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BE1164F5-B81D-4C5A-A41F-0DBD9CBDAF8C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7624041E-4628-4F22-8DEC-332A1DEB08C0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288DD19C-2E47-4654-A1C9-084B9712F12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D6377AC3-ED99-468F-8753-77701B417695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A915AEA8-71B2-4AC1-B73A-E1A20A56074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8CDE1446-1F0E-4440-A018-3127FA21625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2F8DD070-9918-4EEC-9C8A-6EE61B6B948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7FE28E48-09F5-454C-9C41-3A0CF199E40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B9AC060A-C647-41C5-8483-6E67DC67AE41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54BD020A-8867-4A5D-9680-3828AD26F98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B7A2BFE3-CCC5-4901-B06E-F99B1EDD7A3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05C8009-255E-44E4-AE34-CE6B584A4F81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6805E76B-C1FF-4BF2-832D-11AD0ED5C27C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5782E0B9-C6C8-4B36-A147-8A232F53445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71D9905D-95DC-43F1-A06F-77EA09CB113D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31CBE348-D29E-4D12-8EBA-3A10A62E651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F15391B-7E7B-4D97-A92F-F52794BAA5B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7565C43-D2C7-430D-8258-D900EFD403D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F9CB13AC-A08D-4EC6-AC11-22AC3443F18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C9CF4153-1A76-423F-A578-7FA035624371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20E57069-86FB-4A4E-83B8-FC38BFB4FAE0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C1C39E1D-15EE-48C8-B55B-08022A7729C5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D577E0C-07FB-4231-8072-5DF3B44C16C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9A40F15-538E-41E9-9E19-C63D93F4387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A5416930-B926-43E8-BDE5-C5D1981F11E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A6E4E422-62CE-47A9-AEAD-0EDA876D5C7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9983AB29-8A3C-45C2-9A8C-0BF94A1E3FA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35467981-2AFE-480C-BFAA-BE450B41E130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27667868-145A-4811-A4E6-5D7AE07EC3C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6A12FE78-44F7-4267-AE79-0AD4F734834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8020F11C-E489-465D-9DED-1A0D1CFB1332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000FF429-5E8B-43CC-ACC3-2B1E0E89096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0F33EE23-C8C6-42A3-BEF4-66847440BE3A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A8C0CBCF-D596-4B50-AA5C-2DE18B2DE66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AE9311A-B6D9-48D6-9A10-E7CCE2DBF58D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>
                  <a:buClrTx/>
                </a:pPr>
                <a:endParaRPr lang="en-US" sz="90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31F27109-B9F6-4669-B633-B3038D2645A7}"/>
              </a:ext>
            </a:extLst>
          </p:cNvPr>
          <p:cNvGrpSpPr/>
          <p:nvPr/>
        </p:nvGrpSpPr>
        <p:grpSpPr>
          <a:xfrm>
            <a:off x="-2404" y="3765895"/>
            <a:ext cx="4232727" cy="1126415"/>
            <a:chOff x="3960971" y="2767117"/>
            <a:chExt cx="4267200" cy="1321489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222850DF-6339-45A0-9715-5EFBF62D4ECC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>
                <a:buClrTx/>
              </a:pPr>
              <a:endParaRPr lang="en-US" sz="900" kern="1200">
                <a:solidFill>
                  <a:prstClr val="black"/>
                </a:solidFill>
                <a:ea typeface="Arial Unicode M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09F7AC77-C86D-41F2-941E-BD42FC797410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>
                <a:buClrTx/>
              </a:pPr>
              <a:endParaRPr lang="en-US" sz="900" kern="1200">
                <a:solidFill>
                  <a:prstClr val="black"/>
                </a:solidFill>
                <a:ea typeface="Arial Unicode M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B9C10CB-44CB-46F4-8C4A-2BD8013C237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>
                <a:buClrTx/>
              </a:pPr>
              <a:endParaRPr lang="en-US" sz="900" kern="1200" dirty="0">
                <a:solidFill>
                  <a:prstClr val="black"/>
                </a:solidFill>
                <a:ea typeface="Arial Unicode M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8EB2E6BD-2396-48EF-BEFF-AD7EDF7F8A75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>
                <a:buClrTx/>
              </a:pPr>
              <a:endParaRPr lang="en-US" sz="900" kern="1200">
                <a:solidFill>
                  <a:prstClr val="black"/>
                </a:solidFill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45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0283 0.04784 C 0.03403 0.05895 0.04305 0.06512 0.05243 0.06512 C 0.06302 0.06512 0.07135 0.05895 0.07708 0.04784 L 0.1059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376978" y="582637"/>
            <a:ext cx="4572000" cy="1028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2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7083239" y="1414884"/>
            <a:ext cx="1878806" cy="3929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2700" kern="1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700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700" kern="10" dirty="0">
              <a:ln w="9525">
                <a:solidFill>
                  <a:prstClr val="white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7429" y="349322"/>
            <a:ext cx="5671334" cy="821932"/>
          </a:xfrm>
          <a:prstGeom prst="roundRect">
            <a:avLst/>
          </a:prstGeom>
          <a:solidFill>
            <a:srgbClr val="4CC3F8"/>
          </a:solidFill>
          <a:ln>
            <a:solidFill>
              <a:srgbClr val="4C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253" y="1253447"/>
            <a:ext cx="85136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0">
              <a:buNone/>
            </a:pPr>
            <a:r>
              <a:rPr lang="vi-VN" sz="2600" i="1" u="sng" dirty="0" smtClean="0">
                <a:solidFill>
                  <a:schemeClr val="tx1"/>
                </a:solidFill>
                <a:latin typeface="+mj-lt"/>
                <a:hlinkClick r:id="rId3" action="ppaction://hlinksldjump"/>
              </a:rPr>
              <a:t>1. Thể </a:t>
            </a:r>
            <a:r>
              <a:rPr lang="vi-VN" sz="2600" i="1" u="sng" dirty="0">
                <a:solidFill>
                  <a:schemeClr val="tx1"/>
                </a:solidFill>
                <a:latin typeface="+mj-lt"/>
                <a:hlinkClick r:id="rId3" action="ppaction://hlinksldjump"/>
              </a:rPr>
              <a:t>loại</a:t>
            </a:r>
            <a:r>
              <a:rPr lang="en-US" sz="2600" i="1" u="sng" dirty="0">
                <a:solidFill>
                  <a:schemeClr val="tx1"/>
                </a:solidFill>
                <a:latin typeface="+mj-lt"/>
                <a:hlinkClick r:id="rId3" action="ppaction://hlinksldjump"/>
              </a:rPr>
              <a:t>:</a:t>
            </a:r>
            <a:r>
              <a:rPr lang="vi-VN" sz="2600" i="1" u="sng" dirty="0">
                <a:solidFill>
                  <a:schemeClr val="tx1"/>
                </a:solidFill>
                <a:latin typeface="+mj-lt"/>
                <a:hlinkClick r:id="rId3" action="ppaction://hlinksldjump"/>
              </a:rPr>
              <a:t> </a:t>
            </a:r>
            <a:endParaRPr lang="vi-VN" sz="2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>
              <a:buNone/>
            </a:pPr>
            <a:r>
              <a:rPr lang="vi-VN" sz="2600" i="1" u="sng" dirty="0" smtClean="0">
                <a:solidFill>
                  <a:schemeClr val="tx1"/>
                </a:solidFill>
                <a:latin typeface="+mj-lt"/>
                <a:hlinkClick r:id="rId4" action="ppaction://hlinksldjump"/>
              </a:rPr>
              <a:t>2</a:t>
            </a:r>
            <a:r>
              <a:rPr lang="vi-VN" sz="2600" i="1" u="sng" dirty="0">
                <a:solidFill>
                  <a:schemeClr val="tx1"/>
                </a:solidFill>
                <a:latin typeface="+mj-lt"/>
                <a:hlinkClick r:id="rId4" action="ppaction://hlinksldjump"/>
              </a:rPr>
              <a:t>. </a:t>
            </a:r>
            <a:r>
              <a:rPr lang="en-US" sz="2600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Đọc</a:t>
            </a:r>
            <a:r>
              <a:rPr lang="en-US" sz="26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, </a:t>
            </a:r>
            <a:r>
              <a:rPr lang="en-US" sz="2600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chú</a:t>
            </a:r>
            <a:r>
              <a:rPr lang="en-US" sz="26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en-US" sz="2600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thích</a:t>
            </a:r>
            <a:endParaRPr lang="en-US" sz="26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>
              <a:buNone/>
            </a:pPr>
            <a:r>
              <a:rPr lang="en-US" sz="26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3. </a:t>
            </a:r>
            <a:r>
              <a:rPr lang="en-US" sz="2600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Bố</a:t>
            </a:r>
            <a:r>
              <a:rPr lang="en-US" sz="26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 </a:t>
            </a:r>
            <a:r>
              <a:rPr lang="en-US" sz="2600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cục</a:t>
            </a:r>
            <a:r>
              <a:rPr lang="en-US" sz="26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:</a:t>
            </a:r>
            <a:r>
              <a:rPr lang="en-US" sz="2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 </a:t>
            </a:r>
            <a:r>
              <a:rPr lang="en-US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4</a:t>
            </a:r>
            <a:r>
              <a:rPr lang="en-US" sz="2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 </a:t>
            </a:r>
            <a:r>
              <a:rPr lang="en-US" sz="26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phần</a:t>
            </a:r>
            <a:endParaRPr lang="en-US" sz="2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>
              <a:buNone/>
            </a:pPr>
            <a:endParaRPr lang="en-US" sz="26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>
              <a:buNone/>
            </a:pPr>
            <a:endParaRPr lang="vi-VN" sz="2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/>
              <a:t> 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2014826" y="1253447"/>
            <a:ext cx="57381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+mj-lt"/>
              </a:rPr>
              <a:t>TRUYỆN TRUYỀN THUYẾT</a:t>
            </a:r>
            <a:endParaRPr lang="vi-VN" sz="2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Hình chữ nhật 2"/>
          <p:cNvSpPr/>
          <p:nvPr/>
        </p:nvSpPr>
        <p:spPr>
          <a:xfrm>
            <a:off x="2711098" y="315459"/>
            <a:ext cx="372180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0" indent="0">
              <a:buNone/>
            </a:pPr>
            <a:r>
              <a:rPr lang="vi-VN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Thể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loại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: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 smtClean="0">
                <a:solidFill>
                  <a:schemeClr val="tx1"/>
                </a:solidFill>
                <a:latin typeface="+mj-lt"/>
              </a:rPr>
              <a:t>Truyện</a:t>
            </a:r>
            <a:r>
              <a:rPr lang="vi-VN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 smtClean="0">
                <a:solidFill>
                  <a:schemeClr val="tx1"/>
                </a:solidFill>
                <a:latin typeface="+mj-lt"/>
              </a:rPr>
              <a:t>truyền</a:t>
            </a:r>
            <a:r>
              <a:rPr lang="vi-VN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thuyết</a:t>
            </a:r>
            <a:endParaRPr lang="vi-VN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Hộp Văn bản 16"/>
          <p:cNvSpPr txBox="1"/>
          <p:nvPr/>
        </p:nvSpPr>
        <p:spPr>
          <a:xfrm>
            <a:off x="719190" y="1238789"/>
            <a:ext cx="7705618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 err="1" smtClean="0">
                <a:solidFill>
                  <a:srgbClr val="FF0000"/>
                </a:solidFill>
                <a:latin typeface="+mj-lt"/>
              </a:rPr>
              <a:t>Truyền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thuyết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truyện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dân gian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nhân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vật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sự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kiện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liên quan </a:t>
            </a:r>
            <a:r>
              <a:rPr lang="vi-VN" sz="2400" dirty="0" err="1">
                <a:latin typeface="+mj-lt"/>
              </a:rPr>
              <a:t>đến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lịch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sử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thời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quá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FF0000"/>
                </a:solidFill>
                <a:latin typeface="+mj-lt"/>
              </a:rPr>
              <a:t>khứ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2400" dirty="0" err="1" smtClean="0">
                <a:solidFill>
                  <a:schemeClr val="tx1"/>
                </a:solidFill>
                <a:latin typeface="+mj-lt"/>
              </a:rPr>
              <a:t>thường</a:t>
            </a: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chemeClr val="tx1"/>
                </a:solidFill>
                <a:latin typeface="+mj-lt"/>
              </a:rPr>
              <a:t>có</a:t>
            </a: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chemeClr val="tx1"/>
                </a:solidFill>
                <a:latin typeface="+mj-lt"/>
              </a:rPr>
              <a:t>yếu</a:t>
            </a: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chemeClr val="tx1"/>
                </a:solidFill>
                <a:latin typeface="+mj-lt"/>
              </a:rPr>
              <a:t>tố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FF0000"/>
                </a:solidFill>
                <a:latin typeface="+mj-lt"/>
              </a:rPr>
              <a:t>tưởng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FF0000"/>
                </a:solidFill>
                <a:latin typeface="+mj-lt"/>
              </a:rPr>
              <a:t>tượng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FF0000"/>
                </a:solidFill>
                <a:latin typeface="+mj-lt"/>
              </a:rPr>
              <a:t>kì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FF0000"/>
                </a:solidFill>
                <a:latin typeface="+mj-lt"/>
              </a:rPr>
              <a:t>ảo</a:t>
            </a:r>
            <a:r>
              <a:rPr lang="vi-VN" sz="2400" dirty="0" smtClean="0">
                <a:latin typeface="+mj-lt"/>
              </a:rPr>
              <a:t>. </a:t>
            </a:r>
            <a:r>
              <a:rPr lang="vi-VN" sz="2400" dirty="0" err="1" smtClean="0">
                <a:latin typeface="+mj-lt"/>
              </a:rPr>
              <a:t>Truyền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thuyết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điểm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thái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độ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đánh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nhân dân </a:t>
            </a:r>
            <a:r>
              <a:rPr lang="vi-VN" sz="2400" dirty="0" err="1">
                <a:latin typeface="+mj-lt"/>
              </a:rPr>
              <a:t>đối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sự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kiện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nhân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vật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lịch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sử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kể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r"/>
            <a:r>
              <a:rPr lang="vi-VN" sz="2400" dirty="0" smtClean="0">
                <a:solidFill>
                  <a:schemeClr val="tx1"/>
                </a:solidFill>
                <a:latin typeface="+mj-lt"/>
              </a:rPr>
              <a:t>(SGK </a:t>
            </a:r>
            <a:r>
              <a:rPr lang="vi-VN" sz="2400" dirty="0" err="1" smtClean="0">
                <a:solidFill>
                  <a:schemeClr val="tx1"/>
                </a:solidFill>
                <a:latin typeface="+mj-lt"/>
              </a:rPr>
              <a:t>Ngữ</a:t>
            </a: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 Văn 6, </a:t>
            </a:r>
            <a:r>
              <a:rPr lang="vi-VN" sz="2400" dirty="0" err="1" smtClean="0">
                <a:solidFill>
                  <a:schemeClr val="tx1"/>
                </a:solidFill>
                <a:latin typeface="+mj-lt"/>
              </a:rPr>
              <a:t>Tập</a:t>
            </a: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 1, Trang 7)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4571999" y="777124"/>
            <a:ext cx="482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082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86145" y="88174"/>
            <a:ext cx="3850277" cy="2713809"/>
          </a:xfrm>
          <a:prstGeom prst="irregularSeal2">
            <a:avLst/>
          </a:prstGeom>
          <a:solidFill>
            <a:srgbClr val="FAF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i="1" dirty="0">
                <a:solidFill>
                  <a:schemeClr val="tx1"/>
                </a:solidFill>
              </a:rPr>
              <a:t> Theo </a:t>
            </a:r>
            <a:r>
              <a:rPr lang="en-US" sz="1500" b="1" i="1" dirty="0" err="1">
                <a:solidFill>
                  <a:schemeClr val="tx1"/>
                </a:solidFill>
              </a:rPr>
              <a:t>em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văn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bản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này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nên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đọc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với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giọng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đọc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như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thế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nào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cho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phù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 err="1">
                <a:solidFill>
                  <a:schemeClr val="tx1"/>
                </a:solidFill>
              </a:rPr>
              <a:t>hợp</a:t>
            </a:r>
            <a:r>
              <a:rPr lang="en-US" sz="1500" b="1" i="1" dirty="0">
                <a:solidFill>
                  <a:schemeClr val="tx1"/>
                </a:solidFill>
              </a:rPr>
              <a:t>?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0006" y="-5693"/>
            <a:ext cx="4369526" cy="2801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err="1">
                <a:solidFill>
                  <a:schemeClr val="tx1"/>
                </a:solidFill>
              </a:rPr>
              <a:t>Giọng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đọc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thiết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tha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khi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Thánh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Gióng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xin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sứ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giả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đi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đánh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giặc</a:t>
            </a:r>
            <a:r>
              <a:rPr lang="en-US" sz="1800" i="1" dirty="0" smtClean="0">
                <a:solidFill>
                  <a:schemeClr val="tx1"/>
                </a:solidFill>
              </a:rPr>
              <a:t>, </a:t>
            </a:r>
            <a:r>
              <a:rPr lang="en-US" sz="1800" i="1" dirty="0" err="1" smtClean="0">
                <a:solidFill>
                  <a:schemeClr val="tx1"/>
                </a:solidFill>
              </a:rPr>
              <a:t>giọng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đọc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hào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hùng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mạnh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mẽ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khi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Gióng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đánh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giặc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图片 11">
            <a:extLst>
              <a:ext uri="{FF2B5EF4-FFF2-40B4-BE49-F238E27FC236}">
                <a16:creationId xmlns:a16="http://schemas.microsoft.com/office/drawing/2014/main" xmlns="" id="{8403EA81-DCC5-4CC8-8DB5-D1728F9576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435774" y="2625967"/>
            <a:ext cx="756180" cy="2551129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xmlns="" id="{8403EA81-DCC5-4CC8-8DB5-D1728F9576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52949" y="1960818"/>
            <a:ext cx="1168513" cy="3182682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8403EA81-DCC5-4CC8-8DB5-D1728F9576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6227" flipH="1">
            <a:off x="8076072" y="2591582"/>
            <a:ext cx="756180" cy="2603521"/>
          </a:xfrm>
          <a:prstGeom prst="rect">
            <a:avLst/>
          </a:prstGeom>
        </p:spPr>
      </p:pic>
      <p:grpSp>
        <p:nvGrpSpPr>
          <p:cNvPr id="7" name="组合 17">
            <a:extLst>
              <a:ext uri="{FF2B5EF4-FFF2-40B4-BE49-F238E27FC236}">
                <a16:creationId xmlns:a16="http://schemas.microsoft.com/office/drawing/2014/main" xmlns="" id="{444322F1-AE42-4DAD-A967-BA87377AD038}"/>
              </a:ext>
            </a:extLst>
          </p:cNvPr>
          <p:cNvGrpSpPr/>
          <p:nvPr/>
        </p:nvGrpSpPr>
        <p:grpSpPr>
          <a:xfrm rot="2607407">
            <a:off x="8087009" y="3936492"/>
            <a:ext cx="843213" cy="1385549"/>
            <a:chOff x="8502722" y="1444230"/>
            <a:chExt cx="3550233" cy="3802092"/>
          </a:xfrm>
        </p:grpSpPr>
        <p:grpSp>
          <p:nvGrpSpPr>
            <p:cNvPr id="8" name="组合 1">
              <a:extLst>
                <a:ext uri="{FF2B5EF4-FFF2-40B4-BE49-F238E27FC236}">
                  <a16:creationId xmlns:a16="http://schemas.microsoft.com/office/drawing/2014/main" xmlns="" id="{5C3EC435-5EA1-471D-BD35-F3EEAD07D7D8}"/>
                </a:ext>
              </a:extLst>
            </p:cNvPr>
            <p:cNvGrpSpPr/>
            <p:nvPr/>
          </p:nvGrpSpPr>
          <p:grpSpPr>
            <a:xfrm>
              <a:off x="8502722" y="3190387"/>
              <a:ext cx="2531969" cy="2055935"/>
              <a:chOff x="2057240" y="2724919"/>
              <a:chExt cx="2531969" cy="2055935"/>
            </a:xfrm>
          </p:grpSpPr>
          <p:pic>
            <p:nvPicPr>
              <p:cNvPr id="13" name="图片 10">
                <a:extLst>
                  <a:ext uri="{FF2B5EF4-FFF2-40B4-BE49-F238E27FC236}">
                    <a16:creationId xmlns:a16="http://schemas.microsoft.com/office/drawing/2014/main" xmlns="" id="{3BD0C27C-91A1-458A-85E1-ECA03867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581041">
                <a:off x="2531729" y="2724919"/>
                <a:ext cx="1336744" cy="1133757"/>
              </a:xfrm>
              <a:prstGeom prst="rect">
                <a:avLst/>
              </a:prstGeom>
            </p:spPr>
          </p:pic>
          <p:pic>
            <p:nvPicPr>
              <p:cNvPr id="14" name="图片 11">
                <a:extLst>
                  <a:ext uri="{FF2B5EF4-FFF2-40B4-BE49-F238E27FC236}">
                    <a16:creationId xmlns:a16="http://schemas.microsoft.com/office/drawing/2014/main" xmlns="" id="{683CD2F2-BA5C-46BD-89B1-2672361E4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581041">
                <a:off x="2057240" y="3647097"/>
                <a:ext cx="1336744" cy="1133757"/>
              </a:xfrm>
              <a:prstGeom prst="rect">
                <a:avLst/>
              </a:prstGeom>
            </p:spPr>
          </p:pic>
          <p:pic>
            <p:nvPicPr>
              <p:cNvPr id="15" name="图片 12">
                <a:extLst>
                  <a:ext uri="{FF2B5EF4-FFF2-40B4-BE49-F238E27FC236}">
                    <a16:creationId xmlns:a16="http://schemas.microsoft.com/office/drawing/2014/main" xmlns="" id="{29A541B6-86F8-4B32-839B-F59D285D3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581041">
                <a:off x="3252465" y="3447134"/>
                <a:ext cx="1336744" cy="1133757"/>
              </a:xfrm>
              <a:prstGeom prst="rect">
                <a:avLst/>
              </a:prstGeom>
            </p:spPr>
          </p:pic>
        </p:grpSp>
        <p:grpSp>
          <p:nvGrpSpPr>
            <p:cNvPr id="9" name="组合 13">
              <a:extLst>
                <a:ext uri="{FF2B5EF4-FFF2-40B4-BE49-F238E27FC236}">
                  <a16:creationId xmlns:a16="http://schemas.microsoft.com/office/drawing/2014/main" xmlns="" id="{47FCFDE6-EAD2-47FC-83D6-ECAD76BE1871}"/>
                </a:ext>
              </a:extLst>
            </p:cNvPr>
            <p:cNvGrpSpPr/>
            <p:nvPr/>
          </p:nvGrpSpPr>
          <p:grpSpPr>
            <a:xfrm>
              <a:off x="9660031" y="1444230"/>
              <a:ext cx="2392924" cy="2636194"/>
              <a:chOff x="2057240" y="2724919"/>
              <a:chExt cx="2392924" cy="2636194"/>
            </a:xfrm>
          </p:grpSpPr>
          <p:pic>
            <p:nvPicPr>
              <p:cNvPr id="10" name="图片 14">
                <a:extLst>
                  <a:ext uri="{FF2B5EF4-FFF2-40B4-BE49-F238E27FC236}">
                    <a16:creationId xmlns:a16="http://schemas.microsoft.com/office/drawing/2014/main" xmlns="" id="{79BEE27A-1D45-49BE-BE3B-C847EF83B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581041">
                <a:off x="2531729" y="2724919"/>
                <a:ext cx="1336744" cy="1133757"/>
              </a:xfrm>
              <a:prstGeom prst="rect">
                <a:avLst/>
              </a:prstGeom>
            </p:spPr>
          </p:pic>
          <p:pic>
            <p:nvPicPr>
              <p:cNvPr id="11" name="图片 15">
                <a:extLst>
                  <a:ext uri="{FF2B5EF4-FFF2-40B4-BE49-F238E27FC236}">
                    <a16:creationId xmlns:a16="http://schemas.microsoft.com/office/drawing/2014/main" xmlns="" id="{0BDCDC07-4316-4146-8722-9DD9E9343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581041">
                <a:off x="2057240" y="3647097"/>
                <a:ext cx="1336744" cy="1133757"/>
              </a:xfrm>
              <a:prstGeom prst="rect">
                <a:avLst/>
              </a:prstGeom>
            </p:spPr>
          </p:pic>
          <p:pic>
            <p:nvPicPr>
              <p:cNvPr id="12" name="图片 16">
                <a:extLst>
                  <a:ext uri="{FF2B5EF4-FFF2-40B4-BE49-F238E27FC236}">
                    <a16:creationId xmlns:a16="http://schemas.microsoft.com/office/drawing/2014/main" xmlns="" id="{D1B9A32C-2D74-422F-8269-9E8032A28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581041">
                <a:off x="3113420" y="4227356"/>
                <a:ext cx="1336744" cy="1133757"/>
              </a:xfrm>
              <a:prstGeom prst="rect">
                <a:avLst/>
              </a:prstGeom>
            </p:spPr>
          </p:pic>
        </p:grpSp>
      </p:grpSp>
      <p:grpSp>
        <p:nvGrpSpPr>
          <p:cNvPr id="16" name="组合 17">
            <a:extLst>
              <a:ext uri="{FF2B5EF4-FFF2-40B4-BE49-F238E27FC236}">
                <a16:creationId xmlns:a16="http://schemas.microsoft.com/office/drawing/2014/main" xmlns="" id="{444322F1-AE42-4DAD-A967-BA87377AD038}"/>
              </a:ext>
            </a:extLst>
          </p:cNvPr>
          <p:cNvGrpSpPr/>
          <p:nvPr/>
        </p:nvGrpSpPr>
        <p:grpSpPr>
          <a:xfrm rot="14276317">
            <a:off x="6225228" y="4310748"/>
            <a:ext cx="1135893" cy="876182"/>
            <a:chOff x="8502722" y="1444230"/>
            <a:chExt cx="3550233" cy="3802092"/>
          </a:xfrm>
        </p:grpSpPr>
        <p:grpSp>
          <p:nvGrpSpPr>
            <p:cNvPr id="17" name="组合 1">
              <a:extLst>
                <a:ext uri="{FF2B5EF4-FFF2-40B4-BE49-F238E27FC236}">
                  <a16:creationId xmlns:a16="http://schemas.microsoft.com/office/drawing/2014/main" xmlns="" id="{5C3EC435-5EA1-471D-BD35-F3EEAD07D7D8}"/>
                </a:ext>
              </a:extLst>
            </p:cNvPr>
            <p:cNvGrpSpPr/>
            <p:nvPr/>
          </p:nvGrpSpPr>
          <p:grpSpPr>
            <a:xfrm>
              <a:off x="8502722" y="3190387"/>
              <a:ext cx="2531969" cy="2055935"/>
              <a:chOff x="2057240" y="2724919"/>
              <a:chExt cx="2531969" cy="2055935"/>
            </a:xfrm>
          </p:grpSpPr>
          <p:pic>
            <p:nvPicPr>
              <p:cNvPr id="22" name="图片 10">
                <a:extLst>
                  <a:ext uri="{FF2B5EF4-FFF2-40B4-BE49-F238E27FC236}">
                    <a16:creationId xmlns:a16="http://schemas.microsoft.com/office/drawing/2014/main" xmlns="" id="{3BD0C27C-91A1-458A-85E1-ECA03867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581041">
                <a:off x="2531729" y="2724919"/>
                <a:ext cx="1336744" cy="1133757"/>
              </a:xfrm>
              <a:prstGeom prst="rect">
                <a:avLst/>
              </a:prstGeom>
            </p:spPr>
          </p:pic>
          <p:pic>
            <p:nvPicPr>
              <p:cNvPr id="23" name="图片 11">
                <a:extLst>
                  <a:ext uri="{FF2B5EF4-FFF2-40B4-BE49-F238E27FC236}">
                    <a16:creationId xmlns:a16="http://schemas.microsoft.com/office/drawing/2014/main" xmlns="" id="{683CD2F2-BA5C-46BD-89B1-2672361E4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581041">
                <a:off x="2057240" y="3647097"/>
                <a:ext cx="1336744" cy="1133757"/>
              </a:xfrm>
              <a:prstGeom prst="rect">
                <a:avLst/>
              </a:prstGeom>
            </p:spPr>
          </p:pic>
          <p:pic>
            <p:nvPicPr>
              <p:cNvPr id="24" name="图片 12">
                <a:extLst>
                  <a:ext uri="{FF2B5EF4-FFF2-40B4-BE49-F238E27FC236}">
                    <a16:creationId xmlns:a16="http://schemas.microsoft.com/office/drawing/2014/main" xmlns="" id="{29A541B6-86F8-4B32-839B-F59D285D3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581041">
                <a:off x="3252465" y="3447134"/>
                <a:ext cx="1336744" cy="1133757"/>
              </a:xfrm>
              <a:prstGeom prst="rect">
                <a:avLst/>
              </a:prstGeom>
            </p:spPr>
          </p:pic>
        </p:grpSp>
        <p:grpSp>
          <p:nvGrpSpPr>
            <p:cNvPr id="18" name="组合 13">
              <a:extLst>
                <a:ext uri="{FF2B5EF4-FFF2-40B4-BE49-F238E27FC236}">
                  <a16:creationId xmlns:a16="http://schemas.microsoft.com/office/drawing/2014/main" xmlns="" id="{47FCFDE6-EAD2-47FC-83D6-ECAD76BE1871}"/>
                </a:ext>
              </a:extLst>
            </p:cNvPr>
            <p:cNvGrpSpPr/>
            <p:nvPr/>
          </p:nvGrpSpPr>
          <p:grpSpPr>
            <a:xfrm>
              <a:off x="9660031" y="1444230"/>
              <a:ext cx="2392924" cy="2636194"/>
              <a:chOff x="2057240" y="2724919"/>
              <a:chExt cx="2392924" cy="2636194"/>
            </a:xfrm>
          </p:grpSpPr>
          <p:pic>
            <p:nvPicPr>
              <p:cNvPr id="19" name="图片 14">
                <a:extLst>
                  <a:ext uri="{FF2B5EF4-FFF2-40B4-BE49-F238E27FC236}">
                    <a16:creationId xmlns:a16="http://schemas.microsoft.com/office/drawing/2014/main" xmlns="" id="{79BEE27A-1D45-49BE-BE3B-C847EF83B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581041">
                <a:off x="2531729" y="2724919"/>
                <a:ext cx="1336744" cy="1133757"/>
              </a:xfrm>
              <a:prstGeom prst="rect">
                <a:avLst/>
              </a:prstGeom>
            </p:spPr>
          </p:pic>
          <p:pic>
            <p:nvPicPr>
              <p:cNvPr id="20" name="图片 15">
                <a:extLst>
                  <a:ext uri="{FF2B5EF4-FFF2-40B4-BE49-F238E27FC236}">
                    <a16:creationId xmlns:a16="http://schemas.microsoft.com/office/drawing/2014/main" xmlns="" id="{0BDCDC07-4316-4146-8722-9DD9E9343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581041">
                <a:off x="2057240" y="3647097"/>
                <a:ext cx="1336744" cy="1133757"/>
              </a:xfrm>
              <a:prstGeom prst="rect">
                <a:avLst/>
              </a:prstGeom>
            </p:spPr>
          </p:pic>
          <p:pic>
            <p:nvPicPr>
              <p:cNvPr id="21" name="图片 16">
                <a:extLst>
                  <a:ext uri="{FF2B5EF4-FFF2-40B4-BE49-F238E27FC236}">
                    <a16:creationId xmlns:a16="http://schemas.microsoft.com/office/drawing/2014/main" xmlns="" id="{D1B9A32C-2D74-422F-8269-9E8032A28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581041">
                <a:off x="3113420" y="4227356"/>
                <a:ext cx="1336744" cy="1133757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0" y="-6845"/>
            <a:ext cx="7882063" cy="1835537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TextBox 34"/>
          <p:cNvSpPr txBox="1"/>
          <p:nvPr/>
        </p:nvSpPr>
        <p:spPr>
          <a:xfrm>
            <a:off x="520200" y="178680"/>
            <a:ext cx="64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/>
              <a:t>* </a:t>
            </a:r>
            <a:r>
              <a:rPr lang="en-US" sz="1800" b="1" i="1" dirty="0" err="1"/>
              <a:t>Nối</a:t>
            </a:r>
            <a:r>
              <a:rPr lang="en-US" sz="1800" b="1" i="1" dirty="0"/>
              <a:t> </a:t>
            </a:r>
            <a:r>
              <a:rPr lang="en-US" sz="1800" b="1" i="1" dirty="0" err="1"/>
              <a:t>cột</a:t>
            </a:r>
            <a:r>
              <a:rPr lang="en-US" sz="1800" b="1" i="1" dirty="0"/>
              <a:t> A </a:t>
            </a:r>
            <a:r>
              <a:rPr lang="en-US" sz="1800" b="1" i="1" dirty="0" err="1"/>
              <a:t>với</a:t>
            </a:r>
            <a:r>
              <a:rPr lang="en-US" sz="1800" b="1" i="1" dirty="0"/>
              <a:t> </a:t>
            </a:r>
            <a:r>
              <a:rPr lang="en-US" sz="1800" b="1" i="1" dirty="0" err="1"/>
              <a:t>cột</a:t>
            </a:r>
            <a:r>
              <a:rPr lang="en-US" sz="1800" b="1" i="1" dirty="0"/>
              <a:t> B </a:t>
            </a:r>
            <a:r>
              <a:rPr lang="en-US" sz="1800" b="1" i="1" dirty="0" err="1"/>
              <a:t>để</a:t>
            </a:r>
            <a:r>
              <a:rPr lang="en-US" sz="1800" b="1" i="1" dirty="0"/>
              <a:t> </a:t>
            </a:r>
            <a:r>
              <a:rPr lang="en-US" sz="1800" b="1" i="1" dirty="0" err="1"/>
              <a:t>hoàn</a:t>
            </a:r>
            <a:r>
              <a:rPr lang="en-US" sz="1800" b="1" i="1" dirty="0"/>
              <a:t> </a:t>
            </a:r>
            <a:r>
              <a:rPr lang="en-US" sz="1800" b="1" i="1" dirty="0" err="1"/>
              <a:t>thiện</a:t>
            </a:r>
            <a:r>
              <a:rPr lang="en-US" sz="1800" b="1" i="1" dirty="0"/>
              <a:t> </a:t>
            </a:r>
            <a:r>
              <a:rPr lang="en-US" sz="1800" b="1" i="1" dirty="0" err="1"/>
              <a:t>nghĩa</a:t>
            </a:r>
            <a:r>
              <a:rPr lang="en-US" sz="1800" b="1" i="1" dirty="0"/>
              <a:t> </a:t>
            </a:r>
            <a:r>
              <a:rPr lang="en-US" sz="1800" b="1" i="1" dirty="0" err="1"/>
              <a:t>của</a:t>
            </a:r>
            <a:r>
              <a:rPr lang="en-US" sz="1800" b="1" i="1" dirty="0"/>
              <a:t> </a:t>
            </a:r>
            <a:r>
              <a:rPr lang="en-US" sz="1800" b="1" i="1" dirty="0" err="1"/>
              <a:t>các</a:t>
            </a:r>
            <a:r>
              <a:rPr lang="en-US" sz="1800" b="1" i="1" dirty="0"/>
              <a:t> </a:t>
            </a:r>
            <a:r>
              <a:rPr lang="en-US" sz="1800" b="1" i="1" dirty="0" err="1"/>
              <a:t>từ</a:t>
            </a:r>
            <a:r>
              <a:rPr lang="en-US" sz="1800" b="1" i="1" dirty="0"/>
              <a:t> </a:t>
            </a:r>
            <a:r>
              <a:rPr lang="en-US" sz="1800" b="1" i="1" dirty="0" err="1"/>
              <a:t>sau</a:t>
            </a:r>
            <a:r>
              <a:rPr lang="en-US" sz="1800" b="1" i="1" dirty="0"/>
              <a:t>: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55754"/>
              </p:ext>
            </p:extLst>
          </p:nvPr>
        </p:nvGraphicFramePr>
        <p:xfrm>
          <a:off x="35686" y="999049"/>
          <a:ext cx="1251266" cy="411311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266">
                  <a:extLst>
                    <a:ext uri="{9D8B030D-6E8A-4147-A177-3AD203B41FA5}">
                      <a16:colId xmlns:a16="http://schemas.microsoft.com/office/drawing/2014/main" xmlns="" val="3968543499"/>
                    </a:ext>
                  </a:extLst>
                </a:gridCol>
              </a:tblGrid>
              <a:tr h="68551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A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82853024"/>
                  </a:ext>
                </a:extLst>
              </a:tr>
              <a:tr h="685519">
                <a:tc>
                  <a:txBody>
                    <a:bodyPr/>
                    <a:lstStyle/>
                    <a:p>
                      <a:r>
                        <a:rPr lang="en-US" sz="1500" b="1" dirty="0" err="1" smtClean="0"/>
                        <a:t>Thụ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thai</a:t>
                      </a:r>
                      <a:r>
                        <a:rPr lang="en-US" sz="1500" b="1" baseline="0" dirty="0" smtClean="0"/>
                        <a:t>: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902319849"/>
                  </a:ext>
                </a:extLst>
              </a:tr>
              <a:tr h="685519">
                <a:tc>
                  <a:txBody>
                    <a:bodyPr/>
                    <a:lstStyle/>
                    <a:p>
                      <a:r>
                        <a:rPr lang="en-US" sz="1500" b="1" dirty="0" err="1" smtClean="0"/>
                        <a:t>Sứ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giả</a:t>
                      </a:r>
                      <a:r>
                        <a:rPr lang="en-US" sz="1500" b="1" baseline="0" dirty="0" smtClean="0"/>
                        <a:t>: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16283499"/>
                  </a:ext>
                </a:extLst>
              </a:tr>
              <a:tr h="685519">
                <a:tc>
                  <a:txBody>
                    <a:bodyPr/>
                    <a:lstStyle/>
                    <a:p>
                      <a:r>
                        <a:rPr lang="en-US" sz="1500" b="1" dirty="0" err="1" smtClean="0"/>
                        <a:t>Tráng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sĩ</a:t>
                      </a:r>
                      <a:r>
                        <a:rPr lang="en-US" sz="1500" b="1" baseline="0" dirty="0" smtClean="0"/>
                        <a:t>:</a:t>
                      </a:r>
                      <a:endParaRPr lang="en-US" sz="1500" b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21489058"/>
                  </a:ext>
                </a:extLst>
              </a:tr>
              <a:tr h="685519">
                <a:tc>
                  <a:txBody>
                    <a:bodyPr/>
                    <a:lstStyle/>
                    <a:p>
                      <a:r>
                        <a:rPr lang="en-US" sz="1500" b="1" dirty="0" err="1" smtClean="0"/>
                        <a:t>Lẫm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liệt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189362555"/>
                  </a:ext>
                </a:extLst>
              </a:tr>
              <a:tr h="685519">
                <a:tc>
                  <a:txBody>
                    <a:bodyPr/>
                    <a:lstStyle/>
                    <a:p>
                      <a:r>
                        <a:rPr lang="en-US" sz="1500" b="1" dirty="0" err="1" smtClean="0"/>
                        <a:t>Tàn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quân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96303491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65125"/>
              </p:ext>
            </p:extLst>
          </p:nvPr>
        </p:nvGraphicFramePr>
        <p:xfrm>
          <a:off x="3051491" y="1037458"/>
          <a:ext cx="6096000" cy="415094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194520780"/>
                    </a:ext>
                  </a:extLst>
                </a:gridCol>
              </a:tblGrid>
              <a:tr h="44256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B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136555745"/>
                  </a:ext>
                </a:extLst>
              </a:tr>
              <a:tr h="783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/>
                        <a:t>Người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có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sức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lực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cường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tráng</a:t>
                      </a:r>
                      <a:r>
                        <a:rPr lang="en-US" sz="1500" b="1" baseline="0" dirty="0" smtClean="0"/>
                        <a:t>, </a:t>
                      </a:r>
                      <a:r>
                        <a:rPr lang="en-US" sz="1500" b="1" baseline="0" dirty="0" err="1" smtClean="0"/>
                        <a:t>chí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khí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mạnh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mẽ</a:t>
                      </a:r>
                      <a:r>
                        <a:rPr lang="en-US" sz="1500" b="1" baseline="0" dirty="0" smtClean="0"/>
                        <a:t>, hay </a:t>
                      </a:r>
                      <a:r>
                        <a:rPr lang="en-US" sz="1500" b="1" baseline="0" dirty="0" err="1" smtClean="0"/>
                        <a:t>làm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việc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lớn</a:t>
                      </a:r>
                      <a:r>
                        <a:rPr lang="en-US" sz="1500" b="1" baseline="0" dirty="0" smtClean="0"/>
                        <a:t>( </a:t>
                      </a:r>
                      <a:r>
                        <a:rPr lang="en-US" sz="1500" b="1" baseline="0" dirty="0" err="1" smtClean="0"/>
                        <a:t>tráng</a:t>
                      </a:r>
                      <a:r>
                        <a:rPr lang="en-US" sz="1500" b="1" baseline="0" dirty="0" smtClean="0"/>
                        <a:t>: </a:t>
                      </a:r>
                      <a:r>
                        <a:rPr lang="en-US" sz="1500" b="1" baseline="0" dirty="0" err="1" smtClean="0"/>
                        <a:t>khỏe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mạnh</a:t>
                      </a:r>
                      <a:r>
                        <a:rPr lang="en-US" sz="1500" b="1" baseline="0" dirty="0" smtClean="0"/>
                        <a:t>, </a:t>
                      </a:r>
                      <a:r>
                        <a:rPr lang="en-US" sz="1500" b="1" baseline="0" dirty="0" err="1" smtClean="0"/>
                        <a:t>cường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tráng</a:t>
                      </a:r>
                      <a:r>
                        <a:rPr lang="en-US" sz="1500" b="1" baseline="0" dirty="0" smtClean="0"/>
                        <a:t>, to </a:t>
                      </a:r>
                      <a:r>
                        <a:rPr lang="en-US" sz="1500" b="1" baseline="0" dirty="0" err="1" smtClean="0"/>
                        <a:t>lớn</a:t>
                      </a:r>
                      <a:r>
                        <a:rPr lang="en-US" sz="1500" b="1" baseline="0" dirty="0" smtClean="0"/>
                        <a:t>; </a:t>
                      </a:r>
                      <a:r>
                        <a:rPr lang="en-US" sz="1500" b="1" baseline="0" dirty="0" err="1" smtClean="0"/>
                        <a:t>sĩ</a:t>
                      </a:r>
                      <a:r>
                        <a:rPr lang="en-US" sz="1500" b="1" baseline="0" dirty="0" smtClean="0"/>
                        <a:t>: </a:t>
                      </a:r>
                      <a:r>
                        <a:rPr lang="en-US" sz="1500" b="1" baseline="0" dirty="0" err="1" smtClean="0"/>
                        <a:t>người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smtClean="0"/>
                        <a:t>trí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thức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thời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xưa</a:t>
                      </a:r>
                      <a:r>
                        <a:rPr lang="en-US" sz="1500" b="1" baseline="0" dirty="0" smtClean="0"/>
                        <a:t> hay </a:t>
                      </a:r>
                      <a:r>
                        <a:rPr lang="en-US" sz="1500" b="1" baseline="0" dirty="0" err="1" smtClean="0"/>
                        <a:t>người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được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tôn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trọng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nói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chung</a:t>
                      </a:r>
                      <a:endParaRPr lang="en-US" sz="1500" b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98347871"/>
                  </a:ext>
                </a:extLst>
              </a:tr>
              <a:tr h="683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/>
                        <a:t>Quân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bại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trận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còn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sống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sót</a:t>
                      </a:r>
                      <a:endParaRPr lang="en-US" sz="1500" b="1" dirty="0" smtClean="0"/>
                    </a:p>
                    <a:p>
                      <a:endParaRPr lang="en-US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2998721"/>
                  </a:ext>
                </a:extLst>
              </a:tr>
              <a:tr h="890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/>
                        <a:t>Người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vâng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mệnh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trên</a:t>
                      </a:r>
                      <a:r>
                        <a:rPr lang="en-US" sz="1500" b="1" baseline="0" dirty="0" smtClean="0"/>
                        <a:t>(ở </a:t>
                      </a:r>
                      <a:r>
                        <a:rPr lang="en-US" sz="1500" b="1" baseline="0" dirty="0" err="1" smtClean="0"/>
                        <a:t>đây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là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vua</a:t>
                      </a:r>
                      <a:r>
                        <a:rPr lang="en-US" sz="1500" b="1" baseline="0" dirty="0" smtClean="0"/>
                        <a:t>) </a:t>
                      </a:r>
                      <a:r>
                        <a:rPr lang="en-US" sz="1500" b="1" baseline="0" dirty="0" err="1" smtClean="0"/>
                        <a:t>đi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làm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một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việc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gì</a:t>
                      </a:r>
                      <a:r>
                        <a:rPr lang="en-US" sz="1500" b="1" baseline="0" dirty="0" smtClean="0"/>
                        <a:t> ở </a:t>
                      </a:r>
                      <a:r>
                        <a:rPr lang="en-US" sz="1500" b="1" baseline="0" dirty="0" err="1" smtClean="0"/>
                        <a:t>các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địa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phương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trong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nước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hoặc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nước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ngoài</a:t>
                      </a:r>
                      <a:r>
                        <a:rPr lang="en-US" sz="1500" b="1" baseline="0" dirty="0" smtClean="0"/>
                        <a:t>(</a:t>
                      </a:r>
                      <a:r>
                        <a:rPr lang="en-US" sz="1500" b="1" baseline="0" dirty="0" err="1" smtClean="0"/>
                        <a:t>sứ</a:t>
                      </a:r>
                      <a:r>
                        <a:rPr lang="en-US" sz="1500" b="1" baseline="0" dirty="0" smtClean="0"/>
                        <a:t>: </a:t>
                      </a:r>
                      <a:r>
                        <a:rPr lang="en-US" sz="1500" b="1" baseline="0" dirty="0" err="1" smtClean="0"/>
                        <a:t>người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thay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vua</a:t>
                      </a:r>
                      <a:r>
                        <a:rPr lang="en-US" sz="1500" b="1" baseline="0" dirty="0" smtClean="0"/>
                        <a:t> hay </a:t>
                      </a:r>
                      <a:r>
                        <a:rPr lang="en-US" sz="1500" b="1" baseline="0" dirty="0" err="1" smtClean="0"/>
                        <a:t>nhà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nước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phái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đi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đại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diện</a:t>
                      </a:r>
                      <a:r>
                        <a:rPr lang="en-US" sz="1500" b="1" baseline="0" dirty="0" smtClean="0"/>
                        <a:t>; </a:t>
                      </a:r>
                      <a:r>
                        <a:rPr lang="en-US" sz="1500" b="1" baseline="0" dirty="0" err="1" smtClean="0"/>
                        <a:t>giả</a:t>
                      </a:r>
                      <a:r>
                        <a:rPr lang="en-US" sz="1500" b="1" baseline="0" dirty="0" smtClean="0"/>
                        <a:t>: </a:t>
                      </a:r>
                      <a:r>
                        <a:rPr lang="en-US" sz="1500" b="1" baseline="0" dirty="0" err="1" smtClean="0"/>
                        <a:t>kẻ</a:t>
                      </a:r>
                      <a:r>
                        <a:rPr lang="en-US" sz="1500" b="1" baseline="0" dirty="0" smtClean="0"/>
                        <a:t>, </a:t>
                      </a:r>
                      <a:r>
                        <a:rPr lang="en-US" sz="1500" b="1" baseline="0" dirty="0" err="1" smtClean="0"/>
                        <a:t>người</a:t>
                      </a:r>
                      <a:r>
                        <a:rPr lang="en-US" sz="1500" b="1" baseline="0" dirty="0" smtClean="0"/>
                        <a:t>)</a:t>
                      </a:r>
                      <a:endParaRPr lang="en-US" sz="1500" b="1" dirty="0" smtClean="0"/>
                    </a:p>
                    <a:p>
                      <a:endParaRPr lang="en-US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299745923"/>
                  </a:ext>
                </a:extLst>
              </a:tr>
              <a:tr h="476176">
                <a:tc>
                  <a:txBody>
                    <a:bodyPr/>
                    <a:lstStyle/>
                    <a:p>
                      <a:r>
                        <a:rPr lang="en-US" sz="1500" b="1" dirty="0" err="1" smtClean="0"/>
                        <a:t>Hùng</a:t>
                      </a:r>
                      <a:r>
                        <a:rPr lang="en-US" sz="1500" b="1" baseline="0" dirty="0" smtClean="0"/>
                        <a:t> dung, </a:t>
                      </a:r>
                      <a:r>
                        <a:rPr lang="en-US" sz="1500" b="1" baseline="0" dirty="0" err="1" smtClean="0"/>
                        <a:t>oai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nghiêm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99044037"/>
                  </a:ext>
                </a:extLst>
              </a:tr>
              <a:tr h="783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/>
                        <a:t>Bắt</a:t>
                      </a:r>
                      <a:r>
                        <a:rPr lang="en-US" sz="1500" b="1" dirty="0" smtClean="0"/>
                        <a:t> </a:t>
                      </a:r>
                      <a:r>
                        <a:rPr lang="en-US" sz="1500" b="1" dirty="0" err="1" smtClean="0"/>
                        <a:t>đầu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có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thai</a:t>
                      </a:r>
                      <a:r>
                        <a:rPr lang="en-US" sz="1500" b="1" baseline="0" dirty="0" smtClean="0"/>
                        <a:t>( </a:t>
                      </a:r>
                      <a:r>
                        <a:rPr lang="en-US" sz="1500" b="1" baseline="0" dirty="0" err="1" smtClean="0"/>
                        <a:t>có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chửa</a:t>
                      </a:r>
                      <a:r>
                        <a:rPr lang="en-US" sz="1500" b="1" baseline="0" dirty="0" smtClean="0"/>
                        <a:t>, </a:t>
                      </a:r>
                      <a:r>
                        <a:rPr lang="en-US" sz="1500" b="1" baseline="0" dirty="0" err="1" smtClean="0"/>
                        <a:t>mang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bầu</a:t>
                      </a:r>
                      <a:r>
                        <a:rPr lang="en-US" sz="1500" b="1" baseline="0" dirty="0" smtClean="0"/>
                        <a:t>,…)</a:t>
                      </a:r>
                      <a:endParaRPr lang="en-US" sz="1500" b="1" dirty="0" smtClean="0"/>
                    </a:p>
                    <a:p>
                      <a:endParaRPr lang="en-US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963418733"/>
                  </a:ext>
                </a:extLst>
              </a:tr>
            </a:tbl>
          </a:graphicData>
        </a:graphic>
      </p:graphicFrame>
      <p:cxnSp>
        <p:nvCxnSpPr>
          <p:cNvPr id="41" name="Straight Arrow Connector 40"/>
          <p:cNvCxnSpPr>
            <a:endCxn id="37" idx="1"/>
          </p:cNvCxnSpPr>
          <p:nvPr/>
        </p:nvCxnSpPr>
        <p:spPr>
          <a:xfrm>
            <a:off x="1296375" y="2787655"/>
            <a:ext cx="1755116" cy="3252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285187" y="2011687"/>
            <a:ext cx="1712721" cy="13554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268312" y="4043953"/>
            <a:ext cx="1729597" cy="86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304046" y="2689416"/>
            <a:ext cx="1719381" cy="21224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8"/>
          <p:cNvCxnSpPr/>
          <p:nvPr/>
        </p:nvCxnSpPr>
        <p:spPr>
          <a:xfrm>
            <a:off x="1304046" y="2090278"/>
            <a:ext cx="1727052" cy="26952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4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58" y="2288339"/>
            <a:ext cx="6238505" cy="25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73" y="2049236"/>
            <a:ext cx="6057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5" y="1253006"/>
            <a:ext cx="6057900" cy="159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69" y="131093"/>
            <a:ext cx="593337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802350"/>
            <a:ext cx="1533525" cy="16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485900" y="2628900"/>
            <a:ext cx="971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</a:rPr>
              <a:t>4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endParaRPr lang="en-US" alt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0" y="371485"/>
            <a:ext cx="6332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817123" y="0"/>
            <a:ext cx="678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Góc tròn 3"/>
          <p:cNvSpPr/>
          <p:nvPr/>
        </p:nvSpPr>
        <p:spPr>
          <a:xfrm>
            <a:off x="535021" y="1458789"/>
            <a:ext cx="3326860" cy="8414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Góc tròn 4"/>
          <p:cNvSpPr/>
          <p:nvPr/>
        </p:nvSpPr>
        <p:spPr>
          <a:xfrm>
            <a:off x="535021" y="2636196"/>
            <a:ext cx="3326860" cy="8463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Góc tròn 5"/>
          <p:cNvSpPr/>
          <p:nvPr/>
        </p:nvSpPr>
        <p:spPr>
          <a:xfrm>
            <a:off x="535021" y="3978612"/>
            <a:ext cx="3326860" cy="8754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Góc tròn 6"/>
          <p:cNvSpPr/>
          <p:nvPr/>
        </p:nvSpPr>
        <p:spPr>
          <a:xfrm>
            <a:off x="4630365" y="1458789"/>
            <a:ext cx="3414408" cy="8365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4620638" y="2636196"/>
            <a:ext cx="3414408" cy="8463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Góc tròn 8"/>
          <p:cNvSpPr/>
          <p:nvPr/>
        </p:nvSpPr>
        <p:spPr>
          <a:xfrm>
            <a:off x="4630365" y="3978612"/>
            <a:ext cx="3404681" cy="8754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D486D5-9C51-B74D-AA8C-2A1A239874A3}"/>
              </a:ext>
            </a:extLst>
          </p:cNvPr>
          <p:cNvSpPr txBox="1"/>
          <p:nvPr/>
        </p:nvSpPr>
        <p:spPr>
          <a:xfrm>
            <a:off x="3055237" y="2646147"/>
            <a:ext cx="315022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CF20B8-3F71-B24E-B95D-34F65908D7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6799" y="2571750"/>
            <a:ext cx="918437" cy="6824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5154BA-CA2A-4859-8928-1E440F7DDBE7}"/>
              </a:ext>
            </a:extLst>
          </p:cNvPr>
          <p:cNvSpPr/>
          <p:nvPr/>
        </p:nvSpPr>
        <p:spPr>
          <a:xfrm>
            <a:off x="522144" y="3577070"/>
            <a:ext cx="8151668" cy="54552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A3CA8B-EFCD-4DBF-A900-31CF7594464F}"/>
              </a:ext>
            </a:extLst>
          </p:cNvPr>
          <p:cNvSpPr/>
          <p:nvPr/>
        </p:nvSpPr>
        <p:spPr>
          <a:xfrm>
            <a:off x="522144" y="3577070"/>
            <a:ext cx="8151668" cy="545523"/>
          </a:xfrm>
          <a:prstGeom prst="rect">
            <a:avLst/>
          </a:prstGeom>
          <a:solidFill>
            <a:srgbClr val="FF475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A70061-7A6C-4C90-BE55-7332ADDBB79D}"/>
              </a:ext>
            </a:extLst>
          </p:cNvPr>
          <p:cNvSpPr txBox="1"/>
          <p:nvPr/>
        </p:nvSpPr>
        <p:spPr>
          <a:xfrm>
            <a:off x="3125066" y="2568854"/>
            <a:ext cx="2945823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GIỜ!</a:t>
            </a:r>
          </a:p>
        </p:txBody>
      </p:sp>
      <p:grpSp>
        <p:nvGrpSpPr>
          <p:cNvPr id="7" name="Nhóm 6"/>
          <p:cNvGrpSpPr/>
          <p:nvPr/>
        </p:nvGrpSpPr>
        <p:grpSpPr>
          <a:xfrm>
            <a:off x="1456325" y="39904"/>
            <a:ext cx="6471557" cy="2531846"/>
            <a:chOff x="2991619" y="1066800"/>
            <a:chExt cx="6152381" cy="3647619"/>
          </a:xfrm>
        </p:grpSpPr>
        <p:pic>
          <p:nvPicPr>
            <p:cNvPr id="10" name="Ảnh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Hộp Văn bản 11"/>
            <p:cNvSpPr txBox="1"/>
            <p:nvPr/>
          </p:nvSpPr>
          <p:spPr>
            <a:xfrm>
              <a:off x="3313404" y="1627978"/>
              <a:ext cx="5508809" cy="203969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dung: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1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theme/theme1.xml><?xml version="1.0" encoding="utf-8"?>
<a:theme xmlns:a="http://schemas.openxmlformats.org/drawingml/2006/main" name="Hortensi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 and End Slide Master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</TotalTime>
  <Words>1182</Words>
  <Application>Microsoft Office PowerPoint</Application>
  <PresentationFormat>Trình chiếu Trên màn hình (16:9)</PresentationFormat>
  <Paragraphs>156</Paragraphs>
  <Slides>21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21</vt:i4>
      </vt:variant>
    </vt:vector>
  </HeadingPairs>
  <TitlesOfParts>
    <vt:vector size="35" baseType="lpstr">
      <vt:lpstr>Arial Unicode MS</vt:lpstr>
      <vt:lpstr>Arial</vt:lpstr>
      <vt:lpstr>Pacifico</vt:lpstr>
      <vt:lpstr>Calibri Light</vt:lpstr>
      <vt:lpstr>Amatic SC</vt:lpstr>
      <vt:lpstr>Muli Light</vt:lpstr>
      <vt:lpstr>Roboto Slab Light</vt:lpstr>
      <vt:lpstr>Calibri</vt:lpstr>
      <vt:lpstr>Muli</vt:lpstr>
      <vt:lpstr>Times New Roman</vt:lpstr>
      <vt:lpstr>Hortensius template</vt:lpstr>
      <vt:lpstr>Quickly template</vt:lpstr>
      <vt:lpstr>Office Theme</vt:lpstr>
      <vt:lpstr>Cover and End Slide Master</vt:lpstr>
      <vt:lpstr>CHÀO MỪNG THẦY CÔ VÀ CÁC EM ĐẾN VỚI TIẾT HỌC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CÁCH CHƠI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/>
  <cp:lastModifiedBy>Hiệp Nguyễn</cp:lastModifiedBy>
  <cp:revision>133</cp:revision>
  <dcterms:modified xsi:type="dcterms:W3CDTF">2020-08-05T03:52:51Z</dcterms:modified>
</cp:coreProperties>
</file>