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43"/>
  </p:notesMasterIdLst>
  <p:handoutMasterIdLst>
    <p:handoutMasterId r:id="rId44"/>
  </p:handoutMasterIdLst>
  <p:sldIdLst>
    <p:sldId id="3136" r:id="rId2"/>
    <p:sldId id="3137" r:id="rId3"/>
    <p:sldId id="3140" r:id="rId4"/>
    <p:sldId id="3134" r:id="rId5"/>
    <p:sldId id="3164" r:id="rId6"/>
    <p:sldId id="3138" r:id="rId7"/>
    <p:sldId id="3155" r:id="rId8"/>
    <p:sldId id="3157" r:id="rId9"/>
    <p:sldId id="3159" r:id="rId10"/>
    <p:sldId id="3160" r:id="rId11"/>
    <p:sldId id="3161" r:id="rId12"/>
    <p:sldId id="3162" r:id="rId13"/>
    <p:sldId id="3129" r:id="rId14"/>
    <p:sldId id="3163" r:id="rId15"/>
    <p:sldId id="3167" r:id="rId16"/>
    <p:sldId id="3166" r:id="rId17"/>
    <p:sldId id="3143" r:id="rId18"/>
    <p:sldId id="3186" r:id="rId19"/>
    <p:sldId id="3131" r:id="rId20"/>
    <p:sldId id="3185" r:id="rId21"/>
    <p:sldId id="3170" r:id="rId22"/>
    <p:sldId id="3188" r:id="rId23"/>
    <p:sldId id="3189" r:id="rId24"/>
    <p:sldId id="3190" r:id="rId25"/>
    <p:sldId id="3191" r:id="rId26"/>
    <p:sldId id="3192" r:id="rId27"/>
    <p:sldId id="3193" r:id="rId28"/>
    <p:sldId id="3194" r:id="rId29"/>
    <p:sldId id="3182" r:id="rId30"/>
    <p:sldId id="3187" r:id="rId31"/>
    <p:sldId id="3146" r:id="rId32"/>
    <p:sldId id="3148" r:id="rId33"/>
    <p:sldId id="3149" r:id="rId34"/>
    <p:sldId id="3150" r:id="rId35"/>
    <p:sldId id="3151" r:id="rId36"/>
    <p:sldId id="3152" r:id="rId37"/>
    <p:sldId id="3153" r:id="rId38"/>
    <p:sldId id="3168" r:id="rId39"/>
    <p:sldId id="3180" r:id="rId40"/>
    <p:sldId id="3183" r:id="rId41"/>
    <p:sldId id="3135" r:id="rId42"/>
  </p:sldIdLst>
  <p:sldSz cx="12858750" cy="7232650"/>
  <p:notesSz cx="6858000" cy="9144000"/>
  <p:custDataLst>
    <p:tags r:id="rId4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228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5E1A"/>
    <a:srgbClr val="FEB612"/>
    <a:srgbClr val="ACC32B"/>
    <a:srgbClr val="C00000"/>
    <a:srgbClr val="00B369"/>
    <a:srgbClr val="1A8CE1"/>
    <a:srgbClr val="FFFFFF"/>
    <a:srgbClr val="A78357"/>
    <a:srgbClr val="28C7D4"/>
    <a:srgbClr val="F9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58" autoAdjust="0"/>
    <p:restoredTop sz="97971" autoAdjust="0"/>
  </p:normalViewPr>
  <p:slideViewPr>
    <p:cSldViewPr>
      <p:cViewPr>
        <p:scale>
          <a:sx n="50" d="100"/>
          <a:sy n="50" d="100"/>
        </p:scale>
        <p:origin x="-1476" y="-804"/>
      </p:cViewPr>
      <p:guideLst>
        <p:guide orient="horz" pos="328"/>
        <p:guide orient="horz" pos="4228"/>
        <p:guide pos="4050"/>
        <p:guide pos="557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3894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2019/11/23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2019/11/23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0056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0056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4279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97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7821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" y="0"/>
            <a:ext cx="12854940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10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2019/11/23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media" Target="../media/media1.mp3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thÃ nh viÃªn ná»¯ xinh Äáº¹p"/>
          <p:cNvPicPr>
            <a:picLocks noChangeAspect="1" noChangeArrowheads="1"/>
          </p:cNvPicPr>
          <p:nvPr/>
        </p:nvPicPr>
        <p:blipFill>
          <a:blip r:embed="rId2"/>
          <a:srcRect b="14378"/>
          <a:stretch>
            <a:fillRect/>
          </a:stretch>
        </p:blipFill>
        <p:spPr bwMode="auto">
          <a:xfrm>
            <a:off x="-1" y="1"/>
            <a:ext cx="12858751" cy="54451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0177" y="5587107"/>
            <a:ext cx="9329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6A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9777" y="6359525"/>
            <a:ext cx="6707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u="sng" dirty="0" smtClean="0">
                <a:latin typeface="Times New Roman" pitchFamily="18" charset="0"/>
                <a:cs typeface="Times New Roman" pitchFamily="18" charset="0"/>
              </a:rPr>
              <a:t> 6A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575" y="3754437"/>
            <a:ext cx="5150777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313566"/>
            <a:ext cx="4114800" cy="366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221037"/>
            <a:ext cx="28808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276975" y="1087437"/>
            <a:ext cx="6248400" cy="193992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86400" y="1281112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 rot="19970223" flipV="1">
            <a:off x="5624709" y="1632776"/>
            <a:ext cx="533400" cy="609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7419975" y="4364037"/>
            <a:ext cx="5105400" cy="17526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6276975" y="5126037"/>
            <a:ext cx="1143000" cy="609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90575" y="1482725"/>
          <a:ext cx="11201400" cy="42889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181600"/>
                <a:gridCol w="6019800"/>
              </a:tblGrid>
              <a:tr h="576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40425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7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0"/>
            <a:ext cx="1285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5975" y="263525"/>
            <a:ext cx="864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987925"/>
            <a:ext cx="1553121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28775" y="2162774"/>
            <a:ext cx="98298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- Làm tăng tính gợi hình, gợi cảm cho sự diễn đạt.</a:t>
            </a:r>
            <a:endParaRPr lang="en-US" sz="32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6775" y="3692525"/>
            <a:ext cx="5029200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A-B,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48375" y="3463925"/>
            <a:ext cx="58674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A),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76225" y="4302125"/>
            <a:ext cx="2607765" cy="3613328"/>
            <a:chOff x="1079500" y="969962"/>
            <a:chExt cx="8877301" cy="1223327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1079500" y="4344988"/>
              <a:ext cx="5178425" cy="7847013"/>
            </a:xfrm>
            <a:custGeom>
              <a:avLst/>
              <a:gdLst>
                <a:gd name="T0" fmla="*/ 245 w 245"/>
                <a:gd name="T1" fmla="*/ 0 h 372"/>
                <a:gd name="T2" fmla="*/ 5 w 245"/>
                <a:gd name="T3" fmla="*/ 353 h 372"/>
                <a:gd name="T4" fmla="*/ 14 w 245"/>
                <a:gd name="T5" fmla="*/ 371 h 372"/>
                <a:gd name="T6" fmla="*/ 15 w 245"/>
                <a:gd name="T7" fmla="*/ 372 h 372"/>
                <a:gd name="T8" fmla="*/ 245 w 245"/>
                <a:gd name="T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2">
                  <a:moveTo>
                    <a:pt x="245" y="0"/>
                  </a:moveTo>
                  <a:cubicBezTo>
                    <a:pt x="97" y="179"/>
                    <a:pt x="1" y="321"/>
                    <a:pt x="5" y="353"/>
                  </a:cubicBezTo>
                  <a:cubicBezTo>
                    <a:pt x="7" y="358"/>
                    <a:pt x="11" y="366"/>
                    <a:pt x="14" y="371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0" y="335"/>
                    <a:pt x="129" y="148"/>
                    <a:pt x="24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565275" y="5335588"/>
              <a:ext cx="5178425" cy="7867650"/>
            </a:xfrm>
            <a:custGeom>
              <a:avLst/>
              <a:gdLst>
                <a:gd name="T0" fmla="*/ 245 w 245"/>
                <a:gd name="T1" fmla="*/ 0 h 373"/>
                <a:gd name="T2" fmla="*/ 5 w 245"/>
                <a:gd name="T3" fmla="*/ 353 h 373"/>
                <a:gd name="T4" fmla="*/ 14 w 245"/>
                <a:gd name="T5" fmla="*/ 372 h 373"/>
                <a:gd name="T6" fmla="*/ 15 w 245"/>
                <a:gd name="T7" fmla="*/ 373 h 373"/>
                <a:gd name="T8" fmla="*/ 245 w 245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3">
                  <a:moveTo>
                    <a:pt x="245" y="0"/>
                  </a:moveTo>
                  <a:cubicBezTo>
                    <a:pt x="97" y="180"/>
                    <a:pt x="1" y="322"/>
                    <a:pt x="5" y="353"/>
                  </a:cubicBezTo>
                  <a:cubicBezTo>
                    <a:pt x="7" y="359"/>
                    <a:pt x="11" y="367"/>
                    <a:pt x="14" y="372"/>
                  </a:cubicBezTo>
                  <a:cubicBezTo>
                    <a:pt x="15" y="373"/>
                    <a:pt x="15" y="373"/>
                    <a:pt x="15" y="373"/>
                  </a:cubicBezTo>
                  <a:cubicBezTo>
                    <a:pt x="0" y="335"/>
                    <a:pt x="130" y="149"/>
                    <a:pt x="24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3954463" y="1011237"/>
              <a:ext cx="5283199" cy="6391276"/>
            </a:xfrm>
            <a:custGeom>
              <a:avLst/>
              <a:gdLst>
                <a:gd name="T0" fmla="*/ 84 w 250"/>
                <a:gd name="T1" fmla="*/ 232 h 303"/>
                <a:gd name="T2" fmla="*/ 79 w 250"/>
                <a:gd name="T3" fmla="*/ 226 h 303"/>
                <a:gd name="T4" fmla="*/ 66 w 250"/>
                <a:gd name="T5" fmla="*/ 218 h 303"/>
                <a:gd name="T6" fmla="*/ 66 w 250"/>
                <a:gd name="T7" fmla="*/ 218 h 303"/>
                <a:gd name="T8" fmla="*/ 132 w 250"/>
                <a:gd name="T9" fmla="*/ 225 h 303"/>
                <a:gd name="T10" fmla="*/ 177 w 250"/>
                <a:gd name="T11" fmla="*/ 217 h 303"/>
                <a:gd name="T12" fmla="*/ 65 w 250"/>
                <a:gd name="T13" fmla="*/ 192 h 303"/>
                <a:gd name="T14" fmla="*/ 65 w 250"/>
                <a:gd name="T15" fmla="*/ 192 h 303"/>
                <a:gd name="T16" fmla="*/ 65 w 250"/>
                <a:gd name="T17" fmla="*/ 190 h 303"/>
                <a:gd name="T18" fmla="*/ 65 w 250"/>
                <a:gd name="T19" fmla="*/ 191 h 303"/>
                <a:gd name="T20" fmla="*/ 67 w 250"/>
                <a:gd name="T21" fmla="*/ 186 h 303"/>
                <a:gd name="T22" fmla="*/ 66 w 250"/>
                <a:gd name="T23" fmla="*/ 187 h 303"/>
                <a:gd name="T24" fmla="*/ 68 w 250"/>
                <a:gd name="T25" fmla="*/ 185 h 303"/>
                <a:gd name="T26" fmla="*/ 68 w 250"/>
                <a:gd name="T27" fmla="*/ 185 h 303"/>
                <a:gd name="T28" fmla="*/ 68 w 250"/>
                <a:gd name="T29" fmla="*/ 184 h 303"/>
                <a:gd name="T30" fmla="*/ 68 w 250"/>
                <a:gd name="T31" fmla="*/ 184 h 303"/>
                <a:gd name="T32" fmla="*/ 69 w 250"/>
                <a:gd name="T33" fmla="*/ 182 h 303"/>
                <a:gd name="T34" fmla="*/ 70 w 250"/>
                <a:gd name="T35" fmla="*/ 180 h 303"/>
                <a:gd name="T36" fmla="*/ 69 w 250"/>
                <a:gd name="T37" fmla="*/ 182 h 303"/>
                <a:gd name="T38" fmla="*/ 70 w 250"/>
                <a:gd name="T39" fmla="*/ 179 h 303"/>
                <a:gd name="T40" fmla="*/ 72 w 250"/>
                <a:gd name="T41" fmla="*/ 177 h 303"/>
                <a:gd name="T42" fmla="*/ 73 w 250"/>
                <a:gd name="T43" fmla="*/ 174 h 303"/>
                <a:gd name="T44" fmla="*/ 73 w 250"/>
                <a:gd name="T45" fmla="*/ 173 h 303"/>
                <a:gd name="T46" fmla="*/ 73 w 250"/>
                <a:gd name="T47" fmla="*/ 173 h 303"/>
                <a:gd name="T48" fmla="*/ 47 w 250"/>
                <a:gd name="T49" fmla="*/ 146 h 303"/>
                <a:gd name="T50" fmla="*/ 47 w 250"/>
                <a:gd name="T51" fmla="*/ 146 h 303"/>
                <a:gd name="T52" fmla="*/ 62 w 250"/>
                <a:gd name="T53" fmla="*/ 133 h 303"/>
                <a:gd name="T54" fmla="*/ 80 w 250"/>
                <a:gd name="T55" fmla="*/ 126 h 303"/>
                <a:gd name="T56" fmla="*/ 80 w 250"/>
                <a:gd name="T57" fmla="*/ 126 h 303"/>
                <a:gd name="T58" fmla="*/ 97 w 250"/>
                <a:gd name="T59" fmla="*/ 128 h 303"/>
                <a:gd name="T60" fmla="*/ 103 w 250"/>
                <a:gd name="T61" fmla="*/ 119 h 303"/>
                <a:gd name="T62" fmla="*/ 103 w 250"/>
                <a:gd name="T63" fmla="*/ 119 h 303"/>
                <a:gd name="T64" fmla="*/ 108 w 250"/>
                <a:gd name="T65" fmla="*/ 110 h 303"/>
                <a:gd name="T66" fmla="*/ 103 w 250"/>
                <a:gd name="T67" fmla="*/ 118 h 303"/>
                <a:gd name="T68" fmla="*/ 128 w 250"/>
                <a:gd name="T69" fmla="*/ 79 h 303"/>
                <a:gd name="T70" fmla="*/ 123 w 250"/>
                <a:gd name="T71" fmla="*/ 87 h 303"/>
                <a:gd name="T72" fmla="*/ 113 w 250"/>
                <a:gd name="T73" fmla="*/ 102 h 303"/>
                <a:gd name="T74" fmla="*/ 133 w 250"/>
                <a:gd name="T75" fmla="*/ 72 h 303"/>
                <a:gd name="T76" fmla="*/ 140 w 250"/>
                <a:gd name="T77" fmla="*/ 62 h 303"/>
                <a:gd name="T78" fmla="*/ 140 w 250"/>
                <a:gd name="T79" fmla="*/ 62 h 303"/>
                <a:gd name="T80" fmla="*/ 161 w 250"/>
                <a:gd name="T81" fmla="*/ 37 h 303"/>
                <a:gd name="T82" fmla="*/ 178 w 250"/>
                <a:gd name="T83" fmla="*/ 22 h 303"/>
                <a:gd name="T84" fmla="*/ 178 w 250"/>
                <a:gd name="T85" fmla="*/ 22 h 303"/>
                <a:gd name="T86" fmla="*/ 181 w 250"/>
                <a:gd name="T87" fmla="*/ 19 h 303"/>
                <a:gd name="T88" fmla="*/ 183 w 250"/>
                <a:gd name="T89" fmla="*/ 18 h 303"/>
                <a:gd name="T90" fmla="*/ 189 w 250"/>
                <a:gd name="T91" fmla="*/ 15 h 303"/>
                <a:gd name="T92" fmla="*/ 207 w 250"/>
                <a:gd name="T93" fmla="*/ 8 h 303"/>
                <a:gd name="T94" fmla="*/ 229 w 250"/>
                <a:gd name="T95" fmla="*/ 3 h 303"/>
                <a:gd name="T96" fmla="*/ 219 w 250"/>
                <a:gd name="T97" fmla="*/ 5 h 303"/>
                <a:gd name="T98" fmla="*/ 228 w 250"/>
                <a:gd name="T99" fmla="*/ 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0" h="303">
                  <a:moveTo>
                    <a:pt x="79" y="226"/>
                  </a:moveTo>
                  <a:cubicBezTo>
                    <a:pt x="77" y="227"/>
                    <a:pt x="77" y="227"/>
                    <a:pt x="77" y="227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92" y="239"/>
                    <a:pt x="92" y="239"/>
                    <a:pt x="92" y="239"/>
                  </a:cubicBezTo>
                  <a:cubicBezTo>
                    <a:pt x="94" y="239"/>
                    <a:pt x="94" y="239"/>
                    <a:pt x="94" y="239"/>
                  </a:cubicBezTo>
                  <a:cubicBezTo>
                    <a:pt x="79" y="226"/>
                    <a:pt x="79" y="226"/>
                    <a:pt x="79" y="226"/>
                  </a:cubicBezTo>
                  <a:moveTo>
                    <a:pt x="66" y="214"/>
                  </a:moveTo>
                  <a:cubicBezTo>
                    <a:pt x="66" y="214"/>
                    <a:pt x="66" y="214"/>
                    <a:pt x="66" y="214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6" y="214"/>
                    <a:pt x="66" y="214"/>
                    <a:pt x="66" y="214"/>
                  </a:cubicBezTo>
                  <a:moveTo>
                    <a:pt x="171" y="194"/>
                  </a:moveTo>
                  <a:cubicBezTo>
                    <a:pt x="156" y="207"/>
                    <a:pt x="142" y="217"/>
                    <a:pt x="132" y="225"/>
                  </a:cubicBezTo>
                  <a:cubicBezTo>
                    <a:pt x="133" y="238"/>
                    <a:pt x="98" y="287"/>
                    <a:pt x="98" y="287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29" y="271"/>
                    <a:pt x="171" y="249"/>
                    <a:pt x="177" y="217"/>
                  </a:cubicBezTo>
                  <a:cubicBezTo>
                    <a:pt x="179" y="205"/>
                    <a:pt x="176" y="198"/>
                    <a:pt x="171" y="194"/>
                  </a:cubicBezTo>
                  <a:moveTo>
                    <a:pt x="65" y="192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66" y="211"/>
                    <a:pt x="66" y="211"/>
                    <a:pt x="66" y="211"/>
                  </a:cubicBezTo>
                  <a:cubicBezTo>
                    <a:pt x="66" y="211"/>
                    <a:pt x="66" y="211"/>
                    <a:pt x="66" y="211"/>
                  </a:cubicBezTo>
                  <a:cubicBezTo>
                    <a:pt x="65" y="192"/>
                    <a:pt x="65" y="192"/>
                    <a:pt x="65" y="192"/>
                  </a:cubicBezTo>
                  <a:moveTo>
                    <a:pt x="66" y="188"/>
                  </a:moveTo>
                  <a:cubicBezTo>
                    <a:pt x="66" y="188"/>
                    <a:pt x="66" y="188"/>
                    <a:pt x="66" y="188"/>
                  </a:cubicBezTo>
                  <a:cubicBezTo>
                    <a:pt x="66" y="189"/>
                    <a:pt x="65" y="190"/>
                    <a:pt x="65" y="190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0"/>
                    <a:pt x="65" y="189"/>
                    <a:pt x="66" y="188"/>
                  </a:cubicBezTo>
                  <a:moveTo>
                    <a:pt x="67" y="186"/>
                  </a:moveTo>
                  <a:cubicBezTo>
                    <a:pt x="67" y="186"/>
                    <a:pt x="67" y="186"/>
                    <a:pt x="67" y="186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6" y="187"/>
                    <a:pt x="66" y="187"/>
                  </a:cubicBezTo>
                  <a:cubicBezTo>
                    <a:pt x="67" y="187"/>
                    <a:pt x="67" y="186"/>
                    <a:pt x="67" y="186"/>
                  </a:cubicBezTo>
                  <a:moveTo>
                    <a:pt x="68" y="185"/>
                  </a:moveTo>
                  <a:cubicBezTo>
                    <a:pt x="68" y="185"/>
                    <a:pt x="68" y="185"/>
                    <a:pt x="68" y="185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7" y="185"/>
                    <a:pt x="67" y="185"/>
                    <a:pt x="68" y="185"/>
                  </a:cubicBezTo>
                  <a:cubicBezTo>
                    <a:pt x="68" y="185"/>
                    <a:pt x="68" y="185"/>
                    <a:pt x="68" y="185"/>
                  </a:cubicBezTo>
                  <a:moveTo>
                    <a:pt x="68" y="184"/>
                  </a:moveTo>
                  <a:cubicBezTo>
                    <a:pt x="68" y="184"/>
                    <a:pt x="68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moveTo>
                    <a:pt x="69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moveTo>
                    <a:pt x="70" y="180"/>
                  </a:moveTo>
                  <a:cubicBezTo>
                    <a:pt x="70" y="180"/>
                    <a:pt x="70" y="180"/>
                    <a:pt x="70" y="180"/>
                  </a:cubicBezTo>
                  <a:cubicBezTo>
                    <a:pt x="70" y="180"/>
                    <a:pt x="70" y="181"/>
                    <a:pt x="69" y="181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70" y="181"/>
                    <a:pt x="70" y="180"/>
                    <a:pt x="70" y="180"/>
                  </a:cubicBezTo>
                  <a:moveTo>
                    <a:pt x="71" y="179"/>
                  </a:moveTo>
                  <a:cubicBezTo>
                    <a:pt x="70" y="179"/>
                    <a:pt x="70" y="179"/>
                    <a:pt x="70" y="179"/>
                  </a:cubicBezTo>
                  <a:cubicBezTo>
                    <a:pt x="70" y="180"/>
                    <a:pt x="70" y="180"/>
                    <a:pt x="70" y="180"/>
                  </a:cubicBezTo>
                  <a:cubicBezTo>
                    <a:pt x="71" y="179"/>
                    <a:pt x="71" y="179"/>
                    <a:pt x="71" y="179"/>
                  </a:cubicBezTo>
                  <a:moveTo>
                    <a:pt x="72" y="177"/>
                  </a:moveTo>
                  <a:cubicBezTo>
                    <a:pt x="71" y="177"/>
                    <a:pt x="71" y="178"/>
                    <a:pt x="71" y="178"/>
                  </a:cubicBezTo>
                  <a:cubicBezTo>
                    <a:pt x="71" y="178"/>
                    <a:pt x="71" y="177"/>
                    <a:pt x="72" y="177"/>
                  </a:cubicBezTo>
                  <a:moveTo>
                    <a:pt x="73" y="174"/>
                  </a:moveTo>
                  <a:cubicBezTo>
                    <a:pt x="73" y="174"/>
                    <a:pt x="73" y="175"/>
                    <a:pt x="72" y="175"/>
                  </a:cubicBezTo>
                  <a:cubicBezTo>
                    <a:pt x="73" y="175"/>
                    <a:pt x="73" y="174"/>
                    <a:pt x="73" y="174"/>
                  </a:cubicBezTo>
                  <a:moveTo>
                    <a:pt x="73" y="173"/>
                  </a:move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moveTo>
                    <a:pt x="47" y="146"/>
                  </a:moveTo>
                  <a:cubicBezTo>
                    <a:pt x="31" y="166"/>
                    <a:pt x="18" y="195"/>
                    <a:pt x="0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8" y="195"/>
                    <a:pt x="31" y="166"/>
                    <a:pt x="47" y="146"/>
                  </a:cubicBezTo>
                  <a:moveTo>
                    <a:pt x="73" y="128"/>
                  </a:moveTo>
                  <a:cubicBezTo>
                    <a:pt x="72" y="128"/>
                    <a:pt x="72" y="128"/>
                    <a:pt x="72" y="128"/>
                  </a:cubicBezTo>
                  <a:cubicBezTo>
                    <a:pt x="68" y="129"/>
                    <a:pt x="65" y="131"/>
                    <a:pt x="62" y="133"/>
                  </a:cubicBezTo>
                  <a:cubicBezTo>
                    <a:pt x="65" y="131"/>
                    <a:pt x="68" y="129"/>
                    <a:pt x="72" y="128"/>
                  </a:cubicBezTo>
                  <a:cubicBezTo>
                    <a:pt x="72" y="128"/>
                    <a:pt x="72" y="128"/>
                    <a:pt x="73" y="128"/>
                  </a:cubicBezTo>
                  <a:moveTo>
                    <a:pt x="80" y="126"/>
                  </a:moveTo>
                  <a:cubicBezTo>
                    <a:pt x="80" y="126"/>
                    <a:pt x="80" y="126"/>
                    <a:pt x="80" y="126"/>
                  </a:cubicBezTo>
                  <a:cubicBezTo>
                    <a:pt x="80" y="126"/>
                    <a:pt x="79" y="126"/>
                    <a:pt x="79" y="126"/>
                  </a:cubicBezTo>
                  <a:cubicBezTo>
                    <a:pt x="79" y="126"/>
                    <a:pt x="80" y="126"/>
                    <a:pt x="80" y="126"/>
                  </a:cubicBezTo>
                  <a:moveTo>
                    <a:pt x="100" y="123"/>
                  </a:moveTo>
                  <a:cubicBezTo>
                    <a:pt x="100" y="124"/>
                    <a:pt x="100" y="124"/>
                    <a:pt x="100" y="124"/>
                  </a:cubicBezTo>
                  <a:cubicBezTo>
                    <a:pt x="99" y="126"/>
                    <a:pt x="98" y="127"/>
                    <a:pt x="97" y="128"/>
                  </a:cubicBezTo>
                  <a:cubicBezTo>
                    <a:pt x="98" y="127"/>
                    <a:pt x="99" y="126"/>
                    <a:pt x="100" y="124"/>
                  </a:cubicBezTo>
                  <a:cubicBezTo>
                    <a:pt x="100" y="124"/>
                    <a:pt x="100" y="124"/>
                    <a:pt x="100" y="123"/>
                  </a:cubicBezTo>
                  <a:moveTo>
                    <a:pt x="103" y="119"/>
                  </a:moveTo>
                  <a:cubicBezTo>
                    <a:pt x="102" y="120"/>
                    <a:pt x="101" y="122"/>
                    <a:pt x="101" y="123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2"/>
                    <a:pt x="102" y="121"/>
                    <a:pt x="103" y="119"/>
                  </a:cubicBezTo>
                  <a:moveTo>
                    <a:pt x="111" y="106"/>
                  </a:moveTo>
                  <a:cubicBezTo>
                    <a:pt x="110" y="107"/>
                    <a:pt x="109" y="108"/>
                    <a:pt x="108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7" y="113"/>
                    <a:pt x="105" y="115"/>
                    <a:pt x="104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6" y="114"/>
                    <a:pt x="108" y="110"/>
                    <a:pt x="111" y="106"/>
                  </a:cubicBezTo>
                  <a:moveTo>
                    <a:pt x="128" y="79"/>
                  </a:moveTo>
                  <a:cubicBezTo>
                    <a:pt x="128" y="79"/>
                    <a:pt x="128" y="79"/>
                    <a:pt x="128" y="79"/>
                  </a:cubicBezTo>
                  <a:cubicBezTo>
                    <a:pt x="127" y="81"/>
                    <a:pt x="125" y="83"/>
                    <a:pt x="123" y="86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1" y="89"/>
                    <a:pt x="120" y="91"/>
                    <a:pt x="118" y="9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16" y="97"/>
                    <a:pt x="115" y="99"/>
                    <a:pt x="113" y="102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8" y="94"/>
                    <a:pt x="123" y="86"/>
                    <a:pt x="128" y="79"/>
                  </a:cubicBezTo>
                  <a:moveTo>
                    <a:pt x="133" y="72"/>
                  </a:moveTo>
                  <a:cubicBezTo>
                    <a:pt x="132" y="73"/>
                    <a:pt x="132" y="74"/>
                    <a:pt x="131" y="75"/>
                  </a:cubicBezTo>
                  <a:cubicBezTo>
                    <a:pt x="132" y="74"/>
                    <a:pt x="132" y="73"/>
                    <a:pt x="133" y="72"/>
                  </a:cubicBezTo>
                  <a:moveTo>
                    <a:pt x="140" y="62"/>
                  </a:moveTo>
                  <a:cubicBezTo>
                    <a:pt x="140" y="62"/>
                    <a:pt x="140" y="63"/>
                    <a:pt x="139" y="63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39" y="63"/>
                    <a:pt x="140" y="63"/>
                    <a:pt x="140" y="62"/>
                  </a:cubicBezTo>
                  <a:moveTo>
                    <a:pt x="161" y="37"/>
                  </a:moveTo>
                  <a:cubicBezTo>
                    <a:pt x="161" y="37"/>
                    <a:pt x="161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moveTo>
                    <a:pt x="178" y="22"/>
                  </a:moveTo>
                  <a:cubicBezTo>
                    <a:pt x="178" y="22"/>
                    <a:pt x="178" y="22"/>
                    <a:pt x="178" y="22"/>
                  </a:cubicBezTo>
                  <a:cubicBezTo>
                    <a:pt x="176" y="23"/>
                    <a:pt x="174" y="25"/>
                    <a:pt x="172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4" y="25"/>
                    <a:pt x="176" y="23"/>
                    <a:pt x="178" y="22"/>
                  </a:cubicBezTo>
                  <a:moveTo>
                    <a:pt x="181" y="19"/>
                  </a:moveTo>
                  <a:cubicBezTo>
                    <a:pt x="180" y="20"/>
                    <a:pt x="179" y="21"/>
                    <a:pt x="178" y="22"/>
                  </a:cubicBezTo>
                  <a:cubicBezTo>
                    <a:pt x="179" y="21"/>
                    <a:pt x="180" y="20"/>
                    <a:pt x="181" y="19"/>
                  </a:cubicBezTo>
                  <a:moveTo>
                    <a:pt x="189" y="15"/>
                  </a:moveTo>
                  <a:cubicBezTo>
                    <a:pt x="189" y="15"/>
                    <a:pt x="189" y="15"/>
                    <a:pt x="189" y="15"/>
                  </a:cubicBezTo>
                  <a:cubicBezTo>
                    <a:pt x="187" y="16"/>
                    <a:pt x="185" y="17"/>
                    <a:pt x="183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5" y="17"/>
                    <a:pt x="187" y="16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moveTo>
                    <a:pt x="208" y="8"/>
                  </a:moveTo>
                  <a:cubicBezTo>
                    <a:pt x="208" y="8"/>
                    <a:pt x="208" y="8"/>
                    <a:pt x="208" y="8"/>
                  </a:cubicBezTo>
                  <a:cubicBezTo>
                    <a:pt x="208" y="8"/>
                    <a:pt x="208" y="8"/>
                    <a:pt x="207" y="8"/>
                  </a:cubicBezTo>
                  <a:cubicBezTo>
                    <a:pt x="208" y="8"/>
                    <a:pt x="208" y="8"/>
                    <a:pt x="208" y="8"/>
                  </a:cubicBezTo>
                  <a:moveTo>
                    <a:pt x="229" y="3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227" y="3"/>
                    <a:pt x="226" y="4"/>
                    <a:pt x="224" y="4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2" y="4"/>
                    <a:pt x="221" y="4"/>
                    <a:pt x="219" y="5"/>
                  </a:cubicBezTo>
                  <a:cubicBezTo>
                    <a:pt x="222" y="4"/>
                    <a:pt x="226" y="3"/>
                    <a:pt x="229" y="3"/>
                  </a:cubicBezTo>
                  <a:moveTo>
                    <a:pt x="250" y="0"/>
                  </a:moveTo>
                  <a:cubicBezTo>
                    <a:pt x="244" y="0"/>
                    <a:pt x="236" y="1"/>
                    <a:pt x="228" y="2"/>
                  </a:cubicBezTo>
                  <a:cubicBezTo>
                    <a:pt x="236" y="1"/>
                    <a:pt x="243" y="0"/>
                    <a:pt x="250" y="0"/>
                  </a:cubicBezTo>
                  <a:cubicBezTo>
                    <a:pt x="250" y="0"/>
                    <a:pt x="250" y="0"/>
                    <a:pt x="250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348288" y="5462588"/>
              <a:ext cx="0" cy="63500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D5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481513" y="5630863"/>
              <a:ext cx="866775" cy="1455738"/>
            </a:xfrm>
            <a:custGeom>
              <a:avLst/>
              <a:gdLst>
                <a:gd name="T0" fmla="*/ 39 w 41"/>
                <a:gd name="T1" fmla="*/ 0 h 69"/>
                <a:gd name="T2" fmla="*/ 31 w 41"/>
                <a:gd name="T3" fmla="*/ 8 h 69"/>
                <a:gd name="T4" fmla="*/ 13 w 41"/>
                <a:gd name="T5" fmla="*/ 33 h 69"/>
                <a:gd name="T6" fmla="*/ 3 w 41"/>
                <a:gd name="T7" fmla="*/ 69 h 69"/>
                <a:gd name="T8" fmla="*/ 5 w 41"/>
                <a:gd name="T9" fmla="*/ 69 h 69"/>
                <a:gd name="T10" fmla="*/ 41 w 41"/>
                <a:gd name="T11" fmla="*/ 1 h 69"/>
                <a:gd name="T12" fmla="*/ 39 w 41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9">
                  <a:moveTo>
                    <a:pt x="39" y="0"/>
                  </a:moveTo>
                  <a:cubicBezTo>
                    <a:pt x="36" y="2"/>
                    <a:pt x="34" y="5"/>
                    <a:pt x="31" y="8"/>
                  </a:cubicBezTo>
                  <a:cubicBezTo>
                    <a:pt x="25" y="16"/>
                    <a:pt x="19" y="24"/>
                    <a:pt x="13" y="33"/>
                  </a:cubicBezTo>
                  <a:cubicBezTo>
                    <a:pt x="0" y="55"/>
                    <a:pt x="3" y="69"/>
                    <a:pt x="3" y="69"/>
                  </a:cubicBezTo>
                  <a:cubicBezTo>
                    <a:pt x="3" y="69"/>
                    <a:pt x="3" y="69"/>
                    <a:pt x="5" y="69"/>
                  </a:cubicBezTo>
                  <a:cubicBezTo>
                    <a:pt x="5" y="66"/>
                    <a:pt x="3" y="37"/>
                    <a:pt x="41" y="1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756150" y="5800725"/>
              <a:ext cx="381000" cy="527050"/>
            </a:xfrm>
            <a:custGeom>
              <a:avLst/>
              <a:gdLst>
                <a:gd name="T0" fmla="*/ 18 w 18"/>
                <a:gd name="T1" fmla="*/ 0 h 25"/>
                <a:gd name="T2" fmla="*/ 0 w 18"/>
                <a:gd name="T3" fmla="*/ 25 h 25"/>
                <a:gd name="T4" fmla="*/ 18 w 18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5">
                  <a:moveTo>
                    <a:pt x="18" y="0"/>
                  </a:moveTo>
                  <a:cubicBezTo>
                    <a:pt x="10" y="9"/>
                    <a:pt x="4" y="17"/>
                    <a:pt x="0" y="25"/>
                  </a:cubicBezTo>
                  <a:cubicBezTo>
                    <a:pt x="6" y="16"/>
                    <a:pt x="12" y="8"/>
                    <a:pt x="18" y="0"/>
                  </a:cubicBezTo>
                </a:path>
              </a:pathLst>
            </a:custGeom>
            <a:solidFill>
              <a:srgbClr val="6D5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370514" y="5060950"/>
              <a:ext cx="1098550" cy="992188"/>
            </a:xfrm>
            <a:custGeom>
              <a:avLst/>
              <a:gdLst>
                <a:gd name="T0" fmla="*/ 692 w 692"/>
                <a:gd name="T1" fmla="*/ 585 h 625"/>
                <a:gd name="T2" fmla="*/ 0 w 692"/>
                <a:gd name="T3" fmla="*/ 0 h 625"/>
                <a:gd name="T4" fmla="*/ 26 w 692"/>
                <a:gd name="T5" fmla="*/ 333 h 625"/>
                <a:gd name="T6" fmla="*/ 359 w 692"/>
                <a:gd name="T7" fmla="*/ 625 h 625"/>
                <a:gd name="T8" fmla="*/ 692 w 692"/>
                <a:gd name="T9" fmla="*/ 58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2" h="625">
                  <a:moveTo>
                    <a:pt x="692" y="585"/>
                  </a:moveTo>
                  <a:lnTo>
                    <a:pt x="0" y="0"/>
                  </a:lnTo>
                  <a:lnTo>
                    <a:pt x="26" y="333"/>
                  </a:lnTo>
                  <a:lnTo>
                    <a:pt x="359" y="625"/>
                  </a:lnTo>
                  <a:lnTo>
                    <a:pt x="692" y="5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370513" y="5060950"/>
              <a:ext cx="1098550" cy="992188"/>
            </a:xfrm>
            <a:custGeom>
              <a:avLst/>
              <a:gdLst>
                <a:gd name="T0" fmla="*/ 692 w 692"/>
                <a:gd name="T1" fmla="*/ 585 h 625"/>
                <a:gd name="T2" fmla="*/ 0 w 692"/>
                <a:gd name="T3" fmla="*/ 0 h 625"/>
                <a:gd name="T4" fmla="*/ 26 w 692"/>
                <a:gd name="T5" fmla="*/ 333 h 625"/>
                <a:gd name="T6" fmla="*/ 359 w 692"/>
                <a:gd name="T7" fmla="*/ 625 h 625"/>
                <a:gd name="T8" fmla="*/ 692 w 692"/>
                <a:gd name="T9" fmla="*/ 58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2" h="625">
                  <a:moveTo>
                    <a:pt x="692" y="585"/>
                  </a:moveTo>
                  <a:lnTo>
                    <a:pt x="0" y="0"/>
                  </a:lnTo>
                  <a:lnTo>
                    <a:pt x="26" y="333"/>
                  </a:lnTo>
                  <a:lnTo>
                    <a:pt x="359" y="625"/>
                  </a:lnTo>
                  <a:lnTo>
                    <a:pt x="692" y="5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370513" y="969962"/>
              <a:ext cx="4586288" cy="4999038"/>
            </a:xfrm>
            <a:custGeom>
              <a:avLst/>
              <a:gdLst>
                <a:gd name="T0" fmla="*/ 51 w 217"/>
                <a:gd name="T1" fmla="*/ 237 h 237"/>
                <a:gd name="T2" fmla="*/ 0 w 217"/>
                <a:gd name="T3" fmla="*/ 194 h 237"/>
                <a:gd name="T4" fmla="*/ 124 w 217"/>
                <a:gd name="T5" fmla="*/ 17 h 237"/>
                <a:gd name="T6" fmla="*/ 207 w 217"/>
                <a:gd name="T7" fmla="*/ 1 h 237"/>
                <a:gd name="T8" fmla="*/ 206 w 217"/>
                <a:gd name="T9" fmla="*/ 86 h 237"/>
                <a:gd name="T10" fmla="*/ 51 w 217"/>
                <a:gd name="T1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37">
                  <a:moveTo>
                    <a:pt x="51" y="237"/>
                  </a:move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9" y="45"/>
                    <a:pt x="124" y="17"/>
                  </a:cubicBezTo>
                  <a:cubicBezTo>
                    <a:pt x="156" y="0"/>
                    <a:pt x="207" y="1"/>
                    <a:pt x="207" y="1"/>
                  </a:cubicBezTo>
                  <a:cubicBezTo>
                    <a:pt x="207" y="1"/>
                    <a:pt x="217" y="53"/>
                    <a:pt x="206" y="86"/>
                  </a:cubicBezTo>
                  <a:cubicBezTo>
                    <a:pt x="187" y="138"/>
                    <a:pt x="51" y="237"/>
                    <a:pt x="51" y="23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483475" y="1960563"/>
              <a:ext cx="1543050" cy="1519238"/>
            </a:xfrm>
            <a:custGeom>
              <a:avLst/>
              <a:gdLst>
                <a:gd name="T0" fmla="*/ 61 w 73"/>
                <a:gd name="T1" fmla="*/ 57 h 72"/>
                <a:gd name="T2" fmla="*/ 16 w 73"/>
                <a:gd name="T3" fmla="*/ 61 h 72"/>
                <a:gd name="T4" fmla="*/ 12 w 73"/>
                <a:gd name="T5" fmla="*/ 16 h 72"/>
                <a:gd name="T6" fmla="*/ 57 w 73"/>
                <a:gd name="T7" fmla="*/ 12 h 72"/>
                <a:gd name="T8" fmla="*/ 61 w 73"/>
                <a:gd name="T9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2">
                  <a:moveTo>
                    <a:pt x="61" y="57"/>
                  </a:moveTo>
                  <a:cubicBezTo>
                    <a:pt x="50" y="71"/>
                    <a:pt x="29" y="72"/>
                    <a:pt x="16" y="61"/>
                  </a:cubicBezTo>
                  <a:cubicBezTo>
                    <a:pt x="2" y="49"/>
                    <a:pt x="0" y="29"/>
                    <a:pt x="12" y="16"/>
                  </a:cubicBezTo>
                  <a:cubicBezTo>
                    <a:pt x="23" y="2"/>
                    <a:pt x="44" y="0"/>
                    <a:pt x="57" y="12"/>
                  </a:cubicBezTo>
                  <a:cubicBezTo>
                    <a:pt x="71" y="23"/>
                    <a:pt x="73" y="44"/>
                    <a:pt x="61" y="57"/>
                  </a:cubicBezTo>
                </a:path>
              </a:pathLst>
            </a:custGeom>
            <a:solidFill>
              <a:srgbClr val="11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631113" y="2108200"/>
              <a:ext cx="1247775" cy="1244600"/>
            </a:xfrm>
            <a:custGeom>
              <a:avLst/>
              <a:gdLst>
                <a:gd name="T0" fmla="*/ 49 w 59"/>
                <a:gd name="T1" fmla="*/ 46 h 59"/>
                <a:gd name="T2" fmla="*/ 13 w 59"/>
                <a:gd name="T3" fmla="*/ 49 h 59"/>
                <a:gd name="T4" fmla="*/ 10 w 59"/>
                <a:gd name="T5" fmla="*/ 13 h 59"/>
                <a:gd name="T6" fmla="*/ 46 w 59"/>
                <a:gd name="T7" fmla="*/ 10 h 59"/>
                <a:gd name="T8" fmla="*/ 49 w 59"/>
                <a:gd name="T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49" y="46"/>
                  </a:moveTo>
                  <a:cubicBezTo>
                    <a:pt x="40" y="57"/>
                    <a:pt x="24" y="59"/>
                    <a:pt x="13" y="49"/>
                  </a:cubicBezTo>
                  <a:cubicBezTo>
                    <a:pt x="2" y="40"/>
                    <a:pt x="0" y="24"/>
                    <a:pt x="10" y="13"/>
                  </a:cubicBezTo>
                  <a:cubicBezTo>
                    <a:pt x="19" y="2"/>
                    <a:pt x="35" y="0"/>
                    <a:pt x="46" y="10"/>
                  </a:cubicBezTo>
                  <a:cubicBezTo>
                    <a:pt x="57" y="19"/>
                    <a:pt x="59" y="35"/>
                    <a:pt x="49" y="4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836025" y="969962"/>
              <a:ext cx="973138" cy="927100"/>
            </a:xfrm>
            <a:custGeom>
              <a:avLst/>
              <a:gdLst>
                <a:gd name="T0" fmla="*/ 46 w 46"/>
                <a:gd name="T1" fmla="*/ 44 h 44"/>
                <a:gd name="T2" fmla="*/ 42 w 46"/>
                <a:gd name="T3" fmla="*/ 1 h 44"/>
                <a:gd name="T4" fmla="*/ 0 w 46"/>
                <a:gd name="T5" fmla="*/ 4 h 44"/>
                <a:gd name="T6" fmla="*/ 46 w 46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4">
                  <a:moveTo>
                    <a:pt x="46" y="44"/>
                  </a:moveTo>
                  <a:cubicBezTo>
                    <a:pt x="46" y="21"/>
                    <a:pt x="42" y="1"/>
                    <a:pt x="42" y="1"/>
                  </a:cubicBezTo>
                  <a:cubicBezTo>
                    <a:pt x="42" y="1"/>
                    <a:pt x="22" y="0"/>
                    <a:pt x="0" y="4"/>
                  </a:cubicBezTo>
                  <a:cubicBezTo>
                    <a:pt x="46" y="44"/>
                    <a:pt x="46" y="44"/>
                    <a:pt x="46" y="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411788" y="3500438"/>
              <a:ext cx="2430463" cy="2405063"/>
            </a:xfrm>
            <a:custGeom>
              <a:avLst/>
              <a:gdLst>
                <a:gd name="T0" fmla="*/ 0 w 115"/>
                <a:gd name="T1" fmla="*/ 69 h 114"/>
                <a:gd name="T2" fmla="*/ 54 w 115"/>
                <a:gd name="T3" fmla="*/ 114 h 114"/>
                <a:gd name="T4" fmla="*/ 115 w 115"/>
                <a:gd name="T5" fmla="*/ 65 h 114"/>
                <a:gd name="T6" fmla="*/ 37 w 115"/>
                <a:gd name="T7" fmla="*/ 0 h 114"/>
                <a:gd name="T8" fmla="*/ 0 w 115"/>
                <a:gd name="T9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4">
                  <a:moveTo>
                    <a:pt x="0" y="69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63" y="107"/>
                    <a:pt x="88" y="88"/>
                    <a:pt x="115" y="6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9" y="30"/>
                    <a:pt x="6" y="58"/>
                    <a:pt x="0" y="6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016375" y="3479800"/>
              <a:ext cx="2198688" cy="2171700"/>
            </a:xfrm>
            <a:custGeom>
              <a:avLst/>
              <a:gdLst>
                <a:gd name="T0" fmla="*/ 72 w 104"/>
                <a:gd name="T1" fmla="*/ 71 h 103"/>
                <a:gd name="T2" fmla="*/ 16 w 104"/>
                <a:gd name="T3" fmla="*/ 100 h 103"/>
                <a:gd name="T4" fmla="*/ 0 w 104"/>
                <a:gd name="T5" fmla="*/ 103 h 103"/>
                <a:gd name="T6" fmla="*/ 71 w 104"/>
                <a:gd name="T7" fmla="*/ 11 h 103"/>
                <a:gd name="T8" fmla="*/ 104 w 104"/>
                <a:gd name="T9" fmla="*/ 33 h 103"/>
                <a:gd name="T10" fmla="*/ 72 w 104"/>
                <a:gd name="T11" fmla="*/ 7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72" y="71"/>
                  </a:moveTo>
                  <a:cubicBezTo>
                    <a:pt x="92" y="25"/>
                    <a:pt x="16" y="100"/>
                    <a:pt x="16" y="10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6" y="67"/>
                    <a:pt x="41" y="22"/>
                    <a:pt x="71" y="11"/>
                  </a:cubicBezTo>
                  <a:cubicBezTo>
                    <a:pt x="103" y="0"/>
                    <a:pt x="104" y="33"/>
                    <a:pt x="104" y="33"/>
                  </a:cubicBezTo>
                  <a:cubicBezTo>
                    <a:pt x="72" y="71"/>
                    <a:pt x="72" y="71"/>
                    <a:pt x="72" y="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6067425" y="4913313"/>
              <a:ext cx="1797050" cy="2489200"/>
            </a:xfrm>
            <a:custGeom>
              <a:avLst/>
              <a:gdLst>
                <a:gd name="T0" fmla="*/ 20 w 85"/>
                <a:gd name="T1" fmla="*/ 42 h 118"/>
                <a:gd name="T2" fmla="*/ 1 w 85"/>
                <a:gd name="T3" fmla="*/ 101 h 118"/>
                <a:gd name="T4" fmla="*/ 0 w 85"/>
                <a:gd name="T5" fmla="*/ 118 h 118"/>
                <a:gd name="T6" fmla="*/ 80 w 85"/>
                <a:gd name="T7" fmla="*/ 32 h 118"/>
                <a:gd name="T8" fmla="*/ 52 w 85"/>
                <a:gd name="T9" fmla="*/ 4 h 118"/>
                <a:gd name="T10" fmla="*/ 20 w 85"/>
                <a:gd name="T11" fmla="*/ 4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18">
                  <a:moveTo>
                    <a:pt x="20" y="42"/>
                  </a:moveTo>
                  <a:cubicBezTo>
                    <a:pt x="63" y="14"/>
                    <a:pt x="1" y="101"/>
                    <a:pt x="1" y="10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86"/>
                    <a:pt x="74" y="64"/>
                    <a:pt x="80" y="32"/>
                  </a:cubicBezTo>
                  <a:cubicBezTo>
                    <a:pt x="85" y="0"/>
                    <a:pt x="52" y="4"/>
                    <a:pt x="52" y="4"/>
                  </a:cubicBez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503738" y="5610225"/>
              <a:ext cx="1416050" cy="1476375"/>
            </a:xfrm>
            <a:custGeom>
              <a:avLst/>
              <a:gdLst>
                <a:gd name="T0" fmla="*/ 41 w 67"/>
                <a:gd name="T1" fmla="*/ 0 h 70"/>
                <a:gd name="T2" fmla="*/ 67 w 67"/>
                <a:gd name="T3" fmla="*/ 22 h 70"/>
                <a:gd name="T4" fmla="*/ 4 w 67"/>
                <a:gd name="T5" fmla="*/ 70 h 70"/>
                <a:gd name="T6" fmla="*/ 41 w 6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0">
                  <a:moveTo>
                    <a:pt x="41" y="0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33" y="67"/>
                    <a:pt x="4" y="70"/>
                    <a:pt x="4" y="70"/>
                  </a:cubicBezTo>
                  <a:cubicBezTo>
                    <a:pt x="4" y="70"/>
                    <a:pt x="0" y="40"/>
                    <a:pt x="41" y="0"/>
                  </a:cubicBezTo>
                </a:path>
              </a:pathLst>
            </a:custGeom>
            <a:solidFill>
              <a:srgbClr val="FFD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926013" y="5651500"/>
              <a:ext cx="950913" cy="1055688"/>
            </a:xfrm>
            <a:custGeom>
              <a:avLst/>
              <a:gdLst>
                <a:gd name="T0" fmla="*/ 23 w 45"/>
                <a:gd name="T1" fmla="*/ 0 h 50"/>
                <a:gd name="T2" fmla="*/ 45 w 45"/>
                <a:gd name="T3" fmla="*/ 19 h 50"/>
                <a:gd name="T4" fmla="*/ 0 w 45"/>
                <a:gd name="T5" fmla="*/ 50 h 50"/>
                <a:gd name="T6" fmla="*/ 23 w 45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0">
                  <a:moveTo>
                    <a:pt x="23" y="0"/>
                  </a:moveTo>
                  <a:cubicBezTo>
                    <a:pt x="45" y="19"/>
                    <a:pt x="45" y="19"/>
                    <a:pt x="45" y="19"/>
                  </a:cubicBezTo>
                  <a:cubicBezTo>
                    <a:pt x="29" y="38"/>
                    <a:pt x="0" y="50"/>
                    <a:pt x="0" y="50"/>
                  </a:cubicBezTo>
                  <a:cubicBezTo>
                    <a:pt x="0" y="50"/>
                    <a:pt x="7" y="16"/>
                    <a:pt x="23" y="0"/>
                  </a:cubicBezTo>
                </a:path>
              </a:pathLst>
            </a:custGeom>
            <a:solidFill>
              <a:srgbClr val="FFA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116513" y="5694363"/>
              <a:ext cx="719138" cy="781050"/>
            </a:xfrm>
            <a:custGeom>
              <a:avLst/>
              <a:gdLst>
                <a:gd name="T0" fmla="*/ 16 w 34"/>
                <a:gd name="T1" fmla="*/ 0 h 37"/>
                <a:gd name="T2" fmla="*/ 34 w 34"/>
                <a:gd name="T3" fmla="*/ 15 h 37"/>
                <a:gd name="T4" fmla="*/ 0 w 34"/>
                <a:gd name="T5" fmla="*/ 37 h 37"/>
                <a:gd name="T6" fmla="*/ 16 w 3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7">
                  <a:moveTo>
                    <a:pt x="16" y="0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18" y="34"/>
                    <a:pt x="0" y="37"/>
                    <a:pt x="0" y="37"/>
                  </a:cubicBezTo>
                  <a:cubicBezTo>
                    <a:pt x="0" y="37"/>
                    <a:pt x="1" y="16"/>
                    <a:pt x="16" y="0"/>
                  </a:cubicBezTo>
                </a:path>
              </a:pathLst>
            </a:custGeom>
            <a:solidFill>
              <a:srgbClr val="E06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307013" y="1117600"/>
              <a:ext cx="3275013" cy="3943350"/>
            </a:xfrm>
            <a:custGeom>
              <a:avLst/>
              <a:gdLst>
                <a:gd name="T0" fmla="*/ 0 w 155"/>
                <a:gd name="T1" fmla="*/ 187 h 187"/>
                <a:gd name="T2" fmla="*/ 0 w 155"/>
                <a:gd name="T3" fmla="*/ 187 h 187"/>
                <a:gd name="T4" fmla="*/ 1 w 155"/>
                <a:gd name="T5" fmla="*/ 186 h 187"/>
                <a:gd name="T6" fmla="*/ 2 w 155"/>
                <a:gd name="T7" fmla="*/ 183 h 187"/>
                <a:gd name="T8" fmla="*/ 2 w 155"/>
                <a:gd name="T9" fmla="*/ 182 h 187"/>
                <a:gd name="T10" fmla="*/ 3 w 155"/>
                <a:gd name="T11" fmla="*/ 181 h 187"/>
                <a:gd name="T12" fmla="*/ 3 w 155"/>
                <a:gd name="T13" fmla="*/ 180 h 187"/>
                <a:gd name="T14" fmla="*/ 4 w 155"/>
                <a:gd name="T15" fmla="*/ 180 h 187"/>
                <a:gd name="T16" fmla="*/ 4 w 155"/>
                <a:gd name="T17" fmla="*/ 180 h 187"/>
                <a:gd name="T18" fmla="*/ 5 w 155"/>
                <a:gd name="T19" fmla="*/ 177 h 187"/>
                <a:gd name="T20" fmla="*/ 5 w 155"/>
                <a:gd name="T21" fmla="*/ 177 h 187"/>
                <a:gd name="T22" fmla="*/ 5 w 155"/>
                <a:gd name="T23" fmla="*/ 177 h 187"/>
                <a:gd name="T24" fmla="*/ 5 w 155"/>
                <a:gd name="T25" fmla="*/ 177 h 187"/>
                <a:gd name="T26" fmla="*/ 5 w 155"/>
                <a:gd name="T27" fmla="*/ 177 h 187"/>
                <a:gd name="T28" fmla="*/ 7 w 155"/>
                <a:gd name="T29" fmla="*/ 174 h 187"/>
                <a:gd name="T30" fmla="*/ 7 w 155"/>
                <a:gd name="T31" fmla="*/ 173 h 187"/>
                <a:gd name="T32" fmla="*/ 8 w 155"/>
                <a:gd name="T33" fmla="*/ 170 h 187"/>
                <a:gd name="T34" fmla="*/ 8 w 155"/>
                <a:gd name="T35" fmla="*/ 172 h 187"/>
                <a:gd name="T36" fmla="*/ 8 w 155"/>
                <a:gd name="T37" fmla="*/ 171 h 187"/>
                <a:gd name="T38" fmla="*/ 8 w 155"/>
                <a:gd name="T39" fmla="*/ 170 h 187"/>
                <a:gd name="T40" fmla="*/ 9 w 155"/>
                <a:gd name="T41" fmla="*/ 169 h 187"/>
                <a:gd name="T42" fmla="*/ 9 w 155"/>
                <a:gd name="T43" fmla="*/ 169 h 187"/>
                <a:gd name="T44" fmla="*/ 33 w 155"/>
                <a:gd name="T45" fmla="*/ 123 h 187"/>
                <a:gd name="T46" fmla="*/ 33 w 155"/>
                <a:gd name="T47" fmla="*/ 124 h 187"/>
                <a:gd name="T48" fmla="*/ 33 w 155"/>
                <a:gd name="T49" fmla="*/ 123 h 187"/>
                <a:gd name="T50" fmla="*/ 37 w 155"/>
                <a:gd name="T51" fmla="*/ 118 h 187"/>
                <a:gd name="T52" fmla="*/ 36 w 155"/>
                <a:gd name="T53" fmla="*/ 118 h 187"/>
                <a:gd name="T54" fmla="*/ 37 w 155"/>
                <a:gd name="T55" fmla="*/ 118 h 187"/>
                <a:gd name="T56" fmla="*/ 39 w 155"/>
                <a:gd name="T57" fmla="*/ 113 h 187"/>
                <a:gd name="T58" fmla="*/ 39 w 155"/>
                <a:gd name="T59" fmla="*/ 114 h 187"/>
                <a:gd name="T60" fmla="*/ 39 w 155"/>
                <a:gd name="T61" fmla="*/ 113 h 187"/>
                <a:gd name="T62" fmla="*/ 47 w 155"/>
                <a:gd name="T63" fmla="*/ 101 h 187"/>
                <a:gd name="T64" fmla="*/ 49 w 155"/>
                <a:gd name="T65" fmla="*/ 97 h 187"/>
                <a:gd name="T66" fmla="*/ 64 w 155"/>
                <a:gd name="T67" fmla="*/ 74 h 187"/>
                <a:gd name="T68" fmla="*/ 67 w 155"/>
                <a:gd name="T69" fmla="*/ 70 h 187"/>
                <a:gd name="T70" fmla="*/ 69 w 155"/>
                <a:gd name="T71" fmla="*/ 67 h 187"/>
                <a:gd name="T72" fmla="*/ 70 w 155"/>
                <a:gd name="T73" fmla="*/ 65 h 187"/>
                <a:gd name="T74" fmla="*/ 75 w 155"/>
                <a:gd name="T75" fmla="*/ 58 h 187"/>
                <a:gd name="T76" fmla="*/ 76 w 155"/>
                <a:gd name="T77" fmla="*/ 57 h 187"/>
                <a:gd name="T78" fmla="*/ 81 w 155"/>
                <a:gd name="T79" fmla="*/ 51 h 187"/>
                <a:gd name="T80" fmla="*/ 86 w 155"/>
                <a:gd name="T81" fmla="*/ 44 h 187"/>
                <a:gd name="T82" fmla="*/ 92 w 155"/>
                <a:gd name="T83" fmla="*/ 38 h 187"/>
                <a:gd name="T84" fmla="*/ 108 w 155"/>
                <a:gd name="T85" fmla="*/ 21 h 187"/>
                <a:gd name="T86" fmla="*/ 97 w 155"/>
                <a:gd name="T87" fmla="*/ 32 h 187"/>
                <a:gd name="T88" fmla="*/ 103 w 155"/>
                <a:gd name="T89" fmla="*/ 26 h 187"/>
                <a:gd name="T90" fmla="*/ 108 w 155"/>
                <a:gd name="T91" fmla="*/ 21 h 187"/>
                <a:gd name="T92" fmla="*/ 114 w 155"/>
                <a:gd name="T93" fmla="*/ 17 h 187"/>
                <a:gd name="T94" fmla="*/ 114 w 155"/>
                <a:gd name="T95" fmla="*/ 17 h 187"/>
                <a:gd name="T96" fmla="*/ 117 w 155"/>
                <a:gd name="T97" fmla="*/ 14 h 187"/>
                <a:gd name="T98" fmla="*/ 119 w 155"/>
                <a:gd name="T99" fmla="*/ 13 h 187"/>
                <a:gd name="T100" fmla="*/ 125 w 155"/>
                <a:gd name="T101" fmla="*/ 10 h 187"/>
                <a:gd name="T102" fmla="*/ 130 w 155"/>
                <a:gd name="T103" fmla="*/ 8 h 187"/>
                <a:gd name="T104" fmla="*/ 134 w 155"/>
                <a:gd name="T105" fmla="*/ 6 h 187"/>
                <a:gd name="T106" fmla="*/ 139 w 155"/>
                <a:gd name="T107" fmla="*/ 4 h 187"/>
                <a:gd name="T108" fmla="*/ 155 w 155"/>
                <a:gd name="T109" fmla="*/ 0 h 187"/>
                <a:gd name="T110" fmla="*/ 144 w 155"/>
                <a:gd name="T111" fmla="*/ 3 h 187"/>
                <a:gd name="T112" fmla="*/ 150 w 155"/>
                <a:gd name="T113" fmla="*/ 1 h 187"/>
                <a:gd name="T114" fmla="*/ 154 w 155"/>
                <a:gd name="T11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187">
                  <a:moveTo>
                    <a:pt x="1" y="186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6"/>
                    <a:pt x="1" y="186"/>
                    <a:pt x="1" y="186"/>
                  </a:cubicBezTo>
                  <a:moveTo>
                    <a:pt x="2" y="182"/>
                  </a:moveTo>
                  <a:cubicBezTo>
                    <a:pt x="2" y="183"/>
                    <a:pt x="2" y="183"/>
                    <a:pt x="2" y="183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2" y="183"/>
                    <a:pt x="2" y="183"/>
                    <a:pt x="2" y="182"/>
                  </a:cubicBezTo>
                  <a:moveTo>
                    <a:pt x="3" y="180"/>
                  </a:moveTo>
                  <a:cubicBezTo>
                    <a:pt x="3" y="180"/>
                    <a:pt x="3" y="181"/>
                    <a:pt x="3" y="181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3" y="180"/>
                    <a:pt x="3" y="180"/>
                    <a:pt x="3" y="180"/>
                  </a:cubicBezTo>
                  <a:moveTo>
                    <a:pt x="4" y="180"/>
                  </a:moveTo>
                  <a:cubicBezTo>
                    <a:pt x="4" y="180"/>
                    <a:pt x="4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moveTo>
                    <a:pt x="5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5" y="178"/>
                    <a:pt x="4" y="178"/>
                    <a:pt x="4" y="179"/>
                  </a:cubicBezTo>
                  <a:cubicBezTo>
                    <a:pt x="4" y="178"/>
                    <a:pt x="5" y="178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moveTo>
                    <a:pt x="5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moveTo>
                    <a:pt x="7" y="173"/>
                  </a:moveTo>
                  <a:cubicBezTo>
                    <a:pt x="7" y="173"/>
                    <a:pt x="7" y="174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74"/>
                    <a:pt x="7" y="173"/>
                    <a:pt x="7" y="173"/>
                  </a:cubicBezTo>
                  <a:moveTo>
                    <a:pt x="8" y="170"/>
                  </a:moveTo>
                  <a:cubicBezTo>
                    <a:pt x="8" y="170"/>
                    <a:pt x="8" y="170"/>
                    <a:pt x="8" y="170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8" y="172"/>
                    <a:pt x="8" y="172"/>
                  </a:cubicBezTo>
                  <a:cubicBezTo>
                    <a:pt x="8" y="172"/>
                    <a:pt x="8" y="172"/>
                    <a:pt x="8" y="171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0"/>
                    <a:pt x="8" y="170"/>
                    <a:pt x="8" y="170"/>
                  </a:cubicBezTo>
                  <a:cubicBezTo>
                    <a:pt x="8" y="170"/>
                    <a:pt x="8" y="170"/>
                    <a:pt x="8" y="170"/>
                  </a:cubicBezTo>
                  <a:moveTo>
                    <a:pt x="9" y="168"/>
                  </a:move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8"/>
                    <a:pt x="9" y="168"/>
                    <a:pt x="9" y="168"/>
                  </a:cubicBezTo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moveTo>
                    <a:pt x="37" y="118"/>
                  </a:move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moveTo>
                    <a:pt x="39" y="113"/>
                  </a:moveTo>
                  <a:cubicBezTo>
                    <a:pt x="39" y="113"/>
                    <a:pt x="39" y="113"/>
                    <a:pt x="39" y="113"/>
                  </a:cubicBezTo>
                  <a:cubicBezTo>
                    <a:pt x="39" y="113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3"/>
                  </a:cubicBezTo>
                  <a:cubicBezTo>
                    <a:pt x="39" y="113"/>
                    <a:pt x="39" y="113"/>
                    <a:pt x="39" y="113"/>
                  </a:cubicBezTo>
                  <a:moveTo>
                    <a:pt x="49" y="97"/>
                  </a:moveTo>
                  <a:cubicBezTo>
                    <a:pt x="48" y="98"/>
                    <a:pt x="47" y="100"/>
                    <a:pt x="47" y="101"/>
                  </a:cubicBezTo>
                  <a:cubicBezTo>
                    <a:pt x="47" y="100"/>
                    <a:pt x="48" y="99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moveTo>
                    <a:pt x="67" y="70"/>
                  </a:moveTo>
                  <a:cubicBezTo>
                    <a:pt x="66" y="71"/>
                    <a:pt x="65" y="72"/>
                    <a:pt x="64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5" y="72"/>
                    <a:pt x="66" y="71"/>
                    <a:pt x="67" y="70"/>
                  </a:cubicBezTo>
                  <a:moveTo>
                    <a:pt x="75" y="58"/>
                  </a:moveTo>
                  <a:cubicBezTo>
                    <a:pt x="73" y="61"/>
                    <a:pt x="71" y="64"/>
                    <a:pt x="69" y="67"/>
                  </a:cubicBezTo>
                  <a:cubicBezTo>
                    <a:pt x="69" y="67"/>
                    <a:pt x="69" y="67"/>
                    <a:pt x="69" y="66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2" y="63"/>
                    <a:pt x="73" y="61"/>
                    <a:pt x="75" y="59"/>
                  </a:cubicBezTo>
                  <a:cubicBezTo>
                    <a:pt x="75" y="58"/>
                    <a:pt x="75" y="58"/>
                    <a:pt x="75" y="58"/>
                  </a:cubicBezTo>
                  <a:moveTo>
                    <a:pt x="97" y="32"/>
                  </a:moveTo>
                  <a:cubicBezTo>
                    <a:pt x="90" y="40"/>
                    <a:pt x="83" y="48"/>
                    <a:pt x="76" y="57"/>
                  </a:cubicBezTo>
                  <a:cubicBezTo>
                    <a:pt x="77" y="55"/>
                    <a:pt x="79" y="54"/>
                    <a:pt x="80" y="5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2" y="49"/>
                    <a:pt x="84" y="47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8" y="42"/>
                    <a:pt x="90" y="40"/>
                    <a:pt x="91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5" y="34"/>
                    <a:pt x="97" y="32"/>
                  </a:cubicBezTo>
                  <a:moveTo>
                    <a:pt x="108" y="21"/>
                  </a:moveTo>
                  <a:cubicBezTo>
                    <a:pt x="104" y="25"/>
                    <a:pt x="101" y="28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9" y="30"/>
                    <a:pt x="101" y="28"/>
                    <a:pt x="102" y="27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5"/>
                    <a:pt x="106" y="23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moveTo>
                    <a:pt x="114" y="17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moveTo>
                    <a:pt x="119" y="13"/>
                  </a:moveTo>
                  <a:cubicBezTo>
                    <a:pt x="119" y="14"/>
                    <a:pt x="118" y="14"/>
                    <a:pt x="117" y="14"/>
                  </a:cubicBezTo>
                  <a:cubicBezTo>
                    <a:pt x="118" y="14"/>
                    <a:pt x="119" y="14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moveTo>
                    <a:pt x="143" y="3"/>
                  </a:moveTo>
                  <a:cubicBezTo>
                    <a:pt x="137" y="5"/>
                    <a:pt x="131" y="7"/>
                    <a:pt x="125" y="10"/>
                  </a:cubicBezTo>
                  <a:cubicBezTo>
                    <a:pt x="126" y="9"/>
                    <a:pt x="128" y="9"/>
                    <a:pt x="129" y="8"/>
                  </a:cubicBezTo>
                  <a:cubicBezTo>
                    <a:pt x="129" y="8"/>
                    <a:pt x="129" y="8"/>
                    <a:pt x="130" y="8"/>
                  </a:cubicBezTo>
                  <a:cubicBezTo>
                    <a:pt x="131" y="7"/>
                    <a:pt x="132" y="6"/>
                    <a:pt x="134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5" y="5"/>
                    <a:pt x="137" y="5"/>
                    <a:pt x="138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1" y="3"/>
                    <a:pt x="142" y="3"/>
                    <a:pt x="143" y="3"/>
                  </a:cubicBezTo>
                  <a:moveTo>
                    <a:pt x="155" y="0"/>
                  </a:moveTo>
                  <a:cubicBezTo>
                    <a:pt x="152" y="1"/>
                    <a:pt x="148" y="1"/>
                    <a:pt x="144" y="3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7" y="2"/>
                    <a:pt x="149" y="1"/>
                  </a:cubicBezTo>
                  <a:cubicBezTo>
                    <a:pt x="149" y="1"/>
                    <a:pt x="149" y="1"/>
                    <a:pt x="150" y="1"/>
                  </a:cubicBezTo>
                  <a:cubicBezTo>
                    <a:pt x="151" y="1"/>
                    <a:pt x="153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5" y="0"/>
                    <a:pt x="155" y="0"/>
                    <a:pt x="155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5307013" y="1011238"/>
              <a:ext cx="3930650" cy="4789488"/>
            </a:xfrm>
            <a:custGeom>
              <a:avLst/>
              <a:gdLst>
                <a:gd name="T0" fmla="*/ 2 w 186"/>
                <a:gd name="T1" fmla="*/ 218 h 227"/>
                <a:gd name="T2" fmla="*/ 7 w 186"/>
                <a:gd name="T3" fmla="*/ 222 h 227"/>
                <a:gd name="T4" fmla="*/ 15 w 186"/>
                <a:gd name="T5" fmla="*/ 226 h 227"/>
                <a:gd name="T6" fmla="*/ 12 w 186"/>
                <a:gd name="T7" fmla="*/ 200 h 227"/>
                <a:gd name="T8" fmla="*/ 12 w 186"/>
                <a:gd name="T9" fmla="*/ 200 h 227"/>
                <a:gd name="T10" fmla="*/ 9 w 186"/>
                <a:gd name="T11" fmla="*/ 173 h 227"/>
                <a:gd name="T12" fmla="*/ 9 w 186"/>
                <a:gd name="T13" fmla="*/ 174 h 227"/>
                <a:gd name="T14" fmla="*/ 8 w 186"/>
                <a:gd name="T15" fmla="*/ 175 h 227"/>
                <a:gd name="T16" fmla="*/ 8 w 186"/>
                <a:gd name="T17" fmla="*/ 177 h 227"/>
                <a:gd name="T18" fmla="*/ 7 w 186"/>
                <a:gd name="T19" fmla="*/ 179 h 227"/>
                <a:gd name="T20" fmla="*/ 5 w 186"/>
                <a:gd name="T21" fmla="*/ 182 h 227"/>
                <a:gd name="T22" fmla="*/ 5 w 186"/>
                <a:gd name="T23" fmla="*/ 182 h 227"/>
                <a:gd name="T24" fmla="*/ 4 w 186"/>
                <a:gd name="T25" fmla="*/ 185 h 227"/>
                <a:gd name="T26" fmla="*/ 4 w 186"/>
                <a:gd name="T27" fmla="*/ 185 h 227"/>
                <a:gd name="T28" fmla="*/ 3 w 186"/>
                <a:gd name="T29" fmla="*/ 186 h 227"/>
                <a:gd name="T30" fmla="*/ 2 w 186"/>
                <a:gd name="T31" fmla="*/ 188 h 227"/>
                <a:gd name="T32" fmla="*/ 0 w 186"/>
                <a:gd name="T33" fmla="*/ 192 h 227"/>
                <a:gd name="T34" fmla="*/ 4 w 186"/>
                <a:gd name="T35" fmla="*/ 208 h 227"/>
                <a:gd name="T36" fmla="*/ 11 w 186"/>
                <a:gd name="T37" fmla="*/ 199 h 227"/>
                <a:gd name="T38" fmla="*/ 11 w 186"/>
                <a:gd name="T39" fmla="*/ 173 h 227"/>
                <a:gd name="T40" fmla="*/ 164 w 186"/>
                <a:gd name="T41" fmla="*/ 2 h 227"/>
                <a:gd name="T42" fmla="*/ 155 w 186"/>
                <a:gd name="T43" fmla="*/ 5 h 227"/>
                <a:gd name="T44" fmla="*/ 150 w 186"/>
                <a:gd name="T45" fmla="*/ 6 h 227"/>
                <a:gd name="T46" fmla="*/ 144 w 186"/>
                <a:gd name="T47" fmla="*/ 8 h 227"/>
                <a:gd name="T48" fmla="*/ 138 w 186"/>
                <a:gd name="T49" fmla="*/ 9 h 227"/>
                <a:gd name="T50" fmla="*/ 130 w 186"/>
                <a:gd name="T51" fmla="*/ 13 h 227"/>
                <a:gd name="T52" fmla="*/ 125 w 186"/>
                <a:gd name="T53" fmla="*/ 15 h 227"/>
                <a:gd name="T54" fmla="*/ 117 w 186"/>
                <a:gd name="T55" fmla="*/ 19 h 227"/>
                <a:gd name="T56" fmla="*/ 114 w 186"/>
                <a:gd name="T57" fmla="*/ 22 h 227"/>
                <a:gd name="T58" fmla="*/ 103 w 186"/>
                <a:gd name="T59" fmla="*/ 31 h 227"/>
                <a:gd name="T60" fmla="*/ 97 w 186"/>
                <a:gd name="T61" fmla="*/ 37 h 227"/>
                <a:gd name="T62" fmla="*/ 91 w 186"/>
                <a:gd name="T63" fmla="*/ 43 h 227"/>
                <a:gd name="T64" fmla="*/ 81 w 186"/>
                <a:gd name="T65" fmla="*/ 56 h 227"/>
                <a:gd name="T66" fmla="*/ 75 w 186"/>
                <a:gd name="T67" fmla="*/ 63 h 227"/>
                <a:gd name="T68" fmla="*/ 69 w 186"/>
                <a:gd name="T69" fmla="*/ 71 h 227"/>
                <a:gd name="T70" fmla="*/ 65 w 186"/>
                <a:gd name="T71" fmla="*/ 78 h 227"/>
                <a:gd name="T72" fmla="*/ 49 w 186"/>
                <a:gd name="T73" fmla="*/ 102 h 227"/>
                <a:gd name="T74" fmla="*/ 39 w 186"/>
                <a:gd name="T75" fmla="*/ 118 h 227"/>
                <a:gd name="T76" fmla="*/ 37 w 186"/>
                <a:gd name="T77" fmla="*/ 123 h 227"/>
                <a:gd name="T78" fmla="*/ 36 w 186"/>
                <a:gd name="T79" fmla="*/ 123 h 227"/>
                <a:gd name="T80" fmla="*/ 33 w 186"/>
                <a:gd name="T81" fmla="*/ 128 h 227"/>
                <a:gd name="T82" fmla="*/ 127 w 186"/>
                <a:gd name="T83" fmla="*/ 15 h 227"/>
                <a:gd name="T84" fmla="*/ 186 w 186"/>
                <a:gd name="T8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27">
                  <a:moveTo>
                    <a:pt x="4" y="211"/>
                  </a:moveTo>
                  <a:cubicBezTo>
                    <a:pt x="3" y="212"/>
                    <a:pt x="3" y="213"/>
                    <a:pt x="2" y="214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3" y="218"/>
                    <a:pt x="3" y="218"/>
                    <a:pt x="3" y="218"/>
                  </a:cubicBezTo>
                  <a:cubicBezTo>
                    <a:pt x="3" y="218"/>
                    <a:pt x="3" y="218"/>
                    <a:pt x="3" y="218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13" y="227"/>
                    <a:pt x="13" y="227"/>
                    <a:pt x="13" y="227"/>
                  </a:cubicBezTo>
                  <a:cubicBezTo>
                    <a:pt x="15" y="226"/>
                    <a:pt x="15" y="226"/>
                    <a:pt x="15" y="226"/>
                  </a:cubicBezTo>
                  <a:cubicBezTo>
                    <a:pt x="5" y="217"/>
                    <a:pt x="5" y="217"/>
                    <a:pt x="5" y="217"/>
                  </a:cubicBezTo>
                  <a:cubicBezTo>
                    <a:pt x="4" y="211"/>
                    <a:pt x="4" y="211"/>
                    <a:pt x="4" y="211"/>
                  </a:cubicBezTo>
                  <a:moveTo>
                    <a:pt x="12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12" y="200"/>
                    <a:pt x="12" y="200"/>
                    <a:pt x="12" y="200"/>
                  </a:cubicBezTo>
                  <a:moveTo>
                    <a:pt x="11" y="173"/>
                  </a:moveTo>
                  <a:cubicBezTo>
                    <a:pt x="11" y="173"/>
                    <a:pt x="10" y="173"/>
                    <a:pt x="9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5"/>
                    <a:pt x="8" y="175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77"/>
                    <a:pt x="8" y="177"/>
                    <a:pt x="8" y="177"/>
                  </a:cubicBezTo>
                  <a:cubicBezTo>
                    <a:pt x="7" y="177"/>
                    <a:pt x="7" y="178"/>
                    <a:pt x="7" y="178"/>
                  </a:cubicBezTo>
                  <a:cubicBezTo>
                    <a:pt x="7" y="178"/>
                    <a:pt x="7" y="179"/>
                    <a:pt x="7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6" y="180"/>
                    <a:pt x="6" y="181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3"/>
                    <a:pt x="4" y="183"/>
                    <a:pt x="4" y="184"/>
                  </a:cubicBezTo>
                  <a:cubicBezTo>
                    <a:pt x="4" y="184"/>
                    <a:pt x="4" y="184"/>
                    <a:pt x="4" y="184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3" y="186"/>
                    <a:pt x="3" y="187"/>
                    <a:pt x="2" y="187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89"/>
                    <a:pt x="1" y="190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2"/>
                    <a:pt x="1" y="192"/>
                    <a:pt x="1" y="192"/>
                  </a:cubicBezTo>
                  <a:cubicBezTo>
                    <a:pt x="2" y="211"/>
                    <a:pt x="2" y="211"/>
                    <a:pt x="2" y="211"/>
                  </a:cubicBezTo>
                  <a:cubicBezTo>
                    <a:pt x="2" y="210"/>
                    <a:pt x="3" y="209"/>
                    <a:pt x="4" y="208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3" y="192"/>
                    <a:pt x="6" y="185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moveTo>
                    <a:pt x="186" y="0"/>
                  </a:moveTo>
                  <a:cubicBezTo>
                    <a:pt x="179" y="0"/>
                    <a:pt x="172" y="1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5" y="3"/>
                    <a:pt x="165" y="3"/>
                    <a:pt x="165" y="3"/>
                  </a:cubicBezTo>
                  <a:cubicBezTo>
                    <a:pt x="165" y="3"/>
                    <a:pt x="165" y="3"/>
                    <a:pt x="165" y="3"/>
                  </a:cubicBezTo>
                  <a:cubicBezTo>
                    <a:pt x="162" y="3"/>
                    <a:pt x="158" y="4"/>
                    <a:pt x="155" y="5"/>
                  </a:cubicBezTo>
                  <a:cubicBezTo>
                    <a:pt x="155" y="5"/>
                    <a:pt x="155" y="5"/>
                    <a:pt x="154" y="5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3" y="5"/>
                    <a:pt x="151" y="6"/>
                    <a:pt x="15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7" y="7"/>
                    <a:pt x="145" y="7"/>
                    <a:pt x="144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8"/>
                    <a:pt x="143" y="8"/>
                  </a:cubicBezTo>
                  <a:cubicBezTo>
                    <a:pt x="142" y="8"/>
                    <a:pt x="141" y="8"/>
                    <a:pt x="139" y="9"/>
                  </a:cubicBezTo>
                  <a:cubicBezTo>
                    <a:pt x="139" y="9"/>
                    <a:pt x="139" y="9"/>
                    <a:pt x="138" y="9"/>
                  </a:cubicBezTo>
                  <a:cubicBezTo>
                    <a:pt x="137" y="10"/>
                    <a:pt x="135" y="10"/>
                    <a:pt x="134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2" y="11"/>
                    <a:pt x="131" y="12"/>
                    <a:pt x="130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14"/>
                    <a:pt x="126" y="14"/>
                    <a:pt x="125" y="15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3" y="16"/>
                    <a:pt x="121" y="17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9"/>
                    <a:pt x="118" y="19"/>
                    <a:pt x="117" y="19"/>
                  </a:cubicBezTo>
                  <a:cubicBezTo>
                    <a:pt x="116" y="20"/>
                    <a:pt x="115" y="21"/>
                    <a:pt x="114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2" y="23"/>
                    <a:pt x="110" y="25"/>
                    <a:pt x="108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6" y="28"/>
                    <a:pt x="105" y="30"/>
                    <a:pt x="103" y="31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1" y="33"/>
                    <a:pt x="99" y="35"/>
                    <a:pt x="97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5" y="39"/>
                    <a:pt x="93" y="41"/>
                    <a:pt x="92" y="43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5"/>
                    <a:pt x="88" y="47"/>
                    <a:pt x="86" y="49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4" y="52"/>
                    <a:pt x="82" y="54"/>
                    <a:pt x="81" y="56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9"/>
                    <a:pt x="77" y="60"/>
                    <a:pt x="76" y="62"/>
                  </a:cubicBezTo>
                  <a:cubicBezTo>
                    <a:pt x="76" y="63"/>
                    <a:pt x="75" y="63"/>
                    <a:pt x="75" y="63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3" y="66"/>
                    <a:pt x="72" y="68"/>
                    <a:pt x="70" y="70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4"/>
                    <a:pt x="67" y="75"/>
                  </a:cubicBezTo>
                  <a:cubicBezTo>
                    <a:pt x="66" y="76"/>
                    <a:pt x="65" y="77"/>
                    <a:pt x="65" y="78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9" y="86"/>
                    <a:pt x="54" y="94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8" y="104"/>
                    <a:pt x="47" y="105"/>
                    <a:pt x="47" y="106"/>
                  </a:cubicBezTo>
                  <a:cubicBezTo>
                    <a:pt x="44" y="110"/>
                    <a:pt x="42" y="114"/>
                    <a:pt x="39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8" y="121"/>
                    <a:pt x="37" y="122"/>
                    <a:pt x="37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6"/>
                    <a:pt x="34" y="127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4" y="130"/>
                    <a:pt x="34" y="130"/>
                    <a:pt x="35" y="131"/>
                  </a:cubicBezTo>
                  <a:cubicBezTo>
                    <a:pt x="60" y="86"/>
                    <a:pt x="96" y="31"/>
                    <a:pt x="127" y="15"/>
                  </a:cubicBezTo>
                  <a:cubicBezTo>
                    <a:pt x="139" y="9"/>
                    <a:pt x="154" y="5"/>
                    <a:pt x="167" y="3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73" y="1"/>
                    <a:pt x="180" y="0"/>
                    <a:pt x="186" y="0"/>
                  </a:cubicBezTo>
                </a:path>
              </a:pathLst>
            </a:custGeom>
            <a:solidFill>
              <a:srgbClr val="89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5348288" y="5208588"/>
              <a:ext cx="211138" cy="317500"/>
            </a:xfrm>
            <a:custGeom>
              <a:avLst/>
              <a:gdLst>
                <a:gd name="T0" fmla="*/ 2 w 10"/>
                <a:gd name="T1" fmla="*/ 9 h 15"/>
                <a:gd name="T2" fmla="*/ 0 w 10"/>
                <a:gd name="T3" fmla="*/ 12 h 15"/>
                <a:gd name="T4" fmla="*/ 0 w 10"/>
                <a:gd name="T5" fmla="*/ 15 h 15"/>
                <a:gd name="T6" fmla="*/ 2 w 10"/>
                <a:gd name="T7" fmla="*/ 12 h 15"/>
                <a:gd name="T8" fmla="*/ 2 w 10"/>
                <a:gd name="T9" fmla="*/ 9 h 15"/>
                <a:gd name="T10" fmla="*/ 9 w 10"/>
                <a:gd name="T11" fmla="*/ 0 h 15"/>
                <a:gd name="T12" fmla="*/ 9 w 10"/>
                <a:gd name="T13" fmla="*/ 0 h 15"/>
                <a:gd name="T14" fmla="*/ 10 w 10"/>
                <a:gd name="T15" fmla="*/ 1 h 15"/>
                <a:gd name="T16" fmla="*/ 10 w 10"/>
                <a:gd name="T17" fmla="*/ 1 h 15"/>
                <a:gd name="T18" fmla="*/ 9 w 10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5">
                  <a:moveTo>
                    <a:pt x="2" y="9"/>
                  </a:moveTo>
                  <a:cubicBezTo>
                    <a:pt x="1" y="10"/>
                    <a:pt x="0" y="11"/>
                    <a:pt x="0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4"/>
                    <a:pt x="1" y="13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5944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370513" y="5060950"/>
              <a:ext cx="485775" cy="717550"/>
            </a:xfrm>
            <a:custGeom>
              <a:avLst/>
              <a:gdLst>
                <a:gd name="T0" fmla="*/ 0 w 306"/>
                <a:gd name="T1" fmla="*/ 0 h 452"/>
                <a:gd name="T2" fmla="*/ 13 w 306"/>
                <a:gd name="T3" fmla="*/ 213 h 452"/>
                <a:gd name="T4" fmla="*/ 13 w 306"/>
                <a:gd name="T5" fmla="*/ 253 h 452"/>
                <a:gd name="T6" fmla="*/ 26 w 306"/>
                <a:gd name="T7" fmla="*/ 333 h 452"/>
                <a:gd name="T8" fmla="*/ 159 w 306"/>
                <a:gd name="T9" fmla="*/ 452 h 452"/>
                <a:gd name="T10" fmla="*/ 306 w 306"/>
                <a:gd name="T11" fmla="*/ 266 h 452"/>
                <a:gd name="T12" fmla="*/ 306 w 306"/>
                <a:gd name="T13" fmla="*/ 253 h 452"/>
                <a:gd name="T14" fmla="*/ 119 w 306"/>
                <a:gd name="T15" fmla="*/ 107 h 452"/>
                <a:gd name="T16" fmla="*/ 106 w 306"/>
                <a:gd name="T17" fmla="*/ 93 h 452"/>
                <a:gd name="T18" fmla="*/ 0 w 306"/>
                <a:gd name="T19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3" y="213"/>
                  </a:lnTo>
                  <a:lnTo>
                    <a:pt x="13" y="253"/>
                  </a:lnTo>
                  <a:lnTo>
                    <a:pt x="26" y="333"/>
                  </a:lnTo>
                  <a:lnTo>
                    <a:pt x="159" y="452"/>
                  </a:lnTo>
                  <a:lnTo>
                    <a:pt x="306" y="266"/>
                  </a:lnTo>
                  <a:lnTo>
                    <a:pt x="306" y="253"/>
                  </a:lnTo>
                  <a:lnTo>
                    <a:pt x="119" y="107"/>
                  </a:lnTo>
                  <a:lnTo>
                    <a:pt x="106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370513" y="5060950"/>
              <a:ext cx="485775" cy="717550"/>
            </a:xfrm>
            <a:custGeom>
              <a:avLst/>
              <a:gdLst>
                <a:gd name="T0" fmla="*/ 0 w 306"/>
                <a:gd name="T1" fmla="*/ 0 h 452"/>
                <a:gd name="T2" fmla="*/ 13 w 306"/>
                <a:gd name="T3" fmla="*/ 213 h 452"/>
                <a:gd name="T4" fmla="*/ 13 w 306"/>
                <a:gd name="T5" fmla="*/ 253 h 452"/>
                <a:gd name="T6" fmla="*/ 26 w 306"/>
                <a:gd name="T7" fmla="*/ 333 h 452"/>
                <a:gd name="T8" fmla="*/ 159 w 306"/>
                <a:gd name="T9" fmla="*/ 452 h 452"/>
                <a:gd name="T10" fmla="*/ 306 w 306"/>
                <a:gd name="T11" fmla="*/ 266 h 452"/>
                <a:gd name="T12" fmla="*/ 306 w 306"/>
                <a:gd name="T13" fmla="*/ 253 h 452"/>
                <a:gd name="T14" fmla="*/ 119 w 306"/>
                <a:gd name="T15" fmla="*/ 107 h 452"/>
                <a:gd name="T16" fmla="*/ 106 w 306"/>
                <a:gd name="T17" fmla="*/ 93 h 452"/>
                <a:gd name="T18" fmla="*/ 0 w 306"/>
                <a:gd name="T19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3" y="213"/>
                  </a:lnTo>
                  <a:lnTo>
                    <a:pt x="13" y="253"/>
                  </a:lnTo>
                  <a:lnTo>
                    <a:pt x="26" y="333"/>
                  </a:lnTo>
                  <a:lnTo>
                    <a:pt x="159" y="452"/>
                  </a:lnTo>
                  <a:lnTo>
                    <a:pt x="306" y="266"/>
                  </a:lnTo>
                  <a:lnTo>
                    <a:pt x="306" y="253"/>
                  </a:lnTo>
                  <a:lnTo>
                    <a:pt x="119" y="107"/>
                  </a:lnTo>
                  <a:lnTo>
                    <a:pt x="106" y="9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5370513" y="1074738"/>
              <a:ext cx="3910013" cy="4408489"/>
            </a:xfrm>
            <a:custGeom>
              <a:avLst/>
              <a:gdLst>
                <a:gd name="T0" fmla="*/ 9 w 185"/>
                <a:gd name="T1" fmla="*/ 170 h 209"/>
                <a:gd name="T2" fmla="*/ 0 w 185"/>
                <a:gd name="T3" fmla="*/ 189 h 209"/>
                <a:gd name="T4" fmla="*/ 8 w 185"/>
                <a:gd name="T5" fmla="*/ 196 h 209"/>
                <a:gd name="T6" fmla="*/ 9 w 185"/>
                <a:gd name="T7" fmla="*/ 197 h 209"/>
                <a:gd name="T8" fmla="*/ 23 w 185"/>
                <a:gd name="T9" fmla="*/ 208 h 209"/>
                <a:gd name="T10" fmla="*/ 23 w 185"/>
                <a:gd name="T11" fmla="*/ 209 h 209"/>
                <a:gd name="T12" fmla="*/ 27 w 185"/>
                <a:gd name="T13" fmla="*/ 205 h 209"/>
                <a:gd name="T14" fmla="*/ 2 w 185"/>
                <a:gd name="T15" fmla="*/ 184 h 209"/>
                <a:gd name="T16" fmla="*/ 9 w 185"/>
                <a:gd name="T17" fmla="*/ 170 h 209"/>
                <a:gd name="T18" fmla="*/ 9 w 185"/>
                <a:gd name="T19" fmla="*/ 170 h 209"/>
                <a:gd name="T20" fmla="*/ 164 w 185"/>
                <a:gd name="T21" fmla="*/ 0 h 209"/>
                <a:gd name="T22" fmla="*/ 124 w 185"/>
                <a:gd name="T23" fmla="*/ 12 h 209"/>
                <a:gd name="T24" fmla="*/ 32 w 185"/>
                <a:gd name="T25" fmla="*/ 128 h 209"/>
                <a:gd name="T26" fmla="*/ 32 w 185"/>
                <a:gd name="T27" fmla="*/ 128 h 209"/>
                <a:gd name="T28" fmla="*/ 39 w 185"/>
                <a:gd name="T29" fmla="*/ 115 h 209"/>
                <a:gd name="T30" fmla="*/ 76 w 185"/>
                <a:gd name="T31" fmla="*/ 146 h 209"/>
                <a:gd name="T32" fmla="*/ 114 w 185"/>
                <a:gd name="T33" fmla="*/ 102 h 209"/>
                <a:gd name="T34" fmla="*/ 112 w 185"/>
                <a:gd name="T35" fmla="*/ 58 h 209"/>
                <a:gd name="T36" fmla="*/ 137 w 185"/>
                <a:gd name="T37" fmla="*/ 46 h 209"/>
                <a:gd name="T38" fmla="*/ 156 w 185"/>
                <a:gd name="T39" fmla="*/ 53 h 209"/>
                <a:gd name="T40" fmla="*/ 185 w 185"/>
                <a:gd name="T41" fmla="*/ 18 h 209"/>
                <a:gd name="T42" fmla="*/ 164 w 185"/>
                <a:gd name="T4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" h="209">
                  <a:moveTo>
                    <a:pt x="9" y="170"/>
                  </a:moveTo>
                  <a:cubicBezTo>
                    <a:pt x="3" y="182"/>
                    <a:pt x="0" y="189"/>
                    <a:pt x="0" y="189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9" y="197"/>
                    <a:pt x="9" y="197"/>
                    <a:pt x="9" y="197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9"/>
                    <a:pt x="23" y="209"/>
                    <a:pt x="23" y="209"/>
                  </a:cubicBezTo>
                  <a:cubicBezTo>
                    <a:pt x="27" y="205"/>
                    <a:pt x="27" y="205"/>
                    <a:pt x="27" y="205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4" y="181"/>
                    <a:pt x="6" y="176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moveTo>
                    <a:pt x="164" y="0"/>
                  </a:moveTo>
                  <a:cubicBezTo>
                    <a:pt x="151" y="2"/>
                    <a:pt x="136" y="6"/>
                    <a:pt x="124" y="12"/>
                  </a:cubicBezTo>
                  <a:cubicBezTo>
                    <a:pt x="93" y="28"/>
                    <a:pt x="57" y="83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4" y="123"/>
                    <a:pt x="37" y="119"/>
                    <a:pt x="39" y="115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02" y="90"/>
                    <a:pt x="101" y="71"/>
                    <a:pt x="112" y="58"/>
                  </a:cubicBezTo>
                  <a:cubicBezTo>
                    <a:pt x="118" y="50"/>
                    <a:pt x="127" y="46"/>
                    <a:pt x="137" y="46"/>
                  </a:cubicBezTo>
                  <a:cubicBezTo>
                    <a:pt x="143" y="46"/>
                    <a:pt x="150" y="48"/>
                    <a:pt x="156" y="53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64" y="0"/>
                    <a:pt x="164" y="0"/>
                    <a:pt x="16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504113" y="2044700"/>
              <a:ext cx="1163638" cy="1181100"/>
            </a:xfrm>
            <a:custGeom>
              <a:avLst/>
              <a:gdLst>
                <a:gd name="T0" fmla="*/ 36 w 55"/>
                <a:gd name="T1" fmla="*/ 0 h 56"/>
                <a:gd name="T2" fmla="*/ 11 w 55"/>
                <a:gd name="T3" fmla="*/ 12 h 56"/>
                <a:gd name="T4" fmla="*/ 13 w 55"/>
                <a:gd name="T5" fmla="*/ 56 h 56"/>
                <a:gd name="T6" fmla="*/ 17 w 55"/>
                <a:gd name="T7" fmla="*/ 51 h 56"/>
                <a:gd name="T8" fmla="*/ 16 w 55"/>
                <a:gd name="T9" fmla="*/ 16 h 56"/>
                <a:gd name="T10" fmla="*/ 36 w 55"/>
                <a:gd name="T11" fmla="*/ 7 h 56"/>
                <a:gd name="T12" fmla="*/ 51 w 55"/>
                <a:gd name="T13" fmla="*/ 11 h 56"/>
                <a:gd name="T14" fmla="*/ 55 w 55"/>
                <a:gd name="T15" fmla="*/ 7 h 56"/>
                <a:gd name="T16" fmla="*/ 36 w 55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6">
                  <a:moveTo>
                    <a:pt x="36" y="0"/>
                  </a:moveTo>
                  <a:cubicBezTo>
                    <a:pt x="26" y="0"/>
                    <a:pt x="17" y="4"/>
                    <a:pt x="11" y="12"/>
                  </a:cubicBezTo>
                  <a:cubicBezTo>
                    <a:pt x="0" y="25"/>
                    <a:pt x="1" y="44"/>
                    <a:pt x="13" y="56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8" y="41"/>
                    <a:pt x="7" y="26"/>
                    <a:pt x="16" y="16"/>
                  </a:cubicBezTo>
                  <a:cubicBezTo>
                    <a:pt x="21" y="10"/>
                    <a:pt x="28" y="7"/>
                    <a:pt x="36" y="7"/>
                  </a:cubicBezTo>
                  <a:cubicBezTo>
                    <a:pt x="41" y="7"/>
                    <a:pt x="46" y="8"/>
                    <a:pt x="51" y="11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9" y="2"/>
                    <a:pt x="42" y="0"/>
                    <a:pt x="36" y="0"/>
                  </a:cubicBezTo>
                </a:path>
              </a:pathLst>
            </a:custGeom>
            <a:solidFill>
              <a:srgbClr val="0E3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7653338" y="2192338"/>
              <a:ext cx="928688" cy="928688"/>
            </a:xfrm>
            <a:custGeom>
              <a:avLst/>
              <a:gdLst>
                <a:gd name="T0" fmla="*/ 29 w 44"/>
                <a:gd name="T1" fmla="*/ 0 h 44"/>
                <a:gd name="T2" fmla="*/ 9 w 44"/>
                <a:gd name="T3" fmla="*/ 9 h 44"/>
                <a:gd name="T4" fmla="*/ 10 w 44"/>
                <a:gd name="T5" fmla="*/ 44 h 44"/>
                <a:gd name="T6" fmla="*/ 44 w 44"/>
                <a:gd name="T7" fmla="*/ 4 h 44"/>
                <a:gd name="T8" fmla="*/ 29 w 4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29" y="0"/>
                  </a:moveTo>
                  <a:cubicBezTo>
                    <a:pt x="21" y="0"/>
                    <a:pt x="14" y="3"/>
                    <a:pt x="9" y="9"/>
                  </a:cubicBezTo>
                  <a:cubicBezTo>
                    <a:pt x="0" y="19"/>
                    <a:pt x="1" y="34"/>
                    <a:pt x="10" y="4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1"/>
                    <a:pt x="34" y="0"/>
                    <a:pt x="29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8836025" y="990600"/>
              <a:ext cx="846138" cy="463550"/>
            </a:xfrm>
            <a:custGeom>
              <a:avLst/>
              <a:gdLst>
                <a:gd name="T0" fmla="*/ 38 w 40"/>
                <a:gd name="T1" fmla="*/ 0 h 22"/>
                <a:gd name="T2" fmla="*/ 19 w 40"/>
                <a:gd name="T3" fmla="*/ 1 h 22"/>
                <a:gd name="T4" fmla="*/ 0 w 40"/>
                <a:gd name="T5" fmla="*/ 3 h 22"/>
                <a:gd name="T6" fmla="*/ 0 w 40"/>
                <a:gd name="T7" fmla="*/ 4 h 22"/>
                <a:gd name="T8" fmla="*/ 21 w 40"/>
                <a:gd name="T9" fmla="*/ 22 h 22"/>
                <a:gd name="T10" fmla="*/ 40 w 40"/>
                <a:gd name="T11" fmla="*/ 0 h 22"/>
                <a:gd name="T12" fmla="*/ 40 w 40"/>
                <a:gd name="T13" fmla="*/ 0 h 22"/>
                <a:gd name="T14" fmla="*/ 38 w 40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2">
                  <a:moveTo>
                    <a:pt x="38" y="0"/>
                  </a:moveTo>
                  <a:cubicBezTo>
                    <a:pt x="35" y="0"/>
                    <a:pt x="28" y="0"/>
                    <a:pt x="19" y="1"/>
                  </a:cubicBezTo>
                  <a:cubicBezTo>
                    <a:pt x="13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411788" y="3500438"/>
              <a:ext cx="1565275" cy="1898650"/>
            </a:xfrm>
            <a:custGeom>
              <a:avLst/>
              <a:gdLst>
                <a:gd name="T0" fmla="*/ 37 w 74"/>
                <a:gd name="T1" fmla="*/ 0 h 90"/>
                <a:gd name="T2" fmla="*/ 30 w 74"/>
                <a:gd name="T3" fmla="*/ 13 h 90"/>
                <a:gd name="T4" fmla="*/ 38 w 74"/>
                <a:gd name="T5" fmla="*/ 32 h 90"/>
                <a:gd name="T6" fmla="*/ 6 w 74"/>
                <a:gd name="T7" fmla="*/ 70 h 90"/>
                <a:gd name="T8" fmla="*/ 7 w 74"/>
                <a:gd name="T9" fmla="*/ 55 h 90"/>
                <a:gd name="T10" fmla="*/ 0 w 74"/>
                <a:gd name="T11" fmla="*/ 69 h 90"/>
                <a:gd name="T12" fmla="*/ 25 w 74"/>
                <a:gd name="T13" fmla="*/ 90 h 90"/>
                <a:gd name="T14" fmla="*/ 74 w 74"/>
                <a:gd name="T15" fmla="*/ 31 h 90"/>
                <a:gd name="T16" fmla="*/ 37 w 74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90">
                  <a:moveTo>
                    <a:pt x="37" y="0"/>
                  </a:moveTo>
                  <a:cubicBezTo>
                    <a:pt x="35" y="4"/>
                    <a:pt x="32" y="8"/>
                    <a:pt x="30" y="13"/>
                  </a:cubicBezTo>
                  <a:cubicBezTo>
                    <a:pt x="37" y="20"/>
                    <a:pt x="38" y="32"/>
                    <a:pt x="38" y="3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0" y="60"/>
                    <a:pt x="10" y="56"/>
                    <a:pt x="7" y="55"/>
                  </a:cubicBezTo>
                  <a:cubicBezTo>
                    <a:pt x="4" y="61"/>
                    <a:pt x="2" y="66"/>
                    <a:pt x="0" y="69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3954463" y="3668713"/>
              <a:ext cx="1731963" cy="1982788"/>
            </a:xfrm>
            <a:custGeom>
              <a:avLst/>
              <a:gdLst>
                <a:gd name="T0" fmla="*/ 3 w 82"/>
                <a:gd name="T1" fmla="*/ 94 h 94"/>
                <a:gd name="T2" fmla="*/ 0 w 82"/>
                <a:gd name="T3" fmla="*/ 94 h 94"/>
                <a:gd name="T4" fmla="*/ 0 w 82"/>
                <a:gd name="T5" fmla="*/ 94 h 94"/>
                <a:gd name="T6" fmla="*/ 3 w 82"/>
                <a:gd name="T7" fmla="*/ 94 h 94"/>
                <a:gd name="T8" fmla="*/ 3 w 82"/>
                <a:gd name="T9" fmla="*/ 94 h 94"/>
                <a:gd name="T10" fmla="*/ 62 w 82"/>
                <a:gd name="T11" fmla="*/ 7 h 94"/>
                <a:gd name="T12" fmla="*/ 47 w 82"/>
                <a:gd name="T13" fmla="*/ 20 h 94"/>
                <a:gd name="T14" fmla="*/ 62 w 82"/>
                <a:gd name="T15" fmla="*/ 7 h 94"/>
                <a:gd name="T16" fmla="*/ 79 w 82"/>
                <a:gd name="T17" fmla="*/ 0 h 94"/>
                <a:gd name="T18" fmla="*/ 73 w 82"/>
                <a:gd name="T19" fmla="*/ 2 h 94"/>
                <a:gd name="T20" fmla="*/ 76 w 82"/>
                <a:gd name="T21" fmla="*/ 1 h 94"/>
                <a:gd name="T22" fmla="*/ 76 w 82"/>
                <a:gd name="T23" fmla="*/ 1 h 94"/>
                <a:gd name="T24" fmla="*/ 79 w 82"/>
                <a:gd name="T25" fmla="*/ 0 h 94"/>
                <a:gd name="T26" fmla="*/ 82 w 82"/>
                <a:gd name="T27" fmla="*/ 0 h 94"/>
                <a:gd name="T28" fmla="*/ 80 w 82"/>
                <a:gd name="T29" fmla="*/ 0 h 94"/>
                <a:gd name="T30" fmla="*/ 80 w 82"/>
                <a:gd name="T31" fmla="*/ 0 h 94"/>
                <a:gd name="T32" fmla="*/ 82 w 82"/>
                <a:gd name="T33" fmla="*/ 0 h 94"/>
                <a:gd name="T34" fmla="*/ 82 w 82"/>
                <a:gd name="T3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94">
                  <a:moveTo>
                    <a:pt x="3" y="94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moveTo>
                    <a:pt x="62" y="7"/>
                  </a:moveTo>
                  <a:cubicBezTo>
                    <a:pt x="57" y="10"/>
                    <a:pt x="52" y="15"/>
                    <a:pt x="47" y="20"/>
                  </a:cubicBezTo>
                  <a:cubicBezTo>
                    <a:pt x="52" y="15"/>
                    <a:pt x="57" y="10"/>
                    <a:pt x="62" y="7"/>
                  </a:cubicBezTo>
                  <a:moveTo>
                    <a:pt x="79" y="0"/>
                  </a:moveTo>
                  <a:cubicBezTo>
                    <a:pt x="77" y="1"/>
                    <a:pt x="75" y="1"/>
                    <a:pt x="73" y="2"/>
                  </a:cubicBezTo>
                  <a:cubicBezTo>
                    <a:pt x="74" y="1"/>
                    <a:pt x="75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0"/>
                    <a:pt x="79" y="0"/>
                  </a:cubicBezTo>
                  <a:moveTo>
                    <a:pt x="82" y="0"/>
                  </a:moveTo>
                  <a:cubicBezTo>
                    <a:pt x="82" y="0"/>
                    <a:pt x="81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954463" y="3668713"/>
              <a:ext cx="1731963" cy="1982788"/>
            </a:xfrm>
            <a:custGeom>
              <a:avLst/>
              <a:gdLst>
                <a:gd name="T0" fmla="*/ 82 w 82"/>
                <a:gd name="T1" fmla="*/ 0 h 94"/>
                <a:gd name="T2" fmla="*/ 80 w 82"/>
                <a:gd name="T3" fmla="*/ 0 h 94"/>
                <a:gd name="T4" fmla="*/ 80 w 82"/>
                <a:gd name="T5" fmla="*/ 0 h 94"/>
                <a:gd name="T6" fmla="*/ 79 w 82"/>
                <a:gd name="T7" fmla="*/ 0 h 94"/>
                <a:gd name="T8" fmla="*/ 76 w 82"/>
                <a:gd name="T9" fmla="*/ 1 h 94"/>
                <a:gd name="T10" fmla="*/ 76 w 82"/>
                <a:gd name="T11" fmla="*/ 1 h 94"/>
                <a:gd name="T12" fmla="*/ 73 w 82"/>
                <a:gd name="T13" fmla="*/ 2 h 94"/>
                <a:gd name="T14" fmla="*/ 72 w 82"/>
                <a:gd name="T15" fmla="*/ 2 h 94"/>
                <a:gd name="T16" fmla="*/ 62 w 82"/>
                <a:gd name="T17" fmla="*/ 7 h 94"/>
                <a:gd name="T18" fmla="*/ 47 w 82"/>
                <a:gd name="T19" fmla="*/ 20 h 94"/>
                <a:gd name="T20" fmla="*/ 0 w 82"/>
                <a:gd name="T21" fmla="*/ 94 h 94"/>
                <a:gd name="T22" fmla="*/ 3 w 82"/>
                <a:gd name="T23" fmla="*/ 94 h 94"/>
                <a:gd name="T24" fmla="*/ 74 w 82"/>
                <a:gd name="T25" fmla="*/ 2 h 94"/>
                <a:gd name="T26" fmla="*/ 82 w 82"/>
                <a:gd name="T2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4">
                  <a:moveTo>
                    <a:pt x="82" y="0"/>
                  </a:moveTo>
                  <a:cubicBezTo>
                    <a:pt x="82" y="0"/>
                    <a:pt x="81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8" y="0"/>
                    <a:pt x="77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5" y="1"/>
                    <a:pt x="74" y="1"/>
                    <a:pt x="73" y="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68" y="3"/>
                    <a:pt x="65" y="5"/>
                    <a:pt x="62" y="7"/>
                  </a:cubicBezTo>
                  <a:cubicBezTo>
                    <a:pt x="57" y="10"/>
                    <a:pt x="52" y="15"/>
                    <a:pt x="47" y="20"/>
                  </a:cubicBezTo>
                  <a:cubicBezTo>
                    <a:pt x="31" y="40"/>
                    <a:pt x="18" y="69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29" y="57"/>
                    <a:pt x="44" y="12"/>
                    <a:pt x="74" y="2"/>
                  </a:cubicBezTo>
                  <a:cubicBezTo>
                    <a:pt x="77" y="1"/>
                    <a:pt x="80" y="0"/>
                    <a:pt x="82" y="0"/>
                  </a:cubicBezTo>
                </a:path>
              </a:pathLst>
            </a:custGeom>
            <a:solidFill>
              <a:srgbClr val="89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016375" y="3668713"/>
              <a:ext cx="2198688" cy="1982788"/>
            </a:xfrm>
            <a:custGeom>
              <a:avLst/>
              <a:gdLst>
                <a:gd name="T0" fmla="*/ 80 w 104"/>
                <a:gd name="T1" fmla="*/ 0 h 94"/>
                <a:gd name="T2" fmla="*/ 79 w 104"/>
                <a:gd name="T3" fmla="*/ 0 h 94"/>
                <a:gd name="T4" fmla="*/ 79 w 104"/>
                <a:gd name="T5" fmla="*/ 0 h 94"/>
                <a:gd name="T6" fmla="*/ 71 w 104"/>
                <a:gd name="T7" fmla="*/ 2 h 94"/>
                <a:gd name="T8" fmla="*/ 0 w 104"/>
                <a:gd name="T9" fmla="*/ 94 h 94"/>
                <a:gd name="T10" fmla="*/ 0 w 104"/>
                <a:gd name="T11" fmla="*/ 94 h 94"/>
                <a:gd name="T12" fmla="*/ 13 w 104"/>
                <a:gd name="T13" fmla="*/ 91 h 94"/>
                <a:gd name="T14" fmla="*/ 70 w 104"/>
                <a:gd name="T15" fmla="*/ 47 h 94"/>
                <a:gd name="T16" fmla="*/ 70 w 104"/>
                <a:gd name="T17" fmla="*/ 47 h 94"/>
                <a:gd name="T18" fmla="*/ 72 w 104"/>
                <a:gd name="T19" fmla="*/ 47 h 94"/>
                <a:gd name="T20" fmla="*/ 73 w 104"/>
                <a:gd name="T21" fmla="*/ 47 h 94"/>
                <a:gd name="T22" fmla="*/ 73 w 104"/>
                <a:gd name="T23" fmla="*/ 47 h 94"/>
                <a:gd name="T24" fmla="*/ 72 w 104"/>
                <a:gd name="T25" fmla="*/ 62 h 94"/>
                <a:gd name="T26" fmla="*/ 104 w 104"/>
                <a:gd name="T27" fmla="*/ 24 h 94"/>
                <a:gd name="T28" fmla="*/ 96 w 104"/>
                <a:gd name="T29" fmla="*/ 5 h 94"/>
                <a:gd name="T30" fmla="*/ 96 w 104"/>
                <a:gd name="T31" fmla="*/ 5 h 94"/>
                <a:gd name="T32" fmla="*/ 94 w 104"/>
                <a:gd name="T33" fmla="*/ 3 h 94"/>
                <a:gd name="T34" fmla="*/ 94 w 104"/>
                <a:gd name="T35" fmla="*/ 3 h 94"/>
                <a:gd name="T36" fmla="*/ 94 w 104"/>
                <a:gd name="T37" fmla="*/ 3 h 94"/>
                <a:gd name="T38" fmla="*/ 93 w 104"/>
                <a:gd name="T39" fmla="*/ 5 h 94"/>
                <a:gd name="T40" fmla="*/ 80 w 10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94">
                  <a:moveTo>
                    <a:pt x="80" y="0"/>
                  </a:move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7" y="0"/>
                    <a:pt x="74" y="1"/>
                    <a:pt x="71" y="2"/>
                  </a:cubicBezTo>
                  <a:cubicBezTo>
                    <a:pt x="41" y="12"/>
                    <a:pt x="26" y="57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91"/>
                    <a:pt x="58" y="47"/>
                    <a:pt x="70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1" y="47"/>
                    <a:pt x="72" y="47"/>
                    <a:pt x="72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6" y="48"/>
                    <a:pt x="76" y="52"/>
                    <a:pt x="72" y="6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3" y="12"/>
                    <a:pt x="96" y="5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4"/>
                    <a:pt x="95" y="4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4"/>
                    <a:pt x="93" y="4"/>
                    <a:pt x="93" y="5"/>
                  </a:cubicBezTo>
                  <a:cubicBezTo>
                    <a:pt x="90" y="2"/>
                    <a:pt x="86" y="0"/>
                    <a:pt x="80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5370513" y="5610225"/>
              <a:ext cx="84138" cy="8413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2 w 4"/>
                <a:gd name="T5" fmla="*/ 2 h 4"/>
                <a:gd name="T6" fmla="*/ 2 w 4"/>
                <a:gd name="T7" fmla="*/ 2 h 4"/>
                <a:gd name="T8" fmla="*/ 4 w 4"/>
                <a:gd name="T9" fmla="*/ 4 h 4"/>
                <a:gd name="T10" fmla="*/ 4 w 4"/>
                <a:gd name="T11" fmla="*/ 4 h 4"/>
                <a:gd name="T12" fmla="*/ 0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A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411788" y="5651500"/>
              <a:ext cx="42863" cy="42863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454650" y="5694363"/>
              <a:ext cx="127000" cy="106363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6 w 6"/>
                <a:gd name="T9" fmla="*/ 5 h 5"/>
                <a:gd name="T10" fmla="*/ 6 w 6"/>
                <a:gd name="T11" fmla="*/ 5 h 5"/>
                <a:gd name="T12" fmla="*/ 0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85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7" name="TextBox 23"/>
          <p:cNvSpPr txBox="1"/>
          <p:nvPr/>
        </p:nvSpPr>
        <p:spPr>
          <a:xfrm>
            <a:off x="4829175" y="277973"/>
            <a:ext cx="324036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nhanh</a:t>
            </a:r>
            <a:endParaRPr lang="en-GB" altLang="zh-CN" sz="3600" b="1" dirty="0">
              <a:solidFill>
                <a:schemeClr val="accent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38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3951" y="71729"/>
            <a:ext cx="1115117" cy="880021"/>
          </a:xfrm>
          <a:prstGeom prst="rect">
            <a:avLst/>
          </a:prstGeom>
        </p:spPr>
      </p:pic>
      <p:sp>
        <p:nvSpPr>
          <p:cNvPr id="39" name="Cloud Callout 38"/>
          <p:cNvSpPr/>
          <p:nvPr/>
        </p:nvSpPr>
        <p:spPr>
          <a:xfrm>
            <a:off x="304800" y="1330325"/>
            <a:ext cx="4219575" cy="24384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81575" y="2158107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VD1: 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ngày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trời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lăng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Thấy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trời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lăng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rất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đỏ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81575" y="3768725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VD2: 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Thuyền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chăng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dạ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khăng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khăng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đợi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thuyền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81575" y="5368925"/>
            <a:ext cx="6873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VD3: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mực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đen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rạng</a:t>
            </a:r>
            <a:endParaRPr lang="en-US" sz="4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 descr="58PIC58PIC58PIC58PICHsaGKG559akDq_PIC2018.png"/>
          <p:cNvPicPr>
            <a:picLocks noChangeAspect="1"/>
          </p:cNvPicPr>
          <p:nvPr/>
        </p:nvPicPr>
        <p:blipFill>
          <a:blip r:embed="rId4" cstate="print"/>
          <a:srcRect l="7143" t="16071" r="5357" b="14286"/>
          <a:stretch>
            <a:fillRect/>
          </a:stretch>
        </p:blipFill>
        <p:spPr>
          <a:xfrm>
            <a:off x="4448175" y="228600"/>
            <a:ext cx="3733800" cy="11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 flipV="1">
            <a:off x="6023897" y="2542356"/>
            <a:ext cx="0" cy="199760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5923" y="901052"/>
            <a:ext cx="3937456" cy="4860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3951" y="71729"/>
            <a:ext cx="1115117" cy="880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0775" y="2981662"/>
            <a:ext cx="61077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</a:t>
            </a:r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kiểu</a:t>
            </a:r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ẩn</a:t>
            </a:r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endParaRPr lang="en-US" altLang="zh-CN" sz="8000" b="1" dirty="0">
              <a:solidFill>
                <a:schemeClr val="accent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06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7175" y="1558925"/>
          <a:ext cx="12344400" cy="50692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29200"/>
                <a:gridCol w="1447800"/>
                <a:gridCol w="2057400"/>
                <a:gridCol w="2133600"/>
                <a:gridCol w="1676400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H/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7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(1)   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thăm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râm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bụt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thắp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7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(2)    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kẻ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(3)   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nhiêu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cũng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qua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Thênh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thênh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972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(4)     Cha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dắt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cát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mịn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chảy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đầy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905375" y="330795"/>
            <a:ext cx="29129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575" y="34925"/>
          <a:ext cx="12830174" cy="72296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95400"/>
                <a:gridCol w="2057400"/>
                <a:gridCol w="3276600"/>
                <a:gridCol w="3733800"/>
                <a:gridCol w="2466974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H/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535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9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60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95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(4)</a:t>
                      </a: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0297268" y="4835525"/>
            <a:ext cx="2761507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1628776" y="2231315"/>
            <a:ext cx="1752600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3609975" y="2029028"/>
            <a:ext cx="2895600" cy="97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bụt</a:t>
            </a:r>
            <a:endParaRPr lang="en-US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343775" y="2092325"/>
            <a:ext cx="2562820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704975" y="1227812"/>
            <a:ext cx="1552575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686175" y="1025525"/>
            <a:ext cx="2895600" cy="97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6962775" y="1240715"/>
            <a:ext cx="3409355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10620375" y="6067628"/>
            <a:ext cx="2060377" cy="97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altLang="en-US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1323975" y="6143828"/>
            <a:ext cx="2057400" cy="97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3533775" y="6143828"/>
            <a:ext cx="2819400" cy="97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) “to,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0391775" y="2016125"/>
            <a:ext cx="2562820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10498931" y="1101725"/>
            <a:ext cx="2294930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10467975" y="3374315"/>
            <a:ext cx="2294930" cy="5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38975" y="2947063"/>
            <a:ext cx="335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1628775" y="3118961"/>
            <a:ext cx="1676400" cy="11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3609975" y="3118961"/>
            <a:ext cx="2971800" cy="11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6575" y="4378325"/>
            <a:ext cx="3352800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1628775" y="4550223"/>
            <a:ext cx="1676400" cy="11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2000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3381375" y="4378325"/>
            <a:ext cx="3276600" cy="160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10375" y="6077906"/>
            <a:ext cx="335280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"/>
          <p:cNvPicPr>
            <a:picLocks noChangeAspect="1" noChangeArrowheads="1"/>
          </p:cNvPicPr>
          <p:nvPr/>
        </p:nvPicPr>
        <p:blipFill>
          <a:blip r:embed="rId3"/>
          <a:srcRect t="15636"/>
          <a:stretch>
            <a:fillRect/>
          </a:stretch>
        </p:blipFill>
        <p:spPr bwMode="auto">
          <a:xfrm>
            <a:off x="4143375" y="3768725"/>
            <a:ext cx="744644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9575" y="3012736"/>
            <a:ext cx="6248400" cy="197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9575" y="2320925"/>
            <a:ext cx="5943600" cy="122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8575" y="802936"/>
            <a:ext cx="6248400" cy="266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7"/>
          <a:srcRect l="45198" t="80859"/>
          <a:stretch>
            <a:fillRect/>
          </a:stretch>
        </p:blipFill>
        <p:spPr bwMode="auto">
          <a:xfrm>
            <a:off x="866775" y="2701925"/>
            <a:ext cx="3733800" cy="13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38174" y="1406525"/>
            <a:ext cx="116586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74713" algn="l"/>
              </a:tabLst>
            </a:pP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Ẩn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ựa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tượng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màu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sắc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kích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thước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râm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bụt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-&gt;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Màu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đỏ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4219575" y="187325"/>
            <a:ext cx="4648200" cy="9906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8175" y="2549525"/>
            <a:ext cx="116586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74713" algn="l"/>
              </a:tabLst>
            </a:pP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Ẩn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ựa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hành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Thắp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-&gt;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Nở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38175" y="3616325"/>
            <a:ext cx="116586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74713" algn="l"/>
              </a:tabLst>
            </a:pP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Ẩn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phẩm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chất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ựa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phẩm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chất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tượng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 -&gt;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38174" y="4759325"/>
            <a:ext cx="116586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74713" algn="l"/>
              </a:tabLst>
            </a:pP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Ẩn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đổi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ựa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nọ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sang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khác</a:t>
            </a:r>
            <a:r>
              <a:rPr kumimoji="0" lang="en-US" sz="3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Nắng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giòn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tan)</a:t>
            </a:r>
            <a:r>
              <a:rPr kumimoji="0" lang="en-US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3" grpId="0" animBg="1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4375" y="2456954"/>
            <a:ext cx="831189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4713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VD1: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Dưới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trăng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quyên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gọi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hè</a:t>
            </a:r>
            <a:endParaRPr lang="en-US" sz="4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4713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Đầu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lựu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lòe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đơm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bông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9048750" y="1482725"/>
            <a:ext cx="3476625" cy="19050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375" y="4285754"/>
            <a:ext cx="832946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4713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4713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VD2: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Ngoài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thềm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rơi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chiếc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</a:t>
            </a:r>
            <a:endParaRPr lang="en-US" sz="4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4713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rơi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rất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mỏng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rơi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nghiêng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hoa lự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6688" y="5118100"/>
            <a:ext cx="253206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3"/>
          <p:cNvSpPr txBox="1"/>
          <p:nvPr/>
        </p:nvSpPr>
        <p:spPr>
          <a:xfrm>
            <a:off x="4829175" y="277973"/>
            <a:ext cx="324036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nhanh</a:t>
            </a:r>
            <a:endParaRPr lang="en-GB" altLang="zh-CN" sz="3600" b="1" dirty="0">
              <a:solidFill>
                <a:schemeClr val="accent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10" name="Picture 9" descr="58PIC58PIC58PIC58PICHsaGKG559akDq_PIC2018.png"/>
          <p:cNvPicPr>
            <a:picLocks noChangeAspect="1"/>
          </p:cNvPicPr>
          <p:nvPr/>
        </p:nvPicPr>
        <p:blipFill>
          <a:blip r:embed="rId4" cstate="print"/>
          <a:srcRect l="7143" t="16071" r="5357" b="14286"/>
          <a:stretch>
            <a:fillRect/>
          </a:stretch>
        </p:blipFill>
        <p:spPr>
          <a:xfrm>
            <a:off x="4524375" y="263525"/>
            <a:ext cx="3733800" cy="11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13379" y="3227884"/>
            <a:ext cx="4684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III.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Luyện</a:t>
            </a:r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tập</a:t>
            </a:r>
            <a:endParaRPr lang="en-US" altLang="zh-CN" sz="7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023897" y="2542356"/>
            <a:ext cx="0" cy="199760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5923" y="901052"/>
            <a:ext cx="3937456" cy="4860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70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áº¿t quáº£ hÃ¬nh áº£nh cho thÃ nh viÃªn nam b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858750" cy="72326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8" y="992598"/>
            <a:ext cx="5366927" cy="53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80"/>
          <p:cNvSpPr/>
          <p:nvPr/>
        </p:nvSpPr>
        <p:spPr>
          <a:xfrm rot="19165789">
            <a:off x="678874" y="2332235"/>
            <a:ext cx="3110279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Vòng</a:t>
            </a:r>
            <a:r>
              <a:rPr lang="en-US" altLang="zh-CN" sz="72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6975" y="881846"/>
            <a:ext cx="566737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15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15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115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11500" i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 bwMode="auto">
          <a:xfrm rot="6300000">
            <a:off x="876098" y="1765128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 bwMode="auto">
          <a:xfrm rot="6300000">
            <a:off x="876098" y="3460399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0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1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4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5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90775" y="3406596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 bwMode="auto">
          <a:xfrm rot="6300000">
            <a:off x="952298" y="5212999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66975" y="5159196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Tìm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trong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tục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ngữ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Ăn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nhớ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kẻ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cây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”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Nêu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lên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nét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giữa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sự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vật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hiện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tượng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được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so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ngầm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nhau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26"/>
          <p:cNvGrpSpPr/>
          <p:nvPr/>
        </p:nvGrpSpPr>
        <p:grpSpPr bwMode="auto">
          <a:xfrm rot="6300000">
            <a:off x="952297" y="5041727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66975" y="43021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Buổi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mọi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đổ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Ai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muốn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ngẩng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lên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thấy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mùi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chảy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Ăn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Kẻ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trồng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cây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/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cách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thức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Ăn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chỉ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sự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hưởng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thụ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thành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lao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động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về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phẩm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chất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Kẻ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trồng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cây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chỉ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người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lao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động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người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gây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dựng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tạo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thành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6"/>
          <p:cNvGrpSpPr/>
          <p:nvPr/>
        </p:nvGrpSpPr>
        <p:grpSpPr bwMode="auto">
          <a:xfrm rot="6300000">
            <a:off x="952298" y="5212999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14575" y="47593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mùi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chảy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mùi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.VnTime" pitchFamily="34" charset="0"/>
                <a:ea typeface="Calibri" pitchFamily="34" charset="0"/>
                <a:cs typeface="Times New Roman" pitchFamily="18" charset="0"/>
              </a:rPr>
              <a:t>khøu</a:t>
            </a:r>
            <a:r>
              <a:rPr lang="en-US" sz="3600" dirty="0" smtClean="0">
                <a:latin typeface=".VnTime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.VnTime" pitchFamily="34" charset="0"/>
                <a:ea typeface="Calibri" pitchFamily="34" charset="0"/>
                <a:cs typeface="Times New Roman" pitchFamily="18" charset="0"/>
              </a:rPr>
              <a:t>gi¸c</a:t>
            </a:r>
            <a:r>
              <a:rPr lang="en-US" sz="3600" dirty="0" smtClean="0">
                <a:latin typeface=".VnTime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sang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mùi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chảy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lang="en-US" sz="36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sang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khứu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134975" y="2244725"/>
            <a:ext cx="4393406" cy="270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just" eaLnBrk="1" hangingPunct="1"/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 Câu tục ngữ khuyên chúng ta khi được hưởng thụ thành quả phải nhớ đến công lao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 đã vất vả tạo ra được thành quả đó.</a:t>
            </a:r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/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211176" y="4987925"/>
            <a:ext cx="4419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 hình ảnh mới lạ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Calibri" pitchFamily="34" charset="0"/>
              </a:rPr>
              <a:t>như </a:t>
            </a:r>
            <a:r>
              <a:rPr lang="en-US" sz="2800" dirty="0" smtClean="0">
                <a:latin typeface="Times New Roman" pitchFamily="18" charset="0"/>
                <a:cs typeface="Calibri" pitchFamily="34" charset="0"/>
              </a:rPr>
              <a:t>tan</a:t>
            </a:r>
            <a:r>
              <a:rPr lang="vi-VN" sz="2800" dirty="0" smtClean="0">
                <a:latin typeface="Times New Roman" pitchFamily="18" charset="0"/>
                <a:cs typeface="Calibri" pitchFamily="34" charset="0"/>
              </a:rPr>
              <a:t> chảy trong không gian.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cs typeface="Calibri" pitchFamily="34" charset="0"/>
            </a:endParaRPr>
          </a:p>
          <a:p>
            <a:pPr lvl="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2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Tìm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trong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tục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ngữ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Gần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mực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đen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gần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đèn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”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Nêu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lên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nét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giữa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sự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vật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hiện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tượng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được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so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ngầm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nhau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6"/>
          <p:cNvGrpSpPr/>
          <p:nvPr/>
        </p:nvGrpSpPr>
        <p:grpSpPr bwMode="auto">
          <a:xfrm rot="6300000">
            <a:off x="952298" y="4889328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90775" y="4454525"/>
            <a:ext cx="960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“Cha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dắt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cát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mịn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Ánh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nắng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chảy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đầy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mực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đen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đèn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sáng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>
              <a:buFont typeface="Wingdings"/>
              <a:buChar char="à"/>
            </a:pP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về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phẩm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chất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Mực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+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đen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xấu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Đèn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+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tốt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6"/>
          <p:cNvGrpSpPr/>
          <p:nvPr/>
        </p:nvGrpSpPr>
        <p:grpSpPr bwMode="auto">
          <a:xfrm rot="6300000">
            <a:off x="952298" y="5212999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66975" y="5159196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Ánh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nắng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</a:t>
            </a:r>
            <a:r>
              <a:rPr lang="vi-VN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hảy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đầy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vai</a:t>
            </a:r>
            <a:r>
              <a:rPr lang="vi-VN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Chuyển từ xúc giác → thị </a:t>
            </a:r>
            <a:r>
              <a:rPr lang="vi-VN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058775" y="1939925"/>
            <a:ext cx="4607719" cy="227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just" eaLnBrk="1" hangingPunct="1"/>
            <a:r>
              <a:rPr lang="en-US" sz="2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tầm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khuyên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34976" y="5064125"/>
            <a:ext cx="5029200" cy="1938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75"/>
              </a:lnSpc>
            </a:pP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nắng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giọt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nhờ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</a:t>
            </a:r>
            <a:r>
              <a:rPr lang="vi-VN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ạo phép liên tưởng mới lạ</a:t>
            </a:r>
            <a:r>
              <a:rPr lang="en-US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dirty="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2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Tìm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trong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câu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ca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dao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Thuyền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về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nhớ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bến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chăng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?/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Bến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một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dạ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khăng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khăng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đợi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thuyền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”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Nêu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lên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nét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giữa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các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sự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vật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hiện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tượng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được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so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sánh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ngầm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nhau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6"/>
          <p:cNvGrpSpPr/>
          <p:nvPr/>
        </p:nvGrpSpPr>
        <p:grpSpPr bwMode="auto">
          <a:xfrm rot="6300000">
            <a:off x="952298" y="4813128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66975" y="4759325"/>
            <a:ext cx="960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kêu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rừng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143875" y="1848344"/>
            <a:ext cx="231913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4803" tIns="57401" rIns="114803" bIns="57401">
            <a:spAutoFit/>
          </a:bodyPr>
          <a:lstStyle/>
          <a:p>
            <a:endParaRPr lang="en-US"/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035969" y="187325"/>
            <a:ext cx="8952012" cy="9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4803" tIns="57401" rIns="114803" bIns="5740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791575" y="434199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09975" y="413385"/>
            <a:ext cx="642938" cy="4018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14803" tIns="57401" rIns="114803" bIns="57401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 bwMode="auto">
          <a:xfrm rot="6300000">
            <a:off x="876098" y="2235531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12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90775" y="1711325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Ẩn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dụ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thuyền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bến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>
              <a:buFont typeface="Wingdings"/>
              <a:buChar char="à"/>
            </a:pP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Tương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về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phẩm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chất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Thuyền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Người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xa</a:t>
            </a:r>
            <a:endParaRPr lang="en-US" altLang="en-US" sz="360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Bến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Người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ở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lại</a:t>
            </a:r>
            <a:endParaRPr lang="en-US" altLang="en-US" sz="3600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6"/>
          <p:cNvGrpSpPr/>
          <p:nvPr/>
        </p:nvGrpSpPr>
        <p:grpSpPr bwMode="auto">
          <a:xfrm rot="6300000">
            <a:off x="952298" y="5212999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28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66975" y="5159196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134975" y="2092325"/>
            <a:ext cx="4714875" cy="183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just" eaLnBrk="1" hangingPunct="1"/>
            <a:r>
              <a:rPr lang="en-US" sz="2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→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thủy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bó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lứa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2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2092325"/>
            <a:ext cx="12858750" cy="242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eaLnBrk="1" hangingPunct="1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ưu ý: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BPTT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được sử dụng rất nhiều trong bài văn miêu tả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Giúp cho câu văn sinh động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- Giúp cho người đọc, người nghe có những liên tưởng mới lạ;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- Là phương tiện để thể hiện sự sáng tạo độc đáo cũng như cách cảm, cách nghĩ riêng của người nói, người viết.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132" y="5678969"/>
            <a:ext cx="5172521" cy="152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132" y="5652182"/>
            <a:ext cx="3819673" cy="95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7504" y="5344125"/>
            <a:ext cx="3750469" cy="57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6954" y="4637602"/>
            <a:ext cx="3819675" cy="122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32" y="2658669"/>
            <a:ext cx="4420195" cy="33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686" y="2531428"/>
            <a:ext cx="4641204" cy="186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6277" y="745031"/>
            <a:ext cx="3716982" cy="247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19363" y="2171470"/>
            <a:ext cx="3031629" cy="15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6643688" y="562539"/>
            <a:ext cx="5679281" cy="112507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14803" tIns="57401" rIns="114803" bIns="57401" anchor="ctr"/>
          <a:lstStyle/>
          <a:p>
            <a:pPr eaLnBrk="1" hangingPunct="1"/>
            <a:endParaRPr lang="vi-VN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7393781" y="803629"/>
            <a:ext cx="3107531" cy="3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750844" y="642902"/>
            <a:ext cx="5464969" cy="669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/>
              <a:t>Gọi tên sự vật , hiện tượng này bằng tên gọi của sự vật , hiện tượng khác có nét tương đồng</a:t>
            </a:r>
            <a:r>
              <a:rPr lang="en-US"/>
              <a:t>.</a:t>
            </a: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6000750" y="723265"/>
            <a:ext cx="642938" cy="482177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lIns="114803" tIns="57401" rIns="114803" bIns="57401"/>
          <a:lstStyle/>
          <a:p>
            <a:endParaRPr lang="en-US"/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500938" y="2732334"/>
            <a:ext cx="4822031" cy="72326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14803" tIns="57401" rIns="114803" bIns="57401" anchor="ctr"/>
          <a:lstStyle/>
          <a:p>
            <a:pPr algn="ctr" eaLnBrk="1" hangingPunct="1"/>
            <a:r>
              <a:rPr lang="en-US" b="1"/>
              <a:t>Tăng sức gợi hình, gợi cảm</a:t>
            </a:r>
          </a:p>
          <a:p>
            <a:pPr algn="ctr" eaLnBrk="1" hangingPunct="1"/>
            <a:r>
              <a:rPr lang="en-US" b="1"/>
              <a:t> cho sự diễn đạt.</a:t>
            </a:r>
          </a:p>
        </p:txBody>
      </p:sp>
      <p:sp>
        <p:nvSpPr>
          <p:cNvPr id="29711" name="Freeform 15"/>
          <p:cNvSpPr>
            <a:spLocks/>
          </p:cNvSpPr>
          <p:nvPr/>
        </p:nvSpPr>
        <p:spPr bwMode="auto">
          <a:xfrm>
            <a:off x="7072312" y="3455599"/>
            <a:ext cx="642938" cy="401814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lIns="114803" tIns="57401" rIns="114803" bIns="5740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1975" y="111125"/>
            <a:ext cx="3515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80975" y="339725"/>
            <a:ext cx="2057400" cy="9906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BÁC 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390775" y="873125"/>
            <a:ext cx="2667000" cy="12192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HÀNG CÂY ĐẦU PHỐ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438775" y="873125"/>
            <a:ext cx="2819400" cy="1600200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HỌC SINH ÙA RA SÂN 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466975" y="4225925"/>
            <a:ext cx="1981200" cy="2514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CHÚ BỘ ĐỘI ANH DŨNG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238375" y="2320925"/>
            <a:ext cx="2209800" cy="16002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DƯỢNG HƯƠNG THƯ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80975" y="5064125"/>
            <a:ext cx="2057400" cy="11430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DẾ CHOẮT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334375" y="1711325"/>
            <a:ext cx="2362200" cy="1524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NGƯỜI CHA MÁI TÓC BẠC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57175" y="1635125"/>
            <a:ext cx="1752600" cy="1295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MẶT TRỜI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791575" y="187325"/>
            <a:ext cx="1981200" cy="1143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MẶT TRĂNG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600575" y="2549525"/>
            <a:ext cx="3200400" cy="16764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NHỮNG CHIẾC Ô KHỔNG LỒ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80975" y="3311525"/>
            <a:ext cx="1704976" cy="1219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TRỜI MƯA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1258550" y="415925"/>
            <a:ext cx="1600200" cy="1447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KIẾN VỠ TỔ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829175" y="4530725"/>
            <a:ext cx="2286000" cy="2397124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QUẢ TRỨNG THIÊN NHIÊN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10572750" y="2549525"/>
            <a:ext cx="2286000" cy="1863724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GÃ NGHIỆN THUỐC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105775" y="5368925"/>
            <a:ext cx="38862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CHÀNG THANH NIÊN CƠ BẮP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7800975" y="3540125"/>
            <a:ext cx="2362200" cy="1524000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CẬU BÉ KHỎE MẠNH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8" y="992598"/>
            <a:ext cx="5366927" cy="53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80"/>
          <p:cNvSpPr/>
          <p:nvPr/>
        </p:nvSpPr>
        <p:spPr>
          <a:xfrm rot="19165789">
            <a:off x="678874" y="2332235"/>
            <a:ext cx="3110279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Vòng</a:t>
            </a:r>
            <a:r>
              <a:rPr lang="en-US" altLang="zh-CN" sz="72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175" y="1486475"/>
            <a:ext cx="62007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38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38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38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13800" i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0575" y="568325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46082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5976" y="3082925"/>
            <a:ext cx="6629400" cy="386599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9575" y="3540125"/>
            <a:ext cx="5257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Cong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50157" y="6261239"/>
            <a:ext cx="217521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cầu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áº¿t quáº£ hÃ¬nh áº£nh cho máº·t trá»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750" cy="723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Káº¿t quáº£ hÃ¬nh áº£nh cho hÃ ng cÃ¢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750" cy="723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Káº¿t quáº£ hÃ¬nh áº£nh cho hoa phÆ°á»£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858043" cy="723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Káº¿t quáº£ hÃ¬nh áº£nh cho ngÃ´i trÆ°á»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750" cy="723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Káº¿t quáº£ hÃ¬nh áº£nh cho dÃ²ng sÃ´ng há»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750" cy="7232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Káº¿t quáº£ hÃ¬nh áº£nh cho ÄÃ´i máº¯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852476" cy="72326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"/>
          <p:cNvPicPr>
            <a:picLocks noChangeAspect="1" noChangeArrowheads="1"/>
          </p:cNvPicPr>
          <p:nvPr/>
        </p:nvPicPr>
        <p:blipFill>
          <a:blip r:embed="rId3"/>
          <a:srcRect t="15636"/>
          <a:stretch>
            <a:fillRect/>
          </a:stretch>
        </p:blipFill>
        <p:spPr bwMode="auto">
          <a:xfrm>
            <a:off x="6158908" y="5368925"/>
            <a:ext cx="491866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75" y="4987925"/>
            <a:ext cx="383521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8193" y="4606925"/>
            <a:ext cx="378018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8375" y="3692525"/>
            <a:ext cx="3657600" cy="15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7"/>
          <a:srcRect t="52884"/>
          <a:stretch>
            <a:fillRect/>
          </a:stretch>
        </p:blipFill>
        <p:spPr bwMode="auto">
          <a:xfrm>
            <a:off x="1628775" y="3463925"/>
            <a:ext cx="5057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8"/>
          <a:srcRect t="35972"/>
          <a:stretch>
            <a:fillRect/>
          </a:stretch>
        </p:blipFill>
        <p:spPr bwMode="auto">
          <a:xfrm>
            <a:off x="1704975" y="2397125"/>
            <a:ext cx="4976812" cy="162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3575" y="644525"/>
            <a:ext cx="3962400" cy="3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2006" y="2244725"/>
            <a:ext cx="334176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810375" y="111125"/>
            <a:ext cx="5715000" cy="1905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+mj-lt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962775" y="294065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 rot="13129748">
            <a:off x="5967662" y="652317"/>
            <a:ext cx="694826" cy="716615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7267576" y="2320925"/>
            <a:ext cx="4933390" cy="105306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6581775" y="2778125"/>
            <a:ext cx="685800" cy="4572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34863" y="1456218"/>
            <a:ext cx="11894344" cy="227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803" tIns="57401" rIns="114803" bIns="57401">
            <a:spAutoFit/>
          </a:bodyPr>
          <a:lstStyle/>
          <a:p>
            <a:pPr algn="ctr" eaLnBrk="1" hangingPunct="1"/>
            <a:r>
              <a:rPr lang="pl-PL" sz="3500" dirty="0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viết đoạn văn ngắn 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từ 3 đến 5 câu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 miêu tả hàng phượng vĩ vào những ngày hè. Trong đó có sử dụng 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iện pháp nghệ thuật ẩn </a:t>
            </a:r>
            <a:r>
              <a:rPr lang="pl-PL" sz="3500" dirty="0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Gạch chân dưới biện pháp ẩn đó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/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3825" y="3365147"/>
            <a:ext cx="12858750" cy="307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eaLnBrk="1" hangingPunct="1"/>
            <a:r>
              <a:rPr lang="pl-PL" sz="3200" b="1" i="1" dirty="0">
                <a:latin typeface="Times New Roman" pitchFamily="18" charset="0"/>
                <a:cs typeface="Times New Roman" pitchFamily="18" charset="0"/>
              </a:rPr>
              <a:t>Định hướng: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l-PL" sz="3200" b="1" i="1" dirty="0">
                <a:latin typeface="Times New Roman" pitchFamily="18" charset="0"/>
                <a:cs typeface="Times New Roman" pitchFamily="18" charset="0"/>
              </a:rPr>
              <a:t>Mở đoạn: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Giới thiệu hàng phượng vĩ vào những ngày hè và ấn tượng chung.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l-PL" sz="3200" b="1" i="1" dirty="0">
                <a:latin typeface="Times New Roman" pitchFamily="18" charset="0"/>
                <a:cs typeface="Times New Roman" pitchFamily="18" charset="0"/>
              </a:rPr>
              <a:t>Thân đoạn: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s-MX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 sao?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s-MX" sz="3200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nl-NL" sz="3200" b="1" i="1" dirty="0">
                <a:latin typeface="Times New Roman" pitchFamily="18" charset="0"/>
                <a:cs typeface="Times New Roman" pitchFamily="18" charset="0"/>
              </a:rPr>
              <a:t>Kết đoạn: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Cảm nghĩ của em về hàng phượng vĩ.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23900" y="133209"/>
            <a:ext cx="11572875" cy="10447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5400" b="1" u="sng" kern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BTVN</a:t>
            </a:r>
            <a:endParaRPr lang="en-US" sz="5400" b="1" u="sng" kern="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3151" y="0"/>
            <a:ext cx="9643533" cy="7232650"/>
          </a:xfrm>
          <a:prstGeom prst="rect">
            <a:avLst/>
          </a:prstGeom>
        </p:spPr>
      </p:pic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677119" y="1102975"/>
            <a:ext cx="590465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1500" b="1" cap="all" dirty="0" err="1" smtClean="0">
                <a:solidFill>
                  <a:srgbClr val="FEB612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ẩ</a:t>
            </a:r>
            <a:r>
              <a:rPr lang="en-US" altLang="zh-CN" sz="11500" b="1" cap="all" dirty="0" err="1" smtClean="0">
                <a:solidFill>
                  <a:srgbClr val="C000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</a:t>
            </a:r>
            <a:r>
              <a:rPr lang="en-US" altLang="zh-CN" sz="11500" b="1" cap="all" dirty="0" smtClean="0">
                <a:solidFill>
                  <a:srgbClr val="FEB612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11500" b="1" cap="all" dirty="0" err="1" smtClean="0">
                <a:solidFill>
                  <a:schemeClr val="accent2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d</a:t>
            </a:r>
            <a:r>
              <a:rPr lang="en-US" altLang="zh-CN" sz="11500" b="1" cap="all" dirty="0" err="1" smtClean="0">
                <a:solidFill>
                  <a:srgbClr val="ACC32B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ụ</a:t>
            </a:r>
            <a:endParaRPr lang="zh-CN" altLang="en-US" sz="11500" b="1" cap="all" dirty="0">
              <a:solidFill>
                <a:srgbClr val="92D05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Picture 189" descr="200712419435657_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72060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0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4554" y="5418608"/>
            <a:ext cx="862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1" descr="200712419435657_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7954" y="4085108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0662" y="3077063"/>
            <a:ext cx="2532077" cy="1998249"/>
          </a:xfrm>
          <a:prstGeom prst="rect">
            <a:avLst/>
          </a:prstGeom>
        </p:spPr>
      </p:pic>
      <p:pic>
        <p:nvPicPr>
          <p:cNvPr id="4" name="5825d771f22e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02739" y="-1208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9107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3827E-6 -3.81036E-6 C 0.04703 -0.02129 0.09407 -0.04258 0.13753 -0.10733 C 0.18074 -0.1723 0.2116 -0.32221 0.26037 -0.38893 C 0.30876 -0.45566 0.34617 -0.48156 0.42913 -0.50746 C 0.51197 -0.53336 0.66271 -0.49758 0.75827 -0.54455 C 0.85382 -0.5913 0.93432 -0.7377 1.00209 -0.78885 C 1.06975 -0.84021 1.11703 -0.84591 1.16444 -0.85184 " pathEditMode="relative" rAng="0" ptsTypes="AAAAAAA">
                                      <p:cBhvr>
                                        <p:cTn id="3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2" y="-426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20988E-6 -0.00044 C -0.05358 -0.07638 -0.10728 -0.15299 -0.16456 -0.17076 C -0.22185 -0.18876 -0.27531 -0.09943 -0.3437 -0.10755 C -0.4121 -0.11545 -0.49098 -0.1644 -0.57506 -0.21905 C -0.65901 -0.27283 -0.75938 -0.37884 -0.8479 -0.43349 C -0.93642 -0.48837 -1.03321 -0.53841 -1.10629 -0.54807 C -1.17913 -0.55795 -1.23234 -0.52524 -1.28543 -0.49276 " pathEditMode="relative" rAng="0" ptsTypes="AAAAAAA">
                                      <p:cBhvr>
                                        <p:cTn id="35" dur="3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72" y="-2748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17284E-7 -4.03863E-6 C -0.06593 -0.04697 -0.13197 -0.09416 -0.18333 -0.1633 C -0.23469 -0.23244 -0.26839 -0.34701 -0.30852 -0.41571 C -0.34827 -0.48419 -0.36963 -0.54104 -0.42309 -0.57506 C -0.52012 -0.65781 -0.5863 -0.60952 -0.62914 -0.61874 " pathEditMode="relative" rAng="0" ptsTypes="AAAAA">
                                      <p:cBhvr>
                                        <p:cTn id="37" dur="3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7" y="-31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1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3900" y="133209"/>
            <a:ext cx="11572875" cy="10447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sz="5400" b="1" u="sng" kern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Hướng dẫn học bài về nhà</a:t>
            </a:r>
            <a:endParaRPr lang="en-US" sz="5400" b="1" u="sng" kern="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162176" y="1635125"/>
            <a:ext cx="9220199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FF3300"/>
              </a:buClr>
              <a:buFontTx/>
              <a:buNone/>
              <a:defRPr/>
            </a:pP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, các kiểu 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3600" kern="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1406525"/>
            <a:ext cx="938053" cy="93805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62176" y="2625725"/>
            <a:ext cx="7010399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FF3300"/>
              </a:buClr>
              <a:buFontTx/>
              <a:buNone/>
              <a:defRPr/>
            </a:pP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thành các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vào vở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kern="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2449672"/>
            <a:ext cx="938053" cy="93805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38375" y="3772535"/>
            <a:ext cx="9753600" cy="13677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Clr>
                <a:srgbClr val="FF3300"/>
              </a:buClr>
              <a:buFontTx/>
              <a:buNone/>
              <a:defRPr/>
            </a:pP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, ca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600" kern="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3821272"/>
            <a:ext cx="938053" cy="93805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62176" y="5144135"/>
            <a:ext cx="9677399" cy="20885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4803" tIns="57401" rIns="114803" bIns="5740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Clr>
                <a:srgbClr val="FF3300"/>
              </a:buClr>
              <a:buFontTx/>
              <a:buNone/>
              <a:defRPr/>
            </a:pP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Luyện nói văn miêu tả</a:t>
            </a:r>
          </a:p>
          <a:p>
            <a:pPr marL="0" indent="0">
              <a:buClr>
                <a:srgbClr val="FF3300"/>
              </a:buClr>
              <a:buNone/>
              <a:defRPr/>
            </a:pP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- Nhóm 1. Tìm hiểu bài tập 1</a:t>
            </a:r>
          </a:p>
          <a:p>
            <a:pPr marL="0" indent="0">
              <a:buClr>
                <a:srgbClr val="FF3300"/>
              </a:buClr>
              <a:buNone/>
              <a:defRPr/>
            </a:pPr>
            <a:r>
              <a:rPr lang="vi-VN" sz="3600" kern="0" dirty="0" smtClean="0">
                <a:effectLst/>
                <a:latin typeface="Times New Roman" pitchFamily="18" charset="0"/>
                <a:cs typeface="Times New Roman" pitchFamily="18" charset="0"/>
              </a:rPr>
              <a:t>- Nhóm 2. Tìm hiểu bài tập 2</a:t>
            </a:r>
            <a:endParaRPr lang="en-US" sz="3600" kern="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5573872"/>
            <a:ext cx="938053" cy="93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3151" y="0"/>
            <a:ext cx="9643533" cy="7232650"/>
          </a:xfrm>
          <a:prstGeom prst="rect">
            <a:avLst/>
          </a:pr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686737" y="2238167"/>
            <a:ext cx="5292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2000" dirty="0">
              <a:solidFill>
                <a:srgbClr val="FEB6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047060" y="2558983"/>
            <a:ext cx="4571942" cy="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1600" cap="all" dirty="0">
              <a:solidFill>
                <a:srgbClr val="FEB612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380703" y="1101725"/>
            <a:ext cx="5904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cap="all" dirty="0" smtClean="0">
                <a:solidFill>
                  <a:srgbClr val="92D05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BÁI BAI</a:t>
            </a:r>
            <a:endParaRPr lang="zh-CN" altLang="en-US" sz="7200" b="1" cap="all" dirty="0">
              <a:solidFill>
                <a:srgbClr val="00B05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3" name="Picture 189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72060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0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4554" y="5418608"/>
            <a:ext cx="862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1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7954" y="4085108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0662" y="3077063"/>
            <a:ext cx="2532077" cy="19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60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50"/>
                            </p:stCondLst>
                            <p:childTnLst>
                              <p:par>
                                <p:cTn id="39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50"/>
                            </p:stCondLst>
                            <p:childTnLst>
                              <p:par>
                                <p:cTn id="43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50"/>
                            </p:stCondLst>
                            <p:childTnLst>
                              <p:par>
                                <p:cTn id="51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3827E-6 -3.81036E-6 C 0.04703 -0.02129 0.09407 -0.04258 0.13753 -0.10733 C 0.18074 -0.1723 0.2116 -0.32221 0.26037 -0.38893 C 0.30876 -0.45566 0.34617 -0.48156 0.42913 -0.50746 C 0.51197 -0.53336 0.66271 -0.49758 0.75827 -0.54455 C 0.85382 -0.5913 0.93432 -0.7377 1.00209 -0.78885 C 1.06975 -0.84021 1.11703 -0.84591 1.16444 -0.85184 " pathEditMode="relative" rAng="0" ptsTypes="AAAAAAA">
                                      <p:cBhvr>
                                        <p:cTn id="55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2" y="-4260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20988E-6 -0.00044 C -0.05358 -0.07638 -0.10728 -0.15299 -0.16456 -0.17076 C -0.22185 -0.18876 -0.27531 -0.09943 -0.3437 -0.10755 C -0.4121 -0.11545 -0.49098 -0.1644 -0.57506 -0.21905 C -0.65901 -0.27283 -0.75938 -0.37884 -0.8479 -0.43349 C -0.93642 -0.48837 -1.03321 -0.53841 -1.10629 -0.54807 C -1.17913 -0.55795 -1.23234 -0.52524 -1.28543 -0.49276 " pathEditMode="relative" rAng="0" ptsTypes="AAAAAAA">
                                      <p:cBhvr>
                                        <p:cTn id="57" dur="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72" y="-2748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17284E-7 -4.03863E-6 C -0.06593 -0.04697 -0.13197 -0.09416 -0.18333 -0.1633 C -0.23469 -0.23244 -0.26839 -0.34701 -0.30852 -0.41571 C -0.34827 -0.48419 -0.36963 -0.54104 -0.42309 -0.57506 C -0.52012 -0.65781 -0.5863 -0.60952 -0.62914 -0.61874 " pathEditMode="relative" rAng="0" ptsTypes="AAAAA">
                                      <p:cBhvr>
                                        <p:cTn id="59" dur="3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7" y="-31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13379" y="3227884"/>
            <a:ext cx="4873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I.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Ẩn</a:t>
            </a:r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dụ</a:t>
            </a:r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là</a:t>
            </a:r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gì</a:t>
            </a:r>
            <a:r>
              <a:rPr lang="en-US" altLang="zh-CN" sz="5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7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023897" y="2542356"/>
            <a:ext cx="0" cy="199760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5923" y="901052"/>
            <a:ext cx="3937456" cy="4860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70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0575" y="263525"/>
            <a:ext cx="172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3600" b="1" u="sng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3600" b="1" u="sng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3600" b="1" u="sng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u="sng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endParaRPr lang="en-US" altLang="zh-CN" sz="4800" b="1" u="sng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895975" y="492125"/>
            <a:ext cx="5943600" cy="26670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200775" y="871399"/>
            <a:ext cx="5257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Cha”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038975" y="1025525"/>
            <a:ext cx="487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Cha” 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972175" y="1101725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504825" y="1101725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Càng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càng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tóc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Đốt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nằm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3591424"/>
            <a:ext cx="4876800" cy="330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485775" y="2776537"/>
            <a:ext cx="18288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943601" y="2092325"/>
            <a:ext cx="650557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ì Bác với người cha có những nét giống nhau: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Về hình thức: tóc bạc, tuổi tác.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Về phẩm chất: tình thương yêu, sự chăm sóc ân cần chu đáo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648575" y="6207125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ẨN DỤ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 rot="5400000">
            <a:off x="8710154" y="5326524"/>
            <a:ext cx="581022" cy="57057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39937" grpId="0"/>
      <p:bldP spid="39937" grpId="1"/>
      <p:bldP spid="39938" grpId="0"/>
      <p:bldP spid="10" grpId="0" animBg="1"/>
      <p:bldP spid="11" grpId="0"/>
      <p:bldP spid="20" grpId="0" autoUpdateAnimBg="0"/>
      <p:bldP spid="25" grpId="0" autoUpdateAnimBg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9025" y="2549525"/>
            <a:ext cx="4683125" cy="468312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21143091" flipH="1">
            <a:off x="5875553" y="318464"/>
            <a:ext cx="4960855" cy="23220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66775" y="2930525"/>
            <a:ext cx="800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4800" dirty="0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CF2407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altLang="en-US" sz="4800" dirty="0">
              <a:solidFill>
                <a:srgbClr val="CF240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4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7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1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2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3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4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5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6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7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8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9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0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1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2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3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4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5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6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7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8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9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0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1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3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4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5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6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7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8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9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0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1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2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3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4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5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6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7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8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9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0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1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2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3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4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5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6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7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8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9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0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1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2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3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4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5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6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7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8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9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0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1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2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3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4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5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6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7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8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9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0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1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2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3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4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5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6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7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8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9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0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1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2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3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4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5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6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7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9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0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1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2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3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4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5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6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7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8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9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0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1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2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3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4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5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6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7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8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9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0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1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2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3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4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5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6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7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8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9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0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1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2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3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4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5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6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7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8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9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0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1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2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3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4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5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6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7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8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9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0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1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2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3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4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5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6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7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8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9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0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1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2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3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4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5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6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7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8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9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0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1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2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3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4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5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6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7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8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9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0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53418" y="187325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1" name="TextBox 14"/>
          <p:cNvSpPr txBox="1">
            <a:spLocks noChangeArrowheads="1"/>
          </p:cNvSpPr>
          <p:nvPr/>
        </p:nvSpPr>
        <p:spPr bwMode="auto">
          <a:xfrm>
            <a:off x="2238375" y="134951"/>
            <a:ext cx="10544175" cy="227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ĐÔI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  <a:p>
            <a:pPr algn="ctr"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graphicFrame>
        <p:nvGraphicFramePr>
          <p:cNvPr id="192" name="Table 191"/>
          <p:cNvGraphicFramePr>
            <a:graphicFrameLocks noGrp="1"/>
          </p:cNvGraphicFramePr>
          <p:nvPr/>
        </p:nvGraphicFramePr>
        <p:xfrm>
          <a:off x="485775" y="2685669"/>
          <a:ext cx="11887200" cy="4207256"/>
        </p:xfrm>
        <a:graphic>
          <a:graphicData uri="http://schemas.openxmlformats.org/drawingml/2006/table">
            <a:tbl>
              <a:tblPr/>
              <a:tblGrid>
                <a:gridCol w="4758781"/>
                <a:gridCol w="7128419"/>
              </a:tblGrid>
              <a:tr h="38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mái tóc bạc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 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0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như Người Cha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Cha mái tóc bạc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 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191"/>
          <p:cNvGraphicFramePr>
            <a:graphicFrameLocks noGrp="1"/>
          </p:cNvGraphicFramePr>
          <p:nvPr/>
        </p:nvGraphicFramePr>
        <p:xfrm>
          <a:off x="0" y="-1"/>
          <a:ext cx="12858750" cy="7197726"/>
        </p:xfrm>
        <a:graphic>
          <a:graphicData uri="http://schemas.openxmlformats.org/drawingml/2006/table">
            <a:tbl>
              <a:tblPr/>
              <a:tblGrid>
                <a:gridCol w="4067175"/>
                <a:gridCol w="8791575"/>
              </a:tblGrid>
              <a:tr h="6445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mái tóc bạc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 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như Người Cha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Cha mái tóc bạc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 lửa cho anh nằm 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441" marR="964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3" name="TextBox 204"/>
          <p:cNvSpPr txBox="1">
            <a:spLocks noChangeArrowheads="1"/>
          </p:cNvSpPr>
          <p:nvPr/>
        </p:nvSpPr>
        <p:spPr bwMode="auto">
          <a:xfrm>
            <a:off x="4524375" y="1254125"/>
            <a:ext cx="8001000" cy="11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eaLnBrk="1" hangingPunct="1">
              <a:buFont typeface="Wingdings" pitchFamily="2" charset="2"/>
              <a:buChar char="à"/>
            </a:pP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Tóc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đang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chăm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giấc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ngủ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endParaRPr lang="en-US" sz="3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" name="TextBox 205"/>
          <p:cNvSpPr txBox="1">
            <a:spLocks noChangeArrowheads="1"/>
          </p:cNvSpPr>
          <p:nvPr/>
        </p:nvSpPr>
        <p:spPr bwMode="auto">
          <a:xfrm>
            <a:off x="4219575" y="3139762"/>
            <a:ext cx="8534400" cy="11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just" eaLnBrk="1" hangingPunct="1"/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Gợi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lên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ruột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thịt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đầy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dành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3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3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5" name="TextBox 206"/>
          <p:cNvSpPr txBox="1">
            <a:spLocks noChangeArrowheads="1"/>
          </p:cNvSpPr>
          <p:nvPr/>
        </p:nvSpPr>
        <p:spPr bwMode="auto">
          <a:xfrm>
            <a:off x="3990975" y="4987925"/>
            <a:ext cx="8801694" cy="220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just"/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Vừa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miêu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tóc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vừa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bộc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lộ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bó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ruột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thịt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phía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chăm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…;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xúc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trọng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ơn</a:t>
            </a:r>
            <a:r>
              <a:rPr lang="en-US" sz="3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lang="en-US" sz="3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3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6" name="TextBox 195"/>
          <p:cNvSpPr txBox="1">
            <a:spLocks noChangeArrowheads="1"/>
          </p:cNvSpPr>
          <p:nvPr/>
        </p:nvSpPr>
        <p:spPr bwMode="auto">
          <a:xfrm>
            <a:off x="6353175" y="644525"/>
            <a:ext cx="3810000" cy="6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Miêu</a:t>
            </a:r>
            <a:r>
              <a:rPr lang="en-US" sz="3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r>
              <a:rPr lang="en-US" sz="3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trực</a:t>
            </a:r>
            <a:r>
              <a:rPr lang="en-US" sz="3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tiếp</a:t>
            </a:r>
            <a:endParaRPr lang="en-US" sz="3400" b="1" i="1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7" name="TextBox 196"/>
          <p:cNvSpPr txBox="1">
            <a:spLocks noChangeArrowheads="1"/>
          </p:cNvSpPr>
          <p:nvPr/>
        </p:nvSpPr>
        <p:spPr bwMode="auto">
          <a:xfrm>
            <a:off x="6124575" y="2549525"/>
            <a:ext cx="4876800" cy="6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pPr algn="ctr"/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phép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so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sánh</a:t>
            </a:r>
            <a:endParaRPr lang="en-US" sz="34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8" name="TextBox 197"/>
          <p:cNvSpPr txBox="1">
            <a:spLocks noChangeArrowheads="1"/>
          </p:cNvSpPr>
          <p:nvPr/>
        </p:nvSpPr>
        <p:spPr bwMode="auto">
          <a:xfrm>
            <a:off x="6886575" y="4378325"/>
            <a:ext cx="2895600" cy="6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4803" tIns="57401" rIns="114803" bIns="57401">
            <a:spAutoFit/>
          </a:bodyPr>
          <a:lstStyle/>
          <a:p>
            <a:r>
              <a:rPr lang="en-US" alt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altLang="en-US" sz="3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64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4" grpId="0"/>
      <p:bldP spid="195" grpId="0"/>
      <p:bldP spid="196" grpId="0"/>
      <p:bldP spid="197" grpId="0"/>
      <p:bldP spid="1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40.pptx"/>
</p:tagLst>
</file>

<file path=ppt/theme/theme1.xml><?xml version="1.0" encoding="utf-8"?>
<a:theme xmlns:a="http://schemas.openxmlformats.org/drawingml/2006/main" name="1_自定义设计方案">
  <a:themeElements>
    <a:clrScheme name="自定义 2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5E1A"/>
      </a:accent1>
      <a:accent2>
        <a:srgbClr val="FEB612"/>
      </a:accent2>
      <a:accent3>
        <a:srgbClr val="ACC32B"/>
      </a:accent3>
      <a:accent4>
        <a:srgbClr val="FD5E1A"/>
      </a:accent4>
      <a:accent5>
        <a:srgbClr val="FEB612"/>
      </a:accent5>
      <a:accent6>
        <a:srgbClr val="ACC32B"/>
      </a:accent6>
      <a:hlink>
        <a:srgbClr val="FD5E1A"/>
      </a:hlink>
      <a:folHlink>
        <a:srgbClr val="FEB61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2623</Words>
  <Application>Microsoft Office PowerPoint</Application>
  <PresentationFormat>Custom</PresentationFormat>
  <Paragraphs>421</Paragraphs>
  <Slides>41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1_自定义设计方案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2016-10-17T14:00:15Z</dcterms:created>
  <dcterms:modified xsi:type="dcterms:W3CDTF">2019-11-24T03:47:22Z</dcterms:modified>
</cp:coreProperties>
</file>