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2" r:id="rId2"/>
    <p:sldMasterId id="2147483725" r:id="rId3"/>
    <p:sldMasterId id="2147483738" r:id="rId4"/>
    <p:sldMasterId id="2147483751" r:id="rId5"/>
    <p:sldMasterId id="2147483777" r:id="rId6"/>
    <p:sldMasterId id="2147483790" r:id="rId7"/>
    <p:sldMasterId id="2147483803" r:id="rId8"/>
    <p:sldMasterId id="2147483816" r:id="rId9"/>
  </p:sldMasterIdLst>
  <p:sldIdLst>
    <p:sldId id="257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B"/>
    <a:srgbClr val="FFBFF9"/>
    <a:srgbClr val="FF9AE9"/>
    <a:srgbClr val="45FDFF"/>
    <a:srgbClr val="FCFF70"/>
    <a:srgbClr val="F9FF79"/>
    <a:srgbClr val="E3F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0A882-1BD6-40D4-A912-0564916B3FA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EBCC9B-1539-48F5-A98A-87C8520E6AFF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Phương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trình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bậc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nhất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một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ẩn</a:t>
          </a:r>
          <a:endParaRPr lang="en-GB" dirty="0">
            <a:solidFill>
              <a:srgbClr val="FF0000"/>
            </a:solidFill>
          </a:endParaRPr>
        </a:p>
      </dgm:t>
    </dgm:pt>
    <dgm:pt modelId="{EAA42206-EB8D-40E4-AC6C-6443F41FFA3F}" type="parTrans" cxnId="{F082C647-77E8-4E9F-9012-686295D3EFB9}">
      <dgm:prSet/>
      <dgm:spPr/>
      <dgm:t>
        <a:bodyPr/>
        <a:lstStyle/>
        <a:p>
          <a:endParaRPr lang="en-GB"/>
        </a:p>
      </dgm:t>
    </dgm:pt>
    <dgm:pt modelId="{877D202D-CAFA-4FB4-9D45-21F1759C3E4F}" type="sibTrans" cxnId="{F082C647-77E8-4E9F-9012-686295D3EFB9}">
      <dgm:prSet/>
      <dgm:spPr/>
      <dgm:t>
        <a:bodyPr/>
        <a:lstStyle/>
        <a:p>
          <a:endParaRPr lang="en-GB"/>
        </a:p>
      </dgm:t>
    </dgm:pt>
    <dgm:pt modelId="{FB122785-9E81-42E7-92B3-5425B3A5C293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Định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nghĩa</a:t>
          </a:r>
          <a:endParaRPr lang="en-GB" dirty="0">
            <a:solidFill>
              <a:srgbClr val="FF0000"/>
            </a:solidFill>
          </a:endParaRPr>
        </a:p>
      </dgm:t>
    </dgm:pt>
    <dgm:pt modelId="{B166370B-4B67-4309-9E3A-9F87810FDEFD}" type="parTrans" cxnId="{412BDE74-C0CE-4E8F-BD22-8B9127BC129C}">
      <dgm:prSet/>
      <dgm:spPr/>
      <dgm:t>
        <a:bodyPr/>
        <a:lstStyle/>
        <a:p>
          <a:endParaRPr lang="en-GB"/>
        </a:p>
      </dgm:t>
    </dgm:pt>
    <dgm:pt modelId="{453BB201-02EB-4CCD-9943-7CB2A11BE116}" type="sibTrans" cxnId="{412BDE74-C0CE-4E8F-BD22-8B9127BC129C}">
      <dgm:prSet/>
      <dgm:spPr/>
      <dgm:t>
        <a:bodyPr/>
        <a:lstStyle/>
        <a:p>
          <a:endParaRPr lang="en-GB"/>
        </a:p>
      </dgm:t>
    </dgm:pt>
    <dgm:pt modelId="{18107072-F3D0-40C0-8F43-B2CC81803623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Hai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quy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tắc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biến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đổi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phương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trình</a:t>
          </a:r>
          <a:endParaRPr lang="en-GB" dirty="0">
            <a:solidFill>
              <a:srgbClr val="FF0000"/>
            </a:solidFill>
          </a:endParaRPr>
        </a:p>
      </dgm:t>
    </dgm:pt>
    <dgm:pt modelId="{9981BE11-D3DB-4C2A-A55B-064B3C877CFC}" type="parTrans" cxnId="{3827266A-6B61-438B-837E-B01801C680E1}">
      <dgm:prSet/>
      <dgm:spPr/>
      <dgm:t>
        <a:bodyPr/>
        <a:lstStyle/>
        <a:p>
          <a:endParaRPr lang="en-GB"/>
        </a:p>
      </dgm:t>
    </dgm:pt>
    <dgm:pt modelId="{028599BB-B378-4595-9461-7C15CE34641D}" type="sibTrans" cxnId="{3827266A-6B61-438B-837E-B01801C680E1}">
      <dgm:prSet/>
      <dgm:spPr/>
      <dgm:t>
        <a:bodyPr/>
        <a:lstStyle/>
        <a:p>
          <a:endParaRPr lang="en-GB"/>
        </a:p>
      </dgm:t>
    </dgm:pt>
    <dgm:pt modelId="{5F964244-68DC-4625-A04B-AC572E44C5A0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Quy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tắc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chuyển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vế</a:t>
          </a:r>
          <a:endParaRPr lang="en-GB" dirty="0">
            <a:solidFill>
              <a:srgbClr val="FF0000"/>
            </a:solidFill>
          </a:endParaRPr>
        </a:p>
      </dgm:t>
    </dgm:pt>
    <dgm:pt modelId="{787728CC-2B8B-488E-A56D-921A91B4F2A7}" type="parTrans" cxnId="{1458A141-791A-40B1-984F-011D96A5653E}">
      <dgm:prSet/>
      <dgm:spPr/>
      <dgm:t>
        <a:bodyPr/>
        <a:lstStyle/>
        <a:p>
          <a:endParaRPr lang="en-GB"/>
        </a:p>
      </dgm:t>
    </dgm:pt>
    <dgm:pt modelId="{149B49C8-46F3-4AA6-97AE-350D85AD7220}" type="sibTrans" cxnId="{1458A141-791A-40B1-984F-011D96A5653E}">
      <dgm:prSet/>
      <dgm:spPr/>
      <dgm:t>
        <a:bodyPr/>
        <a:lstStyle/>
        <a:p>
          <a:endParaRPr lang="en-GB"/>
        </a:p>
      </dgm:t>
    </dgm:pt>
    <dgm:pt modelId="{634642E1-F5AF-4929-BF75-1EF786985D9B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Quy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tắc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nhân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với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một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err="1" smtClean="0">
              <a:solidFill>
                <a:srgbClr val="FF0000"/>
              </a:solidFill>
            </a:rPr>
            <a:t>số</a:t>
          </a:r>
          <a:endParaRPr lang="en-GB" dirty="0">
            <a:solidFill>
              <a:srgbClr val="FF0000"/>
            </a:solidFill>
          </a:endParaRPr>
        </a:p>
      </dgm:t>
    </dgm:pt>
    <dgm:pt modelId="{5544E579-4874-489C-B209-A9D127DC8FD6}" type="parTrans" cxnId="{3F9E19C5-1B0D-48A0-BDE3-B5E7B20DAC1A}">
      <dgm:prSet/>
      <dgm:spPr/>
      <dgm:t>
        <a:bodyPr/>
        <a:lstStyle/>
        <a:p>
          <a:endParaRPr lang="en-GB"/>
        </a:p>
      </dgm:t>
    </dgm:pt>
    <dgm:pt modelId="{7720A816-C754-4A17-8F62-A2635E02C7C9}" type="sibTrans" cxnId="{3F9E19C5-1B0D-48A0-BDE3-B5E7B20DAC1A}">
      <dgm:prSet/>
      <dgm:spPr/>
      <dgm:t>
        <a:bodyPr/>
        <a:lstStyle/>
        <a:p>
          <a:endParaRPr lang="en-GB"/>
        </a:p>
      </dgm:t>
    </dgm:pt>
    <dgm:pt modelId="{125E2ABE-A6DD-41E9-8586-EF24C0837C8A}" type="pres">
      <dgm:prSet presAssocID="{EC70A882-1BD6-40D4-A912-0564916B3F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D1C3A3-A201-4766-AF91-D22BD3AC9AD6}" type="pres">
      <dgm:prSet presAssocID="{0FEBCC9B-1539-48F5-A98A-87C8520E6AFF}" presName="root1" presStyleCnt="0"/>
      <dgm:spPr/>
    </dgm:pt>
    <dgm:pt modelId="{1CDC1EF2-4954-4E9E-953E-A408C51692BD}" type="pres">
      <dgm:prSet presAssocID="{0FEBCC9B-1539-48F5-A98A-87C8520E6A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B9FD35-4EEC-410B-88B2-C5ED563527E7}" type="pres">
      <dgm:prSet presAssocID="{0FEBCC9B-1539-48F5-A98A-87C8520E6AFF}" presName="level2hierChild" presStyleCnt="0"/>
      <dgm:spPr/>
    </dgm:pt>
    <dgm:pt modelId="{5F04E048-4F25-4A18-BF46-3DC35CB38DEC}" type="pres">
      <dgm:prSet presAssocID="{B166370B-4B67-4309-9E3A-9F87810FDEFD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49A6002E-2E31-4FA7-AC85-06CC4FB32CC8}" type="pres">
      <dgm:prSet presAssocID="{B166370B-4B67-4309-9E3A-9F87810FDEFD}" presName="connTx" presStyleLbl="parChTrans1D2" presStyleIdx="0" presStyleCnt="2"/>
      <dgm:spPr/>
      <dgm:t>
        <a:bodyPr/>
        <a:lstStyle/>
        <a:p>
          <a:endParaRPr lang="en-GB"/>
        </a:p>
      </dgm:t>
    </dgm:pt>
    <dgm:pt modelId="{6976E18E-0B14-4E41-9BE5-DCC36278782E}" type="pres">
      <dgm:prSet presAssocID="{FB122785-9E81-42E7-92B3-5425B3A5C293}" presName="root2" presStyleCnt="0"/>
      <dgm:spPr/>
    </dgm:pt>
    <dgm:pt modelId="{186C929B-6986-4054-B9BD-D47694F23A36}" type="pres">
      <dgm:prSet presAssocID="{FB122785-9E81-42E7-92B3-5425B3A5C29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F74E49-AC7D-4281-AF85-3F6C01C556AD}" type="pres">
      <dgm:prSet presAssocID="{FB122785-9E81-42E7-92B3-5425B3A5C293}" presName="level3hierChild" presStyleCnt="0"/>
      <dgm:spPr/>
    </dgm:pt>
    <dgm:pt modelId="{D2263392-3CF0-462C-9D62-0C5D606922F8}" type="pres">
      <dgm:prSet presAssocID="{9981BE11-D3DB-4C2A-A55B-064B3C877CFC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73F206B2-0682-49B7-94D2-F9F4F83A91A7}" type="pres">
      <dgm:prSet presAssocID="{9981BE11-D3DB-4C2A-A55B-064B3C877CFC}" presName="connTx" presStyleLbl="parChTrans1D2" presStyleIdx="1" presStyleCnt="2"/>
      <dgm:spPr/>
      <dgm:t>
        <a:bodyPr/>
        <a:lstStyle/>
        <a:p>
          <a:endParaRPr lang="en-GB"/>
        </a:p>
      </dgm:t>
    </dgm:pt>
    <dgm:pt modelId="{5B333016-1A3C-4E7E-A9A5-4A3C9B950664}" type="pres">
      <dgm:prSet presAssocID="{18107072-F3D0-40C0-8F43-B2CC81803623}" presName="root2" presStyleCnt="0"/>
      <dgm:spPr/>
    </dgm:pt>
    <dgm:pt modelId="{2990B0DD-62BF-4D88-8C9A-3DF18BFD2796}" type="pres">
      <dgm:prSet presAssocID="{18107072-F3D0-40C0-8F43-B2CC8180362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FE3C34-7CE1-4E4D-A455-66AEE3AA14E6}" type="pres">
      <dgm:prSet presAssocID="{18107072-F3D0-40C0-8F43-B2CC81803623}" presName="level3hierChild" presStyleCnt="0"/>
      <dgm:spPr/>
    </dgm:pt>
    <dgm:pt modelId="{52C560A4-4D1F-42E8-A53C-2F1AF29B700C}" type="pres">
      <dgm:prSet presAssocID="{787728CC-2B8B-488E-A56D-921A91B4F2A7}" presName="conn2-1" presStyleLbl="parChTrans1D3" presStyleIdx="0" presStyleCnt="2"/>
      <dgm:spPr/>
      <dgm:t>
        <a:bodyPr/>
        <a:lstStyle/>
        <a:p>
          <a:endParaRPr lang="en-GB"/>
        </a:p>
      </dgm:t>
    </dgm:pt>
    <dgm:pt modelId="{34DB9309-8E0D-4ECE-8B00-46EDA9A60CBC}" type="pres">
      <dgm:prSet presAssocID="{787728CC-2B8B-488E-A56D-921A91B4F2A7}" presName="connTx" presStyleLbl="parChTrans1D3" presStyleIdx="0" presStyleCnt="2"/>
      <dgm:spPr/>
      <dgm:t>
        <a:bodyPr/>
        <a:lstStyle/>
        <a:p>
          <a:endParaRPr lang="en-GB"/>
        </a:p>
      </dgm:t>
    </dgm:pt>
    <dgm:pt modelId="{77C1AE0C-1435-4C41-937A-A26090931F1E}" type="pres">
      <dgm:prSet presAssocID="{5F964244-68DC-4625-A04B-AC572E44C5A0}" presName="root2" presStyleCnt="0"/>
      <dgm:spPr/>
    </dgm:pt>
    <dgm:pt modelId="{A2689E05-19C4-4979-8012-CBE5E3ADF36B}" type="pres">
      <dgm:prSet presAssocID="{5F964244-68DC-4625-A04B-AC572E44C5A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3DE21D-B4F2-4ED8-B5F6-C793AF4C46FA}" type="pres">
      <dgm:prSet presAssocID="{5F964244-68DC-4625-A04B-AC572E44C5A0}" presName="level3hierChild" presStyleCnt="0"/>
      <dgm:spPr/>
    </dgm:pt>
    <dgm:pt modelId="{59DD7AE7-A275-466D-B6D3-BB9938F44988}" type="pres">
      <dgm:prSet presAssocID="{5544E579-4874-489C-B209-A9D127DC8FD6}" presName="conn2-1" presStyleLbl="parChTrans1D3" presStyleIdx="1" presStyleCnt="2"/>
      <dgm:spPr/>
      <dgm:t>
        <a:bodyPr/>
        <a:lstStyle/>
        <a:p>
          <a:endParaRPr lang="en-GB"/>
        </a:p>
      </dgm:t>
    </dgm:pt>
    <dgm:pt modelId="{0DBADEB3-B215-4256-AE8A-18E40A73CCA3}" type="pres">
      <dgm:prSet presAssocID="{5544E579-4874-489C-B209-A9D127DC8FD6}" presName="connTx" presStyleLbl="parChTrans1D3" presStyleIdx="1" presStyleCnt="2"/>
      <dgm:spPr/>
      <dgm:t>
        <a:bodyPr/>
        <a:lstStyle/>
        <a:p>
          <a:endParaRPr lang="en-GB"/>
        </a:p>
      </dgm:t>
    </dgm:pt>
    <dgm:pt modelId="{B4167A80-360C-4665-81E2-6C111CBA2BD2}" type="pres">
      <dgm:prSet presAssocID="{634642E1-F5AF-4929-BF75-1EF786985D9B}" presName="root2" presStyleCnt="0"/>
      <dgm:spPr/>
    </dgm:pt>
    <dgm:pt modelId="{89E20B74-4CFA-4A1E-845A-F3E51A531801}" type="pres">
      <dgm:prSet presAssocID="{634642E1-F5AF-4929-BF75-1EF786985D9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FBC36D-F0A9-4921-93FF-67D2961B942C}" type="pres">
      <dgm:prSet presAssocID="{634642E1-F5AF-4929-BF75-1EF786985D9B}" presName="level3hierChild" presStyleCnt="0"/>
      <dgm:spPr/>
    </dgm:pt>
  </dgm:ptLst>
  <dgm:cxnLst>
    <dgm:cxn modelId="{310A201D-34EF-41CE-B508-C24121CFE901}" type="presOf" srcId="{B166370B-4B67-4309-9E3A-9F87810FDEFD}" destId="{49A6002E-2E31-4FA7-AC85-06CC4FB32CC8}" srcOrd="1" destOrd="0" presId="urn:microsoft.com/office/officeart/2005/8/layout/hierarchy2"/>
    <dgm:cxn modelId="{E099BC5F-B045-4881-A77C-489C966703EB}" type="presOf" srcId="{0FEBCC9B-1539-48F5-A98A-87C8520E6AFF}" destId="{1CDC1EF2-4954-4E9E-953E-A408C51692BD}" srcOrd="0" destOrd="0" presId="urn:microsoft.com/office/officeart/2005/8/layout/hierarchy2"/>
    <dgm:cxn modelId="{9413CE67-A608-46A9-8B90-8278DA93AD63}" type="presOf" srcId="{EC70A882-1BD6-40D4-A912-0564916B3FA8}" destId="{125E2ABE-A6DD-41E9-8586-EF24C0837C8A}" srcOrd="0" destOrd="0" presId="urn:microsoft.com/office/officeart/2005/8/layout/hierarchy2"/>
    <dgm:cxn modelId="{2EC9BCF6-73CB-4021-B9D6-3208B3482232}" type="presOf" srcId="{787728CC-2B8B-488E-A56D-921A91B4F2A7}" destId="{34DB9309-8E0D-4ECE-8B00-46EDA9A60CBC}" srcOrd="1" destOrd="0" presId="urn:microsoft.com/office/officeart/2005/8/layout/hierarchy2"/>
    <dgm:cxn modelId="{81590D6E-8395-4E33-A1A8-6E53D770C90A}" type="presOf" srcId="{5544E579-4874-489C-B209-A9D127DC8FD6}" destId="{0DBADEB3-B215-4256-AE8A-18E40A73CCA3}" srcOrd="1" destOrd="0" presId="urn:microsoft.com/office/officeart/2005/8/layout/hierarchy2"/>
    <dgm:cxn modelId="{F3C2E502-7744-466F-85D6-43BD36532E89}" type="presOf" srcId="{634642E1-F5AF-4929-BF75-1EF786985D9B}" destId="{89E20B74-4CFA-4A1E-845A-F3E51A531801}" srcOrd="0" destOrd="0" presId="urn:microsoft.com/office/officeart/2005/8/layout/hierarchy2"/>
    <dgm:cxn modelId="{963BE2DF-214F-45C8-8031-917F9A538E3B}" type="presOf" srcId="{18107072-F3D0-40C0-8F43-B2CC81803623}" destId="{2990B0DD-62BF-4D88-8C9A-3DF18BFD2796}" srcOrd="0" destOrd="0" presId="urn:microsoft.com/office/officeart/2005/8/layout/hierarchy2"/>
    <dgm:cxn modelId="{C3F41E8C-5D2E-479E-8CA9-601B40030CFF}" type="presOf" srcId="{9981BE11-D3DB-4C2A-A55B-064B3C877CFC}" destId="{D2263392-3CF0-462C-9D62-0C5D606922F8}" srcOrd="0" destOrd="0" presId="urn:microsoft.com/office/officeart/2005/8/layout/hierarchy2"/>
    <dgm:cxn modelId="{412BDE74-C0CE-4E8F-BD22-8B9127BC129C}" srcId="{0FEBCC9B-1539-48F5-A98A-87C8520E6AFF}" destId="{FB122785-9E81-42E7-92B3-5425B3A5C293}" srcOrd="0" destOrd="0" parTransId="{B166370B-4B67-4309-9E3A-9F87810FDEFD}" sibTransId="{453BB201-02EB-4CCD-9943-7CB2A11BE116}"/>
    <dgm:cxn modelId="{815DD067-9FF0-46BD-8BD5-546EE05D8A5F}" type="presOf" srcId="{FB122785-9E81-42E7-92B3-5425B3A5C293}" destId="{186C929B-6986-4054-B9BD-D47694F23A36}" srcOrd="0" destOrd="0" presId="urn:microsoft.com/office/officeart/2005/8/layout/hierarchy2"/>
    <dgm:cxn modelId="{3F9E19C5-1B0D-48A0-BDE3-B5E7B20DAC1A}" srcId="{18107072-F3D0-40C0-8F43-B2CC81803623}" destId="{634642E1-F5AF-4929-BF75-1EF786985D9B}" srcOrd="1" destOrd="0" parTransId="{5544E579-4874-489C-B209-A9D127DC8FD6}" sibTransId="{7720A816-C754-4A17-8F62-A2635E02C7C9}"/>
    <dgm:cxn modelId="{EEDA897A-5283-4BCE-AFF0-C2A13376B5CB}" type="presOf" srcId="{5F964244-68DC-4625-A04B-AC572E44C5A0}" destId="{A2689E05-19C4-4979-8012-CBE5E3ADF36B}" srcOrd="0" destOrd="0" presId="urn:microsoft.com/office/officeart/2005/8/layout/hierarchy2"/>
    <dgm:cxn modelId="{1458A141-791A-40B1-984F-011D96A5653E}" srcId="{18107072-F3D0-40C0-8F43-B2CC81803623}" destId="{5F964244-68DC-4625-A04B-AC572E44C5A0}" srcOrd="0" destOrd="0" parTransId="{787728CC-2B8B-488E-A56D-921A91B4F2A7}" sibTransId="{149B49C8-46F3-4AA6-97AE-350D85AD7220}"/>
    <dgm:cxn modelId="{E4E4C985-7E24-4071-9BCC-9DA431DCEC9E}" type="presOf" srcId="{5544E579-4874-489C-B209-A9D127DC8FD6}" destId="{59DD7AE7-A275-466D-B6D3-BB9938F44988}" srcOrd="0" destOrd="0" presId="urn:microsoft.com/office/officeart/2005/8/layout/hierarchy2"/>
    <dgm:cxn modelId="{105A3142-3BAD-49DE-A326-8D36C643197D}" type="presOf" srcId="{9981BE11-D3DB-4C2A-A55B-064B3C877CFC}" destId="{73F206B2-0682-49B7-94D2-F9F4F83A91A7}" srcOrd="1" destOrd="0" presId="urn:microsoft.com/office/officeart/2005/8/layout/hierarchy2"/>
    <dgm:cxn modelId="{4BD84449-B7F9-4387-99C3-9E996C234BC5}" type="presOf" srcId="{B166370B-4B67-4309-9E3A-9F87810FDEFD}" destId="{5F04E048-4F25-4A18-BF46-3DC35CB38DEC}" srcOrd="0" destOrd="0" presId="urn:microsoft.com/office/officeart/2005/8/layout/hierarchy2"/>
    <dgm:cxn modelId="{F082C647-77E8-4E9F-9012-686295D3EFB9}" srcId="{EC70A882-1BD6-40D4-A912-0564916B3FA8}" destId="{0FEBCC9B-1539-48F5-A98A-87C8520E6AFF}" srcOrd="0" destOrd="0" parTransId="{EAA42206-EB8D-40E4-AC6C-6443F41FFA3F}" sibTransId="{877D202D-CAFA-4FB4-9D45-21F1759C3E4F}"/>
    <dgm:cxn modelId="{A3B93BA1-F0FB-46ED-9D72-157C4DF78662}" type="presOf" srcId="{787728CC-2B8B-488E-A56D-921A91B4F2A7}" destId="{52C560A4-4D1F-42E8-A53C-2F1AF29B700C}" srcOrd="0" destOrd="0" presId="urn:microsoft.com/office/officeart/2005/8/layout/hierarchy2"/>
    <dgm:cxn modelId="{3827266A-6B61-438B-837E-B01801C680E1}" srcId="{0FEBCC9B-1539-48F5-A98A-87C8520E6AFF}" destId="{18107072-F3D0-40C0-8F43-B2CC81803623}" srcOrd="1" destOrd="0" parTransId="{9981BE11-D3DB-4C2A-A55B-064B3C877CFC}" sibTransId="{028599BB-B378-4595-9461-7C15CE34641D}"/>
    <dgm:cxn modelId="{5572A7BC-0A2C-42A3-83DC-35131BABED9E}" type="presParOf" srcId="{125E2ABE-A6DD-41E9-8586-EF24C0837C8A}" destId="{23D1C3A3-A201-4766-AF91-D22BD3AC9AD6}" srcOrd="0" destOrd="0" presId="urn:microsoft.com/office/officeart/2005/8/layout/hierarchy2"/>
    <dgm:cxn modelId="{FF37B195-F3F6-4037-AE55-25192C7AC2DB}" type="presParOf" srcId="{23D1C3A3-A201-4766-AF91-D22BD3AC9AD6}" destId="{1CDC1EF2-4954-4E9E-953E-A408C51692BD}" srcOrd="0" destOrd="0" presId="urn:microsoft.com/office/officeart/2005/8/layout/hierarchy2"/>
    <dgm:cxn modelId="{5268A700-9282-4A62-8BE8-3B0CB2F40CEA}" type="presParOf" srcId="{23D1C3A3-A201-4766-AF91-D22BD3AC9AD6}" destId="{3AB9FD35-4EEC-410B-88B2-C5ED563527E7}" srcOrd="1" destOrd="0" presId="urn:microsoft.com/office/officeart/2005/8/layout/hierarchy2"/>
    <dgm:cxn modelId="{2A76948A-97DD-4070-BFB2-A487FC569C14}" type="presParOf" srcId="{3AB9FD35-4EEC-410B-88B2-C5ED563527E7}" destId="{5F04E048-4F25-4A18-BF46-3DC35CB38DEC}" srcOrd="0" destOrd="0" presId="urn:microsoft.com/office/officeart/2005/8/layout/hierarchy2"/>
    <dgm:cxn modelId="{070657FA-37E8-4FD9-AA65-8637378C2996}" type="presParOf" srcId="{5F04E048-4F25-4A18-BF46-3DC35CB38DEC}" destId="{49A6002E-2E31-4FA7-AC85-06CC4FB32CC8}" srcOrd="0" destOrd="0" presId="urn:microsoft.com/office/officeart/2005/8/layout/hierarchy2"/>
    <dgm:cxn modelId="{58D79B9E-F442-49C3-AC17-862E6DA1657D}" type="presParOf" srcId="{3AB9FD35-4EEC-410B-88B2-C5ED563527E7}" destId="{6976E18E-0B14-4E41-9BE5-DCC36278782E}" srcOrd="1" destOrd="0" presId="urn:microsoft.com/office/officeart/2005/8/layout/hierarchy2"/>
    <dgm:cxn modelId="{17087E62-1594-45AE-802E-448D59506E17}" type="presParOf" srcId="{6976E18E-0B14-4E41-9BE5-DCC36278782E}" destId="{186C929B-6986-4054-B9BD-D47694F23A36}" srcOrd="0" destOrd="0" presId="urn:microsoft.com/office/officeart/2005/8/layout/hierarchy2"/>
    <dgm:cxn modelId="{7137EE7A-07F4-446D-B46D-BCA3C8E6A7A4}" type="presParOf" srcId="{6976E18E-0B14-4E41-9BE5-DCC36278782E}" destId="{D6F74E49-AC7D-4281-AF85-3F6C01C556AD}" srcOrd="1" destOrd="0" presId="urn:microsoft.com/office/officeart/2005/8/layout/hierarchy2"/>
    <dgm:cxn modelId="{E2AF9C6D-F23E-49BB-9939-B5B1D31BC1C3}" type="presParOf" srcId="{3AB9FD35-4EEC-410B-88B2-C5ED563527E7}" destId="{D2263392-3CF0-462C-9D62-0C5D606922F8}" srcOrd="2" destOrd="0" presId="urn:microsoft.com/office/officeart/2005/8/layout/hierarchy2"/>
    <dgm:cxn modelId="{8A404862-2C2B-4FC5-B474-7D66BD10C516}" type="presParOf" srcId="{D2263392-3CF0-462C-9D62-0C5D606922F8}" destId="{73F206B2-0682-49B7-94D2-F9F4F83A91A7}" srcOrd="0" destOrd="0" presId="urn:microsoft.com/office/officeart/2005/8/layout/hierarchy2"/>
    <dgm:cxn modelId="{C0E51BA4-22DC-4446-BD73-F9275ADAE3C0}" type="presParOf" srcId="{3AB9FD35-4EEC-410B-88B2-C5ED563527E7}" destId="{5B333016-1A3C-4E7E-A9A5-4A3C9B950664}" srcOrd="3" destOrd="0" presId="urn:microsoft.com/office/officeart/2005/8/layout/hierarchy2"/>
    <dgm:cxn modelId="{83E5773A-A13B-4690-959C-100E15120B89}" type="presParOf" srcId="{5B333016-1A3C-4E7E-A9A5-4A3C9B950664}" destId="{2990B0DD-62BF-4D88-8C9A-3DF18BFD2796}" srcOrd="0" destOrd="0" presId="urn:microsoft.com/office/officeart/2005/8/layout/hierarchy2"/>
    <dgm:cxn modelId="{B2DDCC06-B4FA-4930-8879-333B457A6703}" type="presParOf" srcId="{5B333016-1A3C-4E7E-A9A5-4A3C9B950664}" destId="{42FE3C34-7CE1-4E4D-A455-66AEE3AA14E6}" srcOrd="1" destOrd="0" presId="urn:microsoft.com/office/officeart/2005/8/layout/hierarchy2"/>
    <dgm:cxn modelId="{10DCB1F4-6A3A-44C4-A0E9-EDE04E0A6AC3}" type="presParOf" srcId="{42FE3C34-7CE1-4E4D-A455-66AEE3AA14E6}" destId="{52C560A4-4D1F-42E8-A53C-2F1AF29B700C}" srcOrd="0" destOrd="0" presId="urn:microsoft.com/office/officeart/2005/8/layout/hierarchy2"/>
    <dgm:cxn modelId="{FC6A3834-B1C4-41D9-BE96-9CEB2B7FA458}" type="presParOf" srcId="{52C560A4-4D1F-42E8-A53C-2F1AF29B700C}" destId="{34DB9309-8E0D-4ECE-8B00-46EDA9A60CBC}" srcOrd="0" destOrd="0" presId="urn:microsoft.com/office/officeart/2005/8/layout/hierarchy2"/>
    <dgm:cxn modelId="{7B74DE1A-1B99-41A3-B052-64C8E7DB77AF}" type="presParOf" srcId="{42FE3C34-7CE1-4E4D-A455-66AEE3AA14E6}" destId="{77C1AE0C-1435-4C41-937A-A26090931F1E}" srcOrd="1" destOrd="0" presId="urn:microsoft.com/office/officeart/2005/8/layout/hierarchy2"/>
    <dgm:cxn modelId="{FE45EA18-3346-41FF-946A-5268C4C9FF2D}" type="presParOf" srcId="{77C1AE0C-1435-4C41-937A-A26090931F1E}" destId="{A2689E05-19C4-4979-8012-CBE5E3ADF36B}" srcOrd="0" destOrd="0" presId="urn:microsoft.com/office/officeart/2005/8/layout/hierarchy2"/>
    <dgm:cxn modelId="{10960112-1A71-4558-A023-35E508F457DF}" type="presParOf" srcId="{77C1AE0C-1435-4C41-937A-A26090931F1E}" destId="{563DE21D-B4F2-4ED8-B5F6-C793AF4C46FA}" srcOrd="1" destOrd="0" presId="urn:microsoft.com/office/officeart/2005/8/layout/hierarchy2"/>
    <dgm:cxn modelId="{BEA124B8-B169-46C6-81CC-F524406F4962}" type="presParOf" srcId="{42FE3C34-7CE1-4E4D-A455-66AEE3AA14E6}" destId="{59DD7AE7-A275-466D-B6D3-BB9938F44988}" srcOrd="2" destOrd="0" presId="urn:microsoft.com/office/officeart/2005/8/layout/hierarchy2"/>
    <dgm:cxn modelId="{03976966-2567-48BB-B7F3-4CAE0DFE0FED}" type="presParOf" srcId="{59DD7AE7-A275-466D-B6D3-BB9938F44988}" destId="{0DBADEB3-B215-4256-AE8A-18E40A73CCA3}" srcOrd="0" destOrd="0" presId="urn:microsoft.com/office/officeart/2005/8/layout/hierarchy2"/>
    <dgm:cxn modelId="{C6B9B8AB-7144-4381-ADA2-54413A1BFFD6}" type="presParOf" srcId="{42FE3C34-7CE1-4E4D-A455-66AEE3AA14E6}" destId="{B4167A80-360C-4665-81E2-6C111CBA2BD2}" srcOrd="3" destOrd="0" presId="urn:microsoft.com/office/officeart/2005/8/layout/hierarchy2"/>
    <dgm:cxn modelId="{9718E34B-C61F-4E51-A5D0-993D13F88A28}" type="presParOf" srcId="{B4167A80-360C-4665-81E2-6C111CBA2BD2}" destId="{89E20B74-4CFA-4A1E-845A-F3E51A531801}" srcOrd="0" destOrd="0" presId="urn:microsoft.com/office/officeart/2005/8/layout/hierarchy2"/>
    <dgm:cxn modelId="{357A473C-9955-4700-BF14-A7D413689670}" type="presParOf" srcId="{B4167A80-360C-4665-81E2-6C111CBA2BD2}" destId="{51FBC36D-F0A9-4921-93FF-67D2961B94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2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9684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4193-E950-4C03-BA7F-1A86F0E3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98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187-E6D4-4C04-98BB-533A13381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86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9ABF-8FF2-4E29-803E-7905A5B91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2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D233-8825-4417-AFCF-FE640E6AB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0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11DB-0934-453F-AA4F-FAB59D56FA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7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B334-29DE-49F2-83FA-6C3664322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466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0D7-6A9E-41CF-A09F-9E123677DD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68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8FAB-A6D5-4585-AF26-275998C09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0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BB1A-253E-460A-B08C-1539573C2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20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06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834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13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723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5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36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67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597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67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34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188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141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64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43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39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08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283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3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896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167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56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54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7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63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371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7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415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33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834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60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33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58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973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726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492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92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45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02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85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3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7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66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5284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26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95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035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92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3500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54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591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820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49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739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7675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4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34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1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3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97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72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64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3612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40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4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08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1807-1487-47D0-8000-E19263BB48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99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FCA36-B5A3-4D42-AF53-2A7F4D3EB0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15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895C-F3F8-4C7A-80DF-38D87B83BF4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71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4397D-8189-4A15-AED1-2A9898DE394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45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B70B3-1E81-4B51-8BB0-5E75FDA7A6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6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3A4CC-7F8C-470E-BB77-8B35107123F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56A5A-BE1B-481C-A7D1-0F5ED5F0BE1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7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33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1B02C-3B3F-4106-9EBE-313A5015256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8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699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11FBB-0E7A-4FEA-B7FF-61FB4E728B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2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B89F-041E-4704-ABEE-E9DE97E98B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0D1A9-03DA-438F-B1B8-9A2F043B90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7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0C3B-07D4-42F7-8B7A-52F9EFEB8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8B38-CF7A-459F-ABD0-579A0526A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01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21BA-7554-449A-8752-70F5E3F374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04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4193-E950-4C03-BA7F-1A86F0E3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51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187-E6D4-4C04-98BB-533A13381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5674-1512-4ABF-A53B-78BA15F6C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89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9ABF-8FF2-4E29-803E-7905A5B91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D233-8825-4417-AFCF-FE640E6AB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440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11DB-0934-453F-AA4F-FAB59D56FA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5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B334-29DE-49F2-83FA-6C3664322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407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0D7-6A9E-41CF-A09F-9E123677DD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74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8FAB-A6D5-4585-AF26-275998C09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BB1A-253E-460A-B08C-1539573C2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04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0C3B-07D4-42F7-8B7A-52F9EFEB8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118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8B38-CF7A-459F-ABD0-579A0526A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7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21BA-7554-449A-8752-70F5E3F374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59D06A-AC7D-427C-A874-0DCAE69BF5B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59D06A-AC7D-427C-A874-0DCAE69BF5B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59D06A-AC7D-427C-A874-0DCAE69BF5B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59D06A-AC7D-427C-A874-0DCAE69BF5B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59D06A-AC7D-427C-A874-0DCAE69BF5B0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FE2F0237-9FB7-374A-9681-CD4FCD4768FC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8708646-1BA2-7646-8EC0-2726DF15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FE2F0237-9FB7-374A-9681-CD4FCD4768FC}" type="datetimeFigureOut">
              <a:rPr lang="en-US" smtClean="0"/>
              <a:t>2020-08-26</a:t>
            </a:fld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8708646-1BA2-7646-8EC0-2726DF15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28118A-0307-4653-9C18-4B9779AE06B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28118A-0307-4653-9C18-4B9779AE06B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png"/><Relationship Id="rId21" Type="http://schemas.openxmlformats.org/officeDocument/2006/relationships/image" Target="../media/image21.gif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23" Type="http://schemas.openxmlformats.org/officeDocument/2006/relationships/image" Target="../media/image23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6.gif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E3F47C"/>
            </a:gs>
            <a:gs pos="0">
              <a:srgbClr val="FFFF00"/>
            </a:gs>
            <a:gs pos="55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2648" y="559707"/>
            <a:ext cx="9051878" cy="175432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</a:t>
            </a:r>
          </a:p>
        </p:txBody>
      </p:sp>
      <p:pic>
        <p:nvPicPr>
          <p:cNvPr id="2" name="Picture 1" descr="AA0191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3434">
            <a:off x="683588" y="6039772"/>
            <a:ext cx="1211363" cy="467274"/>
          </a:xfrm>
          <a:prstGeom prst="rect">
            <a:avLst/>
          </a:prstGeom>
        </p:spPr>
      </p:pic>
      <p:pic>
        <p:nvPicPr>
          <p:cNvPr id="3" name="Picture 2" descr="AA0222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4" y="5924249"/>
            <a:ext cx="472909" cy="766633"/>
          </a:xfrm>
          <a:prstGeom prst="rect">
            <a:avLst/>
          </a:prstGeom>
        </p:spPr>
      </p:pic>
      <p:pic>
        <p:nvPicPr>
          <p:cNvPr id="9" name="Picture 8" descr="200235995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57" y="5800711"/>
            <a:ext cx="518445" cy="518445"/>
          </a:xfrm>
          <a:prstGeom prst="rect">
            <a:avLst/>
          </a:prstGeom>
        </p:spPr>
      </p:pic>
      <p:pic>
        <p:nvPicPr>
          <p:cNvPr id="10" name="Picture 9" descr="AA0200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40" y="6152281"/>
            <a:ext cx="680553" cy="572222"/>
          </a:xfrm>
          <a:prstGeom prst="rect">
            <a:avLst/>
          </a:prstGeom>
        </p:spPr>
      </p:pic>
      <p:pic>
        <p:nvPicPr>
          <p:cNvPr id="11" name="Picture 10" descr="TR0030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60" y="5801385"/>
            <a:ext cx="961720" cy="1035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6460" r="46687" b="15995"/>
          <a:stretch/>
        </p:blipFill>
        <p:spPr bwMode="auto">
          <a:xfrm>
            <a:off x="0" y="4345883"/>
            <a:ext cx="1362688" cy="1310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Oval 15"/>
          <p:cNvSpPr/>
          <p:nvPr/>
        </p:nvSpPr>
        <p:spPr>
          <a:xfrm>
            <a:off x="10537091" y="2823106"/>
            <a:ext cx="550560" cy="443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u="sng">
              <a:solidFill>
                <a:srgbClr val="00808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56111" y="2675714"/>
            <a:ext cx="651622" cy="4737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u="sng">
              <a:solidFill>
                <a:srgbClr val="00808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13695" r="45816" b="46770"/>
          <a:stretch/>
        </p:blipFill>
        <p:spPr bwMode="auto">
          <a:xfrm>
            <a:off x="1391884" y="5047817"/>
            <a:ext cx="1524314" cy="696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Picture 4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44484" y="81537"/>
            <a:ext cx="228600" cy="228600"/>
          </a:xfrm>
          <a:prstGeom prst="rect">
            <a:avLst/>
          </a:prstGeom>
          <a:noFill/>
        </p:spPr>
      </p:pic>
      <p:pic>
        <p:nvPicPr>
          <p:cNvPr id="28" name="Picture 5" descr="C:\Program Files (x86)\Microsoft Office\MEDIA\OFFICE12\Bullets\BD14790_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916" y="85899"/>
            <a:ext cx="228600" cy="228600"/>
          </a:xfrm>
          <a:prstGeom prst="rect">
            <a:avLst/>
          </a:prstGeom>
          <a:noFill/>
        </p:spPr>
      </p:pic>
      <p:pic>
        <p:nvPicPr>
          <p:cNvPr id="29" name="Picture 6" descr="C:\Program Files (x86)\Microsoft Office\MEDIA\OFFICE12\Bullets\BD14981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45123" y="486305"/>
            <a:ext cx="223838" cy="223838"/>
          </a:xfrm>
          <a:prstGeom prst="rect">
            <a:avLst/>
          </a:prstGeom>
          <a:noFill/>
        </p:spPr>
      </p:pic>
      <p:pic>
        <p:nvPicPr>
          <p:cNvPr id="30" name="Picture 7" descr="C:\Program Files (x86)\Microsoft Office\MEDIA\OFFICE12\Bullets\BD15168_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14075" y="6275874"/>
            <a:ext cx="304800" cy="304800"/>
          </a:xfrm>
          <a:prstGeom prst="rect">
            <a:avLst/>
          </a:prstGeom>
          <a:noFill/>
        </p:spPr>
      </p:pic>
      <p:pic>
        <p:nvPicPr>
          <p:cNvPr id="31" name="Picture 9" descr="C:\Program Files (x86)\Microsoft Office\MEDIA\OFFICE12\Bullets\BD21295_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383" y="112314"/>
            <a:ext cx="228600" cy="198120"/>
          </a:xfrm>
          <a:prstGeom prst="rect">
            <a:avLst/>
          </a:prstGeom>
          <a:noFill/>
        </p:spPr>
      </p:pic>
      <p:pic>
        <p:nvPicPr>
          <p:cNvPr id="32" name="Picture 10" descr="C:\Program Files (x86)\Microsoft Office\MEDIA\OFFICE12\Bullets\BD21295_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84958" y="825578"/>
            <a:ext cx="247284" cy="214313"/>
          </a:xfrm>
          <a:prstGeom prst="rect">
            <a:avLst/>
          </a:prstGeom>
          <a:noFill/>
        </p:spPr>
      </p:pic>
      <p:pic>
        <p:nvPicPr>
          <p:cNvPr id="33" name="Picture 12" descr="C:\Program Files (x86)\Microsoft Office\MEDIA\OFFICE12\Bullets\BD21302_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2792" y="477705"/>
            <a:ext cx="228600" cy="242888"/>
          </a:xfrm>
          <a:prstGeom prst="rect">
            <a:avLst/>
          </a:prstGeom>
          <a:noFill/>
        </p:spPr>
      </p:pic>
      <p:pic>
        <p:nvPicPr>
          <p:cNvPr id="34" name="Picture 13" descr="C:\Program Files (x86)\Microsoft Office\MEDIA\OFFICE12\Bullets\BD21299_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66052" y="76983"/>
            <a:ext cx="279256" cy="204788"/>
          </a:xfrm>
          <a:prstGeom prst="rect">
            <a:avLst/>
          </a:prstGeom>
          <a:noFill/>
        </p:spPr>
      </p:pic>
      <p:pic>
        <p:nvPicPr>
          <p:cNvPr id="35" name="Picture 14" descr="C:\Program Files (x86)\Microsoft Office\MEDIA\OFFICE12\Bullets\BD21308_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27794" y="195837"/>
            <a:ext cx="214313" cy="214313"/>
          </a:xfrm>
          <a:prstGeom prst="rect">
            <a:avLst/>
          </a:prstGeom>
          <a:noFill/>
        </p:spPr>
      </p:pic>
      <p:pic>
        <p:nvPicPr>
          <p:cNvPr id="36" name="Picture 15" descr="C:\Program Files (x86)\Microsoft Office\MEDIA\OFFICE12\Bullets\BD21314_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56731" y="6580674"/>
            <a:ext cx="398010" cy="185738"/>
          </a:xfrm>
          <a:prstGeom prst="rect">
            <a:avLst/>
          </a:prstGeom>
          <a:noFill/>
        </p:spPr>
      </p:pic>
      <p:pic>
        <p:nvPicPr>
          <p:cNvPr id="37" name="Picture 16" descr="C:\Program Files (x86)\Microsoft Office\MEDIA\OFFICE12\Bullets\BD21421_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21425" y="6462282"/>
            <a:ext cx="228600" cy="228600"/>
          </a:xfrm>
          <a:prstGeom prst="rect">
            <a:avLst/>
          </a:prstGeom>
          <a:noFill/>
        </p:spPr>
      </p:pic>
      <p:pic>
        <p:nvPicPr>
          <p:cNvPr id="38" name="Picture 17" descr="C:\Program Files (x86)\Microsoft Office\MEDIA\OFFICE12\Bullets\BD21504_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859230" y="1056430"/>
            <a:ext cx="209550" cy="209550"/>
          </a:xfrm>
          <a:prstGeom prst="rect">
            <a:avLst/>
          </a:prstGeom>
          <a:noFill/>
        </p:spPr>
      </p:pic>
      <p:pic>
        <p:nvPicPr>
          <p:cNvPr id="39" name="Picture 18" descr="C:\Program Files (x86)\Microsoft Office\MEDIA\OFFICE12\Bullets\BD21518_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86725" y="127840"/>
            <a:ext cx="223838" cy="223838"/>
          </a:xfrm>
          <a:prstGeom prst="rect">
            <a:avLst/>
          </a:prstGeom>
          <a:noFill/>
        </p:spPr>
      </p:pic>
      <p:pic>
        <p:nvPicPr>
          <p:cNvPr id="40" name="Picture 19" descr="C:\Program Files (x86)\Microsoft Office\MEDIA\OFFICE12\Bullets\j0115835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82792" y="1100799"/>
            <a:ext cx="209550" cy="209550"/>
          </a:xfrm>
          <a:prstGeom prst="rect">
            <a:avLst/>
          </a:prstGeom>
          <a:noFill/>
        </p:spPr>
      </p:pic>
      <p:pic>
        <p:nvPicPr>
          <p:cNvPr id="41" name="Picture 23" descr="C:\Program Files (x86)\Microsoft Office\MEDIA\OFFICE12\Bullets\BD15171_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4493" y="830341"/>
            <a:ext cx="209550" cy="209550"/>
          </a:xfrm>
          <a:prstGeom prst="rect">
            <a:avLst/>
          </a:prstGeom>
          <a:noFill/>
        </p:spPr>
      </p:pic>
      <p:pic>
        <p:nvPicPr>
          <p:cNvPr id="42" name="Picture 24" descr="C:\Program Files (x86)\Microsoft Office\MEDIA\OFFICE12\Bullets\BD15060_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669516" y="374819"/>
            <a:ext cx="285750" cy="285750"/>
          </a:xfrm>
          <a:prstGeom prst="rect">
            <a:avLst/>
          </a:prstGeom>
          <a:noFill/>
        </p:spPr>
      </p:pic>
      <p:pic>
        <p:nvPicPr>
          <p:cNvPr id="43" name="Picture 25" descr="C:\Program Files (x86)\Microsoft Office\MEDIA\OFFICE12\Bullets\BD21304_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4043" y="449092"/>
            <a:ext cx="233363" cy="233363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065391" y="3173865"/>
            <a:ext cx="7747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GV: </a:t>
            </a:r>
            <a:r>
              <a:rPr lang="en-US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Nguyễn</a:t>
            </a:r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Thị</a:t>
            </a:r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Thanh</a:t>
            </a:r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Thúy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THCS Long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Biên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1800" y="6110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Arial Narrow" panose="020B7200000000000000" pitchFamily="34" charset="0"/>
              </a:rPr>
              <a:t>Quay l¹i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0668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hỏi 20 điểm</a:t>
            </a:r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>
            <a:off x="4724400" y="914400"/>
            <a:ext cx="3657600" cy="3048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Sai </a:t>
            </a: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609600" y="533400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.VnTime" panose="020B7200000000000000" pitchFamily="34" charset="0"/>
              </a:rPr>
              <a:t>Lêi gi¶i sau ®óng hay sai? V× sao?</a:t>
            </a:r>
          </a:p>
        </p:txBody>
      </p:sp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1447800" y="1447800"/>
          <a:ext cx="14351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583920" imgH="406080" progId="Equation.DSMT4">
                  <p:embed/>
                </p:oleObj>
              </mc:Choice>
              <mc:Fallback>
                <p:oleObj name="Equation" r:id="rId3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14351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381000" y="26670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914400" y="24384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 x + 1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 x +2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914400" y="30480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       1 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 2</a:t>
            </a:r>
          </a:p>
        </p:txBody>
      </p:sp>
      <p:sp>
        <p:nvSpPr>
          <p:cNvPr id="230419" name="Text Box 19"/>
          <p:cNvSpPr txBox="1">
            <a:spLocks noChangeArrowheads="1"/>
          </p:cNvSpPr>
          <p:nvPr/>
        </p:nvSpPr>
        <p:spPr bwMode="auto">
          <a:xfrm>
            <a:off x="762000" y="37338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.VnTime" panose="020B7200000000000000" pitchFamily="34" charset="0"/>
              </a:rPr>
              <a:t>VËy bÊt ph­¬ng tr×nh v« nghiÖm</a:t>
            </a:r>
          </a:p>
        </p:txBody>
      </p:sp>
    </p:spTree>
    <p:extLst>
      <p:ext uri="{BB962C8B-B14F-4D97-AF65-F5344CB8AC3E}">
        <p14:creationId xmlns:p14="http://schemas.microsoft.com/office/powerpoint/2010/main" val="2152110538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Bài</a:t>
            </a:r>
            <a:r>
              <a:rPr lang="en-GB" sz="3600" dirty="0" smtClean="0"/>
              <a:t> 4: BẤT PHƯƠNG TRÌNH BẬC NHẤT MỘT ẨN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294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0" y="1112615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2133600" y="1121857"/>
            <a:ext cx="7015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514350" indent="-514350" defTabSz="914400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5" name="Rectangle 21"/>
          <p:cNvSpPr>
            <a:spLocks noChangeArrowheads="1"/>
          </p:cNvSpPr>
          <p:nvPr/>
        </p:nvSpPr>
        <p:spPr bwMode="auto">
          <a:xfrm>
            <a:off x="0" y="0"/>
            <a:ext cx="9144000" cy="103723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Chevron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BẤT PHƯƠNG TRÌNH BẬC NHẤT MỘT ẨN.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777922" y="2178600"/>
            <a:ext cx="72333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1. </a:t>
            </a:r>
            <a:r>
              <a:rPr lang="en-US" sz="2800" dirty="0" err="1" smtClean="0">
                <a:solidFill>
                  <a:srgbClr val="000000"/>
                </a:solidFill>
              </a:rPr>
              <a:t>Dựa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77922" y="3563595"/>
            <a:ext cx="768591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a)   x – 8 </a:t>
            </a:r>
            <a:r>
              <a:rPr lang="en-US" sz="2800" b="1" dirty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</a:t>
            </a:r>
            <a:r>
              <a:rPr 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0			b) 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2x </a:t>
            </a:r>
            <a:r>
              <a:rPr lang="en-US" sz="2800" b="1" dirty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 16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VNI-Avo" pitchFamily="2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c)    0x + 8 </a:t>
            </a:r>
            <a:r>
              <a:rPr lang="en-US" sz="2800" b="1" dirty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 0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			d) x</a:t>
            </a:r>
            <a:r>
              <a:rPr lang="en-US" sz="2800" b="1" baseline="30000" dirty="0" smtClean="0">
                <a:solidFill>
                  <a:srgbClr val="0000FF"/>
                </a:solidFill>
                <a:latin typeface="VNI-Avo" pitchFamily="2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– 2x &gt; 2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VNI-Avo" pitchFamily="2" charset="0"/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VNI-Avo" pitchFamily="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2128838" y="1600200"/>
            <a:ext cx="7015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514350" indent="-51435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5" name="Rectangle 21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Chevron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BẤT PHƯƠNG TRÌNH BẬC NHẤT MỘT ẨN.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777922" y="3020915"/>
            <a:ext cx="7233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73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-4762" y="1295400"/>
            <a:ext cx="2133600" cy="75565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0" y="20510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28838" y="1600200"/>
            <a:ext cx="7015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Hai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đổi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trình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7421" y="3215937"/>
            <a:ext cx="85707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Theo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Rectangle 2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Baøi 2: QUAN HEÄ GIÖÕA ÑÖÔØNG VUOÂNG GOÙC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</a:rPr>
              <a:t>VAØ ÑÖÔØNG XIEÂN, ÑÖÔØNG XIEÂN VAØ HÌNH CHIEÁU.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9702"/>
            <a:ext cx="2322777" cy="1408298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421" y="4293155"/>
            <a:ext cx="8570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rev="1"/>
      <p:bldP spid="3482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ChangeArrowheads="1"/>
          </p:cNvSpPr>
          <p:nvPr/>
        </p:nvSpPr>
        <p:spPr bwMode="auto">
          <a:xfrm>
            <a:off x="7416800" y="148272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1:30</a:t>
            </a:r>
          </a:p>
        </p:txBody>
      </p:sp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7415213" y="14827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1:29</a:t>
            </a: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7416800" y="147478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1:28</a:t>
            </a:r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7413625" y="147478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1:27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7419975" y="14859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1:26</a:t>
            </a:r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>
            <a:off x="7413625" y="147478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1:25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7415213" y="14827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1:24</a:t>
            </a: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7415213" y="1474788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1:23</a:t>
            </a:r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7410450" y="148431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1:22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7415213" y="1484313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1:21</a:t>
            </a:r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>
            <a:off x="7410450" y="147478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1:20</a:t>
            </a:r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>
            <a:off x="7419975" y="148748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1:19</a:t>
            </a: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7410450" y="147002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1:18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7413625" y="148431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1:17</a:t>
            </a: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auto">
          <a:xfrm>
            <a:off x="7415213" y="14827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1:16</a:t>
            </a: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auto">
          <a:xfrm>
            <a:off x="7415213" y="1479550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1:15</a:t>
            </a:r>
          </a:p>
        </p:txBody>
      </p:sp>
      <p:sp>
        <p:nvSpPr>
          <p:cNvPr id="183314" name="AutoShape 18"/>
          <p:cNvSpPr>
            <a:spLocks noChangeArrowheads="1"/>
          </p:cNvSpPr>
          <p:nvPr/>
        </p:nvSpPr>
        <p:spPr bwMode="auto">
          <a:xfrm>
            <a:off x="7415213" y="14700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1:14</a:t>
            </a:r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>
            <a:off x="7416800" y="148272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1:13</a:t>
            </a:r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>
            <a:off x="7410450" y="146526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1:12</a:t>
            </a: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auto">
          <a:xfrm>
            <a:off x="7413625" y="149066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1:11</a:t>
            </a:r>
          </a:p>
        </p:txBody>
      </p:sp>
      <p:sp>
        <p:nvSpPr>
          <p:cNvPr id="183318" name="AutoShape 22"/>
          <p:cNvSpPr>
            <a:spLocks noChangeArrowheads="1"/>
          </p:cNvSpPr>
          <p:nvPr/>
        </p:nvSpPr>
        <p:spPr bwMode="auto">
          <a:xfrm>
            <a:off x="7413625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1:10</a:t>
            </a:r>
          </a:p>
        </p:txBody>
      </p:sp>
      <p:sp>
        <p:nvSpPr>
          <p:cNvPr id="183319" name="AutoShape 23"/>
          <p:cNvSpPr>
            <a:spLocks noChangeArrowheads="1"/>
          </p:cNvSpPr>
          <p:nvPr/>
        </p:nvSpPr>
        <p:spPr bwMode="auto">
          <a:xfrm>
            <a:off x="7410450" y="147161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1:09</a:t>
            </a:r>
          </a:p>
        </p:txBody>
      </p:sp>
      <p:sp>
        <p:nvSpPr>
          <p:cNvPr id="183320" name="AutoShape 24"/>
          <p:cNvSpPr>
            <a:spLocks noChangeArrowheads="1"/>
          </p:cNvSpPr>
          <p:nvPr/>
        </p:nvSpPr>
        <p:spPr bwMode="auto">
          <a:xfrm>
            <a:off x="7415213" y="14827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1:08</a:t>
            </a:r>
          </a:p>
        </p:txBody>
      </p:sp>
      <p:sp>
        <p:nvSpPr>
          <p:cNvPr id="183321" name="AutoShape 25"/>
          <p:cNvSpPr>
            <a:spLocks noChangeArrowheads="1"/>
          </p:cNvSpPr>
          <p:nvPr/>
        </p:nvSpPr>
        <p:spPr bwMode="auto">
          <a:xfrm>
            <a:off x="7415213" y="1474788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1:07</a:t>
            </a:r>
          </a:p>
        </p:txBody>
      </p:sp>
      <p:sp>
        <p:nvSpPr>
          <p:cNvPr id="183322" name="AutoShape 26"/>
          <p:cNvSpPr>
            <a:spLocks noChangeArrowheads="1"/>
          </p:cNvSpPr>
          <p:nvPr/>
        </p:nvSpPr>
        <p:spPr bwMode="auto">
          <a:xfrm>
            <a:off x="7413625" y="148272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1:06</a:t>
            </a: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7415213" y="1484313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1:05</a:t>
            </a:r>
          </a:p>
        </p:txBody>
      </p:sp>
      <p:sp>
        <p:nvSpPr>
          <p:cNvPr id="183324" name="AutoShape 28"/>
          <p:cNvSpPr>
            <a:spLocks noChangeArrowheads="1"/>
          </p:cNvSpPr>
          <p:nvPr/>
        </p:nvSpPr>
        <p:spPr bwMode="auto">
          <a:xfrm>
            <a:off x="7415213" y="1479550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1:04</a:t>
            </a:r>
          </a:p>
        </p:txBody>
      </p:sp>
      <p:sp>
        <p:nvSpPr>
          <p:cNvPr id="183325" name="AutoShape 29"/>
          <p:cNvSpPr>
            <a:spLocks noChangeArrowheads="1"/>
          </p:cNvSpPr>
          <p:nvPr/>
        </p:nvSpPr>
        <p:spPr bwMode="auto">
          <a:xfrm>
            <a:off x="7410450" y="147002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1:03</a:t>
            </a:r>
          </a:p>
        </p:txBody>
      </p:sp>
      <p:sp>
        <p:nvSpPr>
          <p:cNvPr id="183326" name="AutoShape 30"/>
          <p:cNvSpPr>
            <a:spLocks noChangeArrowheads="1"/>
          </p:cNvSpPr>
          <p:nvPr/>
        </p:nvSpPr>
        <p:spPr bwMode="auto">
          <a:xfrm>
            <a:off x="7400925" y="148431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1:02</a:t>
            </a:r>
          </a:p>
        </p:txBody>
      </p:sp>
      <p:sp>
        <p:nvSpPr>
          <p:cNvPr id="183327" name="AutoShape 31"/>
          <p:cNvSpPr>
            <a:spLocks noChangeArrowheads="1"/>
          </p:cNvSpPr>
          <p:nvPr/>
        </p:nvSpPr>
        <p:spPr bwMode="auto">
          <a:xfrm>
            <a:off x="7415213" y="1479550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1:01</a:t>
            </a:r>
          </a:p>
        </p:txBody>
      </p:sp>
      <p:sp>
        <p:nvSpPr>
          <p:cNvPr id="183328" name="AutoShape 32"/>
          <p:cNvSpPr>
            <a:spLocks noChangeArrowheads="1"/>
          </p:cNvSpPr>
          <p:nvPr/>
        </p:nvSpPr>
        <p:spPr bwMode="auto">
          <a:xfrm>
            <a:off x="7415213" y="147002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1:00</a:t>
            </a:r>
          </a:p>
        </p:txBody>
      </p:sp>
      <p:sp>
        <p:nvSpPr>
          <p:cNvPr id="183329" name="AutoShape 33"/>
          <p:cNvSpPr>
            <a:spLocks noChangeArrowheads="1"/>
          </p:cNvSpPr>
          <p:nvPr/>
        </p:nvSpPr>
        <p:spPr bwMode="auto">
          <a:xfrm>
            <a:off x="7426325" y="147637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0:59</a:t>
            </a:r>
          </a:p>
        </p:txBody>
      </p:sp>
      <p:sp>
        <p:nvSpPr>
          <p:cNvPr id="183330" name="AutoShape 34"/>
          <p:cNvSpPr>
            <a:spLocks noChangeArrowheads="1"/>
          </p:cNvSpPr>
          <p:nvPr/>
        </p:nvSpPr>
        <p:spPr bwMode="auto">
          <a:xfrm>
            <a:off x="7426325" y="1476375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0:58</a:t>
            </a:r>
          </a:p>
        </p:txBody>
      </p:sp>
      <p:sp>
        <p:nvSpPr>
          <p:cNvPr id="183331" name="AutoShape 35"/>
          <p:cNvSpPr>
            <a:spLocks noChangeArrowheads="1"/>
          </p:cNvSpPr>
          <p:nvPr/>
        </p:nvSpPr>
        <p:spPr bwMode="auto">
          <a:xfrm>
            <a:off x="7421563" y="1481138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0:57</a:t>
            </a:r>
          </a:p>
        </p:txBody>
      </p:sp>
      <p:sp>
        <p:nvSpPr>
          <p:cNvPr id="183332" name="AutoShape 36"/>
          <p:cNvSpPr>
            <a:spLocks noChangeArrowheads="1"/>
          </p:cNvSpPr>
          <p:nvPr/>
        </p:nvSpPr>
        <p:spPr bwMode="auto">
          <a:xfrm>
            <a:off x="7421563" y="1481138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0:56</a:t>
            </a:r>
          </a:p>
        </p:txBody>
      </p:sp>
      <p:sp>
        <p:nvSpPr>
          <p:cNvPr id="183333" name="AutoShape 37"/>
          <p:cNvSpPr>
            <a:spLocks noChangeArrowheads="1"/>
          </p:cNvSpPr>
          <p:nvPr/>
        </p:nvSpPr>
        <p:spPr bwMode="auto">
          <a:xfrm>
            <a:off x="7412038" y="1481138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0:55</a:t>
            </a:r>
          </a:p>
        </p:txBody>
      </p:sp>
      <p:sp>
        <p:nvSpPr>
          <p:cNvPr id="183334" name="AutoShape 38"/>
          <p:cNvSpPr>
            <a:spLocks noChangeArrowheads="1"/>
          </p:cNvSpPr>
          <p:nvPr/>
        </p:nvSpPr>
        <p:spPr bwMode="auto">
          <a:xfrm>
            <a:off x="7416800" y="149066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0:54</a:t>
            </a:r>
          </a:p>
        </p:txBody>
      </p:sp>
      <p:sp>
        <p:nvSpPr>
          <p:cNvPr id="183335" name="AutoShape 39"/>
          <p:cNvSpPr>
            <a:spLocks noChangeArrowheads="1"/>
          </p:cNvSpPr>
          <p:nvPr/>
        </p:nvSpPr>
        <p:spPr bwMode="auto">
          <a:xfrm>
            <a:off x="7416800" y="148113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0:53</a:t>
            </a:r>
          </a:p>
        </p:txBody>
      </p:sp>
      <p:sp>
        <p:nvSpPr>
          <p:cNvPr id="183336" name="AutoShape 40"/>
          <p:cNvSpPr>
            <a:spLocks noChangeArrowheads="1"/>
          </p:cNvSpPr>
          <p:nvPr/>
        </p:nvSpPr>
        <p:spPr bwMode="auto">
          <a:xfrm>
            <a:off x="7416800" y="1471613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0:52</a:t>
            </a:r>
          </a:p>
        </p:txBody>
      </p:sp>
      <p:sp>
        <p:nvSpPr>
          <p:cNvPr id="183337" name="AutoShape 41"/>
          <p:cNvSpPr>
            <a:spLocks noChangeArrowheads="1"/>
          </p:cNvSpPr>
          <p:nvPr/>
        </p:nvSpPr>
        <p:spPr bwMode="auto">
          <a:xfrm>
            <a:off x="7416800" y="1481138"/>
            <a:ext cx="1347788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0:51</a:t>
            </a:r>
          </a:p>
        </p:txBody>
      </p:sp>
      <p:sp>
        <p:nvSpPr>
          <p:cNvPr id="183338" name="AutoShape 42"/>
          <p:cNvSpPr>
            <a:spLocks noChangeArrowheads="1"/>
          </p:cNvSpPr>
          <p:nvPr/>
        </p:nvSpPr>
        <p:spPr bwMode="auto">
          <a:xfrm>
            <a:off x="7412038" y="1471613"/>
            <a:ext cx="1347787" cy="1176337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0:50</a:t>
            </a:r>
          </a:p>
        </p:txBody>
      </p:sp>
      <p:sp>
        <p:nvSpPr>
          <p:cNvPr id="183339" name="AutoShape 43"/>
          <p:cNvSpPr>
            <a:spLocks noChangeArrowheads="1"/>
          </p:cNvSpPr>
          <p:nvPr/>
        </p:nvSpPr>
        <p:spPr bwMode="auto">
          <a:xfrm>
            <a:off x="7421563" y="147637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0:49</a:t>
            </a:r>
          </a:p>
        </p:txBody>
      </p:sp>
      <p:sp>
        <p:nvSpPr>
          <p:cNvPr id="183340" name="AutoShape 44"/>
          <p:cNvSpPr>
            <a:spLocks noChangeArrowheads="1"/>
          </p:cNvSpPr>
          <p:nvPr/>
        </p:nvSpPr>
        <p:spPr bwMode="auto">
          <a:xfrm>
            <a:off x="7412038" y="1476375"/>
            <a:ext cx="1347787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0:48</a:t>
            </a:r>
          </a:p>
        </p:txBody>
      </p:sp>
      <p:sp>
        <p:nvSpPr>
          <p:cNvPr id="183341" name="AutoShape 45"/>
          <p:cNvSpPr>
            <a:spLocks noChangeArrowheads="1"/>
          </p:cNvSpPr>
          <p:nvPr/>
        </p:nvSpPr>
        <p:spPr bwMode="auto">
          <a:xfrm>
            <a:off x="74168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0:47</a:t>
            </a:r>
          </a:p>
        </p:txBody>
      </p:sp>
      <p:sp>
        <p:nvSpPr>
          <p:cNvPr id="183342" name="AutoShape 46"/>
          <p:cNvSpPr>
            <a:spLocks noChangeArrowheads="1"/>
          </p:cNvSpPr>
          <p:nvPr/>
        </p:nvSpPr>
        <p:spPr bwMode="auto">
          <a:xfrm>
            <a:off x="741680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0:46</a:t>
            </a:r>
          </a:p>
        </p:txBody>
      </p:sp>
      <p:sp>
        <p:nvSpPr>
          <p:cNvPr id="183343" name="AutoShape 47"/>
          <p:cNvSpPr>
            <a:spLocks noChangeArrowheads="1"/>
          </p:cNvSpPr>
          <p:nvPr/>
        </p:nvSpPr>
        <p:spPr bwMode="auto">
          <a:xfrm>
            <a:off x="7416800" y="14859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0:45</a:t>
            </a:r>
          </a:p>
        </p:txBody>
      </p:sp>
      <p:sp>
        <p:nvSpPr>
          <p:cNvPr id="183344" name="AutoShape 48"/>
          <p:cNvSpPr>
            <a:spLocks noChangeArrowheads="1"/>
          </p:cNvSpPr>
          <p:nvPr/>
        </p:nvSpPr>
        <p:spPr bwMode="auto">
          <a:xfrm>
            <a:off x="74231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0:44</a:t>
            </a:r>
          </a:p>
        </p:txBody>
      </p:sp>
      <p:sp>
        <p:nvSpPr>
          <p:cNvPr id="183345" name="AutoShape 49"/>
          <p:cNvSpPr>
            <a:spLocks noChangeArrowheads="1"/>
          </p:cNvSpPr>
          <p:nvPr/>
        </p:nvSpPr>
        <p:spPr bwMode="auto">
          <a:xfrm>
            <a:off x="74231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0:43</a:t>
            </a:r>
          </a:p>
        </p:txBody>
      </p:sp>
      <p:sp>
        <p:nvSpPr>
          <p:cNvPr id="183346" name="AutoShape 50"/>
          <p:cNvSpPr>
            <a:spLocks noChangeArrowheads="1"/>
          </p:cNvSpPr>
          <p:nvPr/>
        </p:nvSpPr>
        <p:spPr bwMode="auto">
          <a:xfrm>
            <a:off x="7410450" y="14668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0:42</a:t>
            </a:r>
          </a:p>
        </p:txBody>
      </p:sp>
      <p:sp>
        <p:nvSpPr>
          <p:cNvPr id="183347" name="AutoShape 51"/>
          <p:cNvSpPr>
            <a:spLocks noChangeArrowheads="1"/>
          </p:cNvSpPr>
          <p:nvPr/>
        </p:nvSpPr>
        <p:spPr bwMode="auto">
          <a:xfrm>
            <a:off x="741045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0:41</a:t>
            </a:r>
          </a:p>
        </p:txBody>
      </p:sp>
      <p:sp>
        <p:nvSpPr>
          <p:cNvPr id="183348" name="AutoShape 52"/>
          <p:cNvSpPr>
            <a:spLocks noChangeArrowheads="1"/>
          </p:cNvSpPr>
          <p:nvPr/>
        </p:nvSpPr>
        <p:spPr bwMode="auto">
          <a:xfrm>
            <a:off x="74104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0:40</a:t>
            </a:r>
          </a:p>
        </p:txBody>
      </p:sp>
      <p:sp>
        <p:nvSpPr>
          <p:cNvPr id="183349" name="AutoShape 53"/>
          <p:cNvSpPr>
            <a:spLocks noChangeArrowheads="1"/>
          </p:cNvSpPr>
          <p:nvPr/>
        </p:nvSpPr>
        <p:spPr bwMode="auto">
          <a:xfrm>
            <a:off x="74104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0:39</a:t>
            </a:r>
          </a:p>
        </p:txBody>
      </p:sp>
      <p:sp>
        <p:nvSpPr>
          <p:cNvPr id="183350" name="AutoShape 54"/>
          <p:cNvSpPr>
            <a:spLocks noChangeArrowheads="1"/>
          </p:cNvSpPr>
          <p:nvPr/>
        </p:nvSpPr>
        <p:spPr bwMode="auto">
          <a:xfrm>
            <a:off x="74231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0:38</a:t>
            </a:r>
          </a:p>
        </p:txBody>
      </p:sp>
      <p:sp>
        <p:nvSpPr>
          <p:cNvPr id="183351" name="AutoShape 55"/>
          <p:cNvSpPr>
            <a:spLocks noChangeArrowheads="1"/>
          </p:cNvSpPr>
          <p:nvPr/>
        </p:nvSpPr>
        <p:spPr bwMode="auto">
          <a:xfrm>
            <a:off x="74104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0:37</a:t>
            </a:r>
          </a:p>
        </p:txBody>
      </p:sp>
      <p:sp>
        <p:nvSpPr>
          <p:cNvPr id="183352" name="AutoShape 56"/>
          <p:cNvSpPr>
            <a:spLocks noChangeArrowheads="1"/>
          </p:cNvSpPr>
          <p:nvPr/>
        </p:nvSpPr>
        <p:spPr bwMode="auto">
          <a:xfrm>
            <a:off x="741045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0:36</a:t>
            </a:r>
          </a:p>
        </p:txBody>
      </p:sp>
      <p:sp>
        <p:nvSpPr>
          <p:cNvPr id="183353" name="AutoShape 57"/>
          <p:cNvSpPr>
            <a:spLocks noChangeArrowheads="1"/>
          </p:cNvSpPr>
          <p:nvPr/>
        </p:nvSpPr>
        <p:spPr bwMode="auto">
          <a:xfrm>
            <a:off x="741680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0:35</a:t>
            </a:r>
          </a:p>
        </p:txBody>
      </p:sp>
      <p:sp>
        <p:nvSpPr>
          <p:cNvPr id="183354" name="AutoShape 58"/>
          <p:cNvSpPr>
            <a:spLocks noChangeArrowheads="1"/>
          </p:cNvSpPr>
          <p:nvPr/>
        </p:nvSpPr>
        <p:spPr bwMode="auto">
          <a:xfrm>
            <a:off x="7405688" y="14605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0:34</a:t>
            </a:r>
          </a:p>
        </p:txBody>
      </p:sp>
      <p:sp>
        <p:nvSpPr>
          <p:cNvPr id="183355" name="AutoShape 59"/>
          <p:cNvSpPr>
            <a:spLocks noChangeArrowheads="1"/>
          </p:cNvSpPr>
          <p:nvPr/>
        </p:nvSpPr>
        <p:spPr bwMode="auto">
          <a:xfrm>
            <a:off x="7397750" y="14605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0:33</a:t>
            </a:r>
          </a:p>
        </p:txBody>
      </p:sp>
      <p:sp>
        <p:nvSpPr>
          <p:cNvPr id="183356" name="AutoShape 60"/>
          <p:cNvSpPr>
            <a:spLocks noChangeArrowheads="1"/>
          </p:cNvSpPr>
          <p:nvPr/>
        </p:nvSpPr>
        <p:spPr bwMode="auto">
          <a:xfrm>
            <a:off x="7405688" y="14605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0:32</a:t>
            </a:r>
          </a:p>
        </p:txBody>
      </p:sp>
      <p:sp>
        <p:nvSpPr>
          <p:cNvPr id="183357" name="AutoShape 61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0:31</a:t>
            </a:r>
          </a:p>
        </p:txBody>
      </p:sp>
      <p:sp>
        <p:nvSpPr>
          <p:cNvPr id="183358" name="AutoShape 62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0:30</a:t>
            </a:r>
          </a:p>
        </p:txBody>
      </p:sp>
      <p:sp>
        <p:nvSpPr>
          <p:cNvPr id="183359" name="AutoShape 63"/>
          <p:cNvSpPr>
            <a:spLocks noChangeArrowheads="1"/>
          </p:cNvSpPr>
          <p:nvPr/>
        </p:nvSpPr>
        <p:spPr bwMode="auto">
          <a:xfrm>
            <a:off x="7405688" y="14732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0:29</a:t>
            </a:r>
          </a:p>
        </p:txBody>
      </p:sp>
      <p:sp>
        <p:nvSpPr>
          <p:cNvPr id="183360" name="AutoShape 64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0:28</a:t>
            </a:r>
          </a:p>
        </p:txBody>
      </p:sp>
      <p:sp>
        <p:nvSpPr>
          <p:cNvPr id="183361" name="AutoShape 65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0:27</a:t>
            </a:r>
          </a:p>
        </p:txBody>
      </p:sp>
      <p:sp>
        <p:nvSpPr>
          <p:cNvPr id="183362" name="AutoShape 66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0:26</a:t>
            </a:r>
          </a:p>
        </p:txBody>
      </p:sp>
      <p:sp>
        <p:nvSpPr>
          <p:cNvPr id="183363" name="AutoShape 67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0:25</a:t>
            </a:r>
          </a:p>
        </p:txBody>
      </p:sp>
      <p:sp>
        <p:nvSpPr>
          <p:cNvPr id="183364" name="AutoShape 68"/>
          <p:cNvSpPr>
            <a:spLocks noChangeArrowheads="1"/>
          </p:cNvSpPr>
          <p:nvPr/>
        </p:nvSpPr>
        <p:spPr bwMode="auto">
          <a:xfrm>
            <a:off x="7391400" y="14795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0:24</a:t>
            </a:r>
          </a:p>
        </p:txBody>
      </p:sp>
      <p:sp>
        <p:nvSpPr>
          <p:cNvPr id="183365" name="AutoShape 69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0:23</a:t>
            </a:r>
          </a:p>
        </p:txBody>
      </p:sp>
      <p:sp>
        <p:nvSpPr>
          <p:cNvPr id="183366" name="AutoShape 70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0:22</a:t>
            </a:r>
          </a:p>
        </p:txBody>
      </p:sp>
      <p:sp>
        <p:nvSpPr>
          <p:cNvPr id="183367" name="AutoShape 71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0:21</a:t>
            </a:r>
          </a:p>
        </p:txBody>
      </p:sp>
      <p:sp>
        <p:nvSpPr>
          <p:cNvPr id="183368" name="AutoShape 72"/>
          <p:cNvSpPr>
            <a:spLocks noChangeArrowheads="1"/>
          </p:cNvSpPr>
          <p:nvPr/>
        </p:nvSpPr>
        <p:spPr bwMode="auto">
          <a:xfrm>
            <a:off x="741045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0:20</a:t>
            </a:r>
          </a:p>
        </p:txBody>
      </p:sp>
      <p:sp>
        <p:nvSpPr>
          <p:cNvPr id="183369" name="AutoShape 73"/>
          <p:cNvSpPr>
            <a:spLocks noChangeArrowheads="1"/>
          </p:cNvSpPr>
          <p:nvPr/>
        </p:nvSpPr>
        <p:spPr bwMode="auto">
          <a:xfrm>
            <a:off x="7405688" y="14732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0:19</a:t>
            </a:r>
          </a:p>
        </p:txBody>
      </p:sp>
      <p:sp>
        <p:nvSpPr>
          <p:cNvPr id="183370" name="AutoShape 74"/>
          <p:cNvSpPr>
            <a:spLocks noChangeArrowheads="1"/>
          </p:cNvSpPr>
          <p:nvPr/>
        </p:nvSpPr>
        <p:spPr bwMode="auto">
          <a:xfrm>
            <a:off x="741045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0:18</a:t>
            </a:r>
          </a:p>
        </p:txBody>
      </p:sp>
      <p:sp>
        <p:nvSpPr>
          <p:cNvPr id="183371" name="AutoShape 75"/>
          <p:cNvSpPr>
            <a:spLocks noChangeArrowheads="1"/>
          </p:cNvSpPr>
          <p:nvPr/>
        </p:nvSpPr>
        <p:spPr bwMode="auto">
          <a:xfrm>
            <a:off x="7405688" y="147955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0:17</a:t>
            </a:r>
          </a:p>
        </p:txBody>
      </p:sp>
      <p:sp>
        <p:nvSpPr>
          <p:cNvPr id="183372" name="AutoShape 76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0:16</a:t>
            </a:r>
          </a:p>
        </p:txBody>
      </p:sp>
      <p:sp>
        <p:nvSpPr>
          <p:cNvPr id="183373" name="AutoShape 77"/>
          <p:cNvSpPr>
            <a:spLocks noChangeArrowheads="1"/>
          </p:cNvSpPr>
          <p:nvPr/>
        </p:nvSpPr>
        <p:spPr bwMode="auto">
          <a:xfrm>
            <a:off x="7405688" y="146685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0:15</a:t>
            </a:r>
          </a:p>
        </p:txBody>
      </p:sp>
      <p:sp>
        <p:nvSpPr>
          <p:cNvPr id="183374" name="AutoShape 78"/>
          <p:cNvSpPr>
            <a:spLocks noChangeArrowheads="1"/>
          </p:cNvSpPr>
          <p:nvPr/>
        </p:nvSpPr>
        <p:spPr bwMode="auto">
          <a:xfrm>
            <a:off x="7397750" y="147320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0:14</a:t>
            </a:r>
          </a:p>
        </p:txBody>
      </p:sp>
      <p:sp>
        <p:nvSpPr>
          <p:cNvPr id="183375" name="AutoShape 79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0:13</a:t>
            </a:r>
          </a:p>
        </p:txBody>
      </p:sp>
      <p:sp>
        <p:nvSpPr>
          <p:cNvPr id="183376" name="AutoShape 80"/>
          <p:cNvSpPr>
            <a:spLocks noChangeArrowheads="1"/>
          </p:cNvSpPr>
          <p:nvPr/>
        </p:nvSpPr>
        <p:spPr bwMode="auto">
          <a:xfrm>
            <a:off x="7405688" y="14732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0:12</a:t>
            </a:r>
          </a:p>
        </p:txBody>
      </p:sp>
      <p:sp>
        <p:nvSpPr>
          <p:cNvPr id="183377" name="AutoShape 81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0:11</a:t>
            </a:r>
          </a:p>
        </p:txBody>
      </p:sp>
      <p:sp>
        <p:nvSpPr>
          <p:cNvPr id="183378" name="AutoShape 82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0:10</a:t>
            </a:r>
          </a:p>
        </p:txBody>
      </p:sp>
      <p:sp>
        <p:nvSpPr>
          <p:cNvPr id="183379" name="AutoShape 83"/>
          <p:cNvSpPr>
            <a:spLocks noChangeArrowheads="1"/>
          </p:cNvSpPr>
          <p:nvPr/>
        </p:nvSpPr>
        <p:spPr bwMode="auto">
          <a:xfrm>
            <a:off x="7405688" y="14732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0:09</a:t>
            </a:r>
          </a:p>
        </p:txBody>
      </p:sp>
      <p:sp>
        <p:nvSpPr>
          <p:cNvPr id="183380" name="AutoShape 84"/>
          <p:cNvSpPr>
            <a:spLocks noChangeArrowheads="1"/>
          </p:cNvSpPr>
          <p:nvPr/>
        </p:nvSpPr>
        <p:spPr bwMode="auto">
          <a:xfrm>
            <a:off x="7416800" y="146685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0:08</a:t>
            </a:r>
          </a:p>
        </p:txBody>
      </p:sp>
      <p:sp>
        <p:nvSpPr>
          <p:cNvPr id="183381" name="AutoShape 85"/>
          <p:cNvSpPr>
            <a:spLocks noChangeArrowheads="1"/>
          </p:cNvSpPr>
          <p:nvPr/>
        </p:nvSpPr>
        <p:spPr bwMode="auto">
          <a:xfrm>
            <a:off x="74168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0:07</a:t>
            </a:r>
          </a:p>
        </p:txBody>
      </p:sp>
      <p:sp>
        <p:nvSpPr>
          <p:cNvPr id="183382" name="AutoShape 86"/>
          <p:cNvSpPr>
            <a:spLocks noChangeArrowheads="1"/>
          </p:cNvSpPr>
          <p:nvPr/>
        </p:nvSpPr>
        <p:spPr bwMode="auto">
          <a:xfrm>
            <a:off x="7405688" y="147320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0:06</a:t>
            </a:r>
          </a:p>
        </p:txBody>
      </p:sp>
      <p:sp>
        <p:nvSpPr>
          <p:cNvPr id="183383" name="AutoShape 87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0:05</a:t>
            </a:r>
          </a:p>
        </p:txBody>
      </p:sp>
      <p:sp>
        <p:nvSpPr>
          <p:cNvPr id="183384" name="AutoShape 88"/>
          <p:cNvSpPr>
            <a:spLocks noChangeArrowheads="1"/>
          </p:cNvSpPr>
          <p:nvPr/>
        </p:nvSpPr>
        <p:spPr bwMode="auto">
          <a:xfrm>
            <a:off x="7391400" y="14732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0:04</a:t>
            </a:r>
          </a:p>
        </p:txBody>
      </p:sp>
      <p:sp>
        <p:nvSpPr>
          <p:cNvPr id="183385" name="AutoShape 89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0:03</a:t>
            </a:r>
          </a:p>
        </p:txBody>
      </p:sp>
      <p:sp>
        <p:nvSpPr>
          <p:cNvPr id="183386" name="AutoShape 90"/>
          <p:cNvSpPr>
            <a:spLocks noChangeArrowheads="1"/>
          </p:cNvSpPr>
          <p:nvPr/>
        </p:nvSpPr>
        <p:spPr bwMode="auto">
          <a:xfrm>
            <a:off x="7405688" y="1479550"/>
            <a:ext cx="1346200" cy="1176338"/>
          </a:xfrm>
          <a:prstGeom prst="hexagon">
            <a:avLst>
              <a:gd name="adj" fmla="val 28610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0:02</a:t>
            </a:r>
          </a:p>
        </p:txBody>
      </p:sp>
      <p:sp>
        <p:nvSpPr>
          <p:cNvPr id="183387" name="AutoShape 91"/>
          <p:cNvSpPr>
            <a:spLocks noChangeArrowheads="1"/>
          </p:cNvSpPr>
          <p:nvPr/>
        </p:nvSpPr>
        <p:spPr bwMode="auto">
          <a:xfrm>
            <a:off x="7397750" y="1466850"/>
            <a:ext cx="1349375" cy="1176338"/>
          </a:xfrm>
          <a:prstGeom prst="hexagon">
            <a:avLst>
              <a:gd name="adj" fmla="val 28677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0:01</a:t>
            </a:r>
          </a:p>
        </p:txBody>
      </p:sp>
      <p:sp>
        <p:nvSpPr>
          <p:cNvPr id="183388" name="AutoShape 92"/>
          <p:cNvSpPr>
            <a:spLocks noChangeArrowheads="1"/>
          </p:cNvSpPr>
          <p:nvPr/>
        </p:nvSpPr>
        <p:spPr bwMode="auto">
          <a:xfrm>
            <a:off x="7416800" y="1485900"/>
            <a:ext cx="1347788" cy="1176338"/>
          </a:xfrm>
          <a:prstGeom prst="hexagon">
            <a:avLst>
              <a:gd name="adj" fmla="val 28644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000000"/>
                </a:solidFill>
                <a:latin typeface=".VnTime" panose="020B7200000000000000" pitchFamily="34" charset="0"/>
              </a:rPr>
              <a:t>0:00</a:t>
            </a:r>
          </a:p>
        </p:txBody>
      </p:sp>
      <p:sp>
        <p:nvSpPr>
          <p:cNvPr id="183389" name="Text Box 93"/>
          <p:cNvSpPr txBox="1">
            <a:spLocks noChangeArrowheads="1"/>
          </p:cNvSpPr>
          <p:nvPr/>
        </p:nvSpPr>
        <p:spPr bwMode="auto">
          <a:xfrm>
            <a:off x="990600" y="81915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   </a:t>
            </a:r>
            <a:r>
              <a:rPr lang="en-US" sz="2400" b="1" smtClean="0">
                <a:solidFill>
                  <a:srgbClr val="FF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Gi¶i bÊt ph­¬ng tr×nh  </a:t>
            </a:r>
            <a:r>
              <a:rPr lang="en-US" sz="2400" b="1" smtClean="0">
                <a:solidFill>
                  <a:srgbClr val="0000FF"/>
                </a:solidFill>
                <a:latin typeface="VNI-Avo" pitchFamily="2" charset="0"/>
              </a:rPr>
              <a:t>- 4x - 8 &lt; 0</a:t>
            </a:r>
            <a:r>
              <a:rPr lang="en-US" sz="2400" b="1" smtClean="0">
                <a:solidFill>
                  <a:srgbClr val="FF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vµ biÓu diÔn tËp nghiÖm trªn trôc sè?</a:t>
            </a:r>
          </a:p>
        </p:txBody>
      </p:sp>
      <p:pic>
        <p:nvPicPr>
          <p:cNvPr id="183426" name="Picture 130" descr="Hoc n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2324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427" name="Group 131"/>
          <p:cNvGrpSpPr>
            <a:grpSpLocks/>
          </p:cNvGrpSpPr>
          <p:nvPr/>
        </p:nvGrpSpPr>
        <p:grpSpPr bwMode="auto">
          <a:xfrm>
            <a:off x="76200" y="228600"/>
            <a:ext cx="2819400" cy="663575"/>
            <a:chOff x="48" y="384"/>
            <a:chExt cx="1776" cy="418"/>
          </a:xfrm>
        </p:grpSpPr>
        <p:grpSp>
          <p:nvGrpSpPr>
            <p:cNvPr id="183428" name="Group 132"/>
            <p:cNvGrpSpPr>
              <a:grpSpLocks/>
            </p:cNvGrpSpPr>
            <p:nvPr/>
          </p:nvGrpSpPr>
          <p:grpSpPr bwMode="auto">
            <a:xfrm>
              <a:off x="48" y="384"/>
              <a:ext cx="625" cy="418"/>
              <a:chOff x="48" y="384"/>
              <a:chExt cx="625" cy="418"/>
            </a:xfrm>
          </p:grpSpPr>
          <p:pic>
            <p:nvPicPr>
              <p:cNvPr id="183429" name="Picture 133" descr="Picture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384"/>
                <a:ext cx="625" cy="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3430" name="WordArt 1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2" y="432"/>
                <a:ext cx="192" cy="288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2546"/>
                  </a:avLst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600" b="1" kern="1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83431" name="WordArt 135"/>
            <p:cNvSpPr>
              <a:spLocks noChangeArrowheads="1" noChangeShapeType="1" noTextEdit="1"/>
            </p:cNvSpPr>
            <p:nvPr/>
          </p:nvSpPr>
          <p:spPr bwMode="auto">
            <a:xfrm>
              <a:off x="720" y="456"/>
              <a:ext cx="1104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546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cs typeface="Arial" panose="020B0604020202020204" pitchFamily="34" charset="0"/>
                </a:rPr>
                <a:t>(SGK - 46)</a:t>
              </a:r>
            </a:p>
          </p:txBody>
        </p:sp>
      </p:grp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73355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None/>
            </a:pPr>
            <a:r>
              <a:rPr lang="en-US" sz="2200" b="1" u="sng" smtClean="0">
                <a:solidFill>
                  <a:srgbClr val="000000"/>
                </a:solidFill>
                <a:latin typeface=".VnArial" panose="020B7200000000000000" pitchFamily="34" charset="0"/>
              </a:rPr>
              <a:t>Yªu cÇu</a:t>
            </a:r>
            <a:r>
              <a:rPr lang="en-US" sz="2200" b="1" smtClean="0">
                <a:solidFill>
                  <a:srgbClr val="000000"/>
                </a:solidFill>
                <a:latin typeface=".VnArial" panose="020B7200000000000000" pitchFamily="34" charset="0"/>
              </a:rPr>
              <a:t>:</a:t>
            </a:r>
            <a:r>
              <a:rPr lang="en-US" sz="2200" b="1" smtClean="0">
                <a:solidFill>
                  <a:srgbClr val="006600"/>
                </a:solidFill>
                <a:latin typeface=".VnArial" panose="020B7200000000000000" pitchFamily="34" charset="0"/>
              </a:rPr>
              <a:t> </a:t>
            </a:r>
          </a:p>
          <a:p>
            <a:pPr defTabSz="914400" fontAlgn="base">
              <a:spcBef>
                <a:spcPct val="5000"/>
              </a:spcBef>
              <a:spcAft>
                <a:spcPct val="0"/>
              </a:spcAft>
              <a:buFontTx/>
              <a:buNone/>
            </a:pPr>
            <a:r>
              <a:rPr lang="en-US" sz="2200" b="1" smtClean="0">
                <a:solidFill>
                  <a:srgbClr val="990033"/>
                </a:solidFill>
                <a:latin typeface=".VnArial" panose="020B7200000000000000" pitchFamily="34" charset="0"/>
              </a:rPr>
              <a:t>      </a:t>
            </a:r>
            <a:r>
              <a:rPr lang="en-US" sz="2200" b="1" smtClean="0">
                <a:solidFill>
                  <a:srgbClr val="003300"/>
                </a:solidFill>
                <a:latin typeface=".VnArial" panose="020B7200000000000000" pitchFamily="34" charset="0"/>
              </a:rPr>
              <a:t>-  Ho¹t ®éng nhãm lµm bµi (8 nhãm).</a:t>
            </a:r>
          </a:p>
          <a:p>
            <a:pPr defTabSz="914400" fontAlgn="base">
              <a:spcAft>
                <a:spcPct val="0"/>
              </a:spcAft>
              <a:buFontTx/>
              <a:buNone/>
            </a:pPr>
            <a:r>
              <a:rPr lang="en-US" sz="2200" b="1" smtClean="0">
                <a:solidFill>
                  <a:srgbClr val="003300"/>
                </a:solidFill>
                <a:latin typeface=".VnArial" panose="020B7200000000000000" pitchFamily="34" charset="0"/>
              </a:rPr>
              <a:t>       -  Thêi gian: 1 phót 30 gi©y</a:t>
            </a:r>
            <a:endParaRPr lang="en-US" sz="220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8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8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8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8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8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8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8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8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8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8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8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8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8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8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8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8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8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8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8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8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8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8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8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8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8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8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8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83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83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83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83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83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83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299" grpId="0" animBg="1"/>
      <p:bldP spid="183300" grpId="0" animBg="1"/>
      <p:bldP spid="183301" grpId="0" animBg="1"/>
      <p:bldP spid="183302" grpId="0" animBg="1"/>
      <p:bldP spid="183303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3" grpId="0" animBg="1"/>
      <p:bldP spid="183314" grpId="0" animBg="1"/>
      <p:bldP spid="183315" grpId="0" animBg="1"/>
      <p:bldP spid="183316" grpId="0" animBg="1"/>
      <p:bldP spid="183317" grpId="0" animBg="1"/>
      <p:bldP spid="183318" grpId="0" animBg="1"/>
      <p:bldP spid="183319" grpId="0" animBg="1"/>
      <p:bldP spid="183320" grpId="0" animBg="1"/>
      <p:bldP spid="183321" grpId="0" animBg="1"/>
      <p:bldP spid="183322" grpId="0" animBg="1"/>
      <p:bldP spid="183323" grpId="0" animBg="1"/>
      <p:bldP spid="183324" grpId="0" animBg="1"/>
      <p:bldP spid="183325" grpId="0" animBg="1"/>
      <p:bldP spid="183326" grpId="0" animBg="1"/>
      <p:bldP spid="183327" grpId="0" animBg="1"/>
      <p:bldP spid="183328" grpId="0" animBg="1"/>
      <p:bldP spid="183329" grpId="0" animBg="1"/>
      <p:bldP spid="183330" grpId="0" animBg="1"/>
      <p:bldP spid="183331" grpId="0" animBg="1"/>
      <p:bldP spid="183332" grpId="0" animBg="1"/>
      <p:bldP spid="183333" grpId="0" animBg="1"/>
      <p:bldP spid="183334" grpId="0" animBg="1"/>
      <p:bldP spid="183335" grpId="0" animBg="1"/>
      <p:bldP spid="183336" grpId="0" animBg="1"/>
      <p:bldP spid="183337" grpId="0" animBg="1"/>
      <p:bldP spid="183338" grpId="0" animBg="1"/>
      <p:bldP spid="183339" grpId="0" animBg="1"/>
      <p:bldP spid="183340" grpId="0" animBg="1"/>
      <p:bldP spid="183341" grpId="0" animBg="1"/>
      <p:bldP spid="183342" grpId="0" animBg="1"/>
      <p:bldP spid="183343" grpId="0" animBg="1"/>
      <p:bldP spid="183344" grpId="0" animBg="1"/>
      <p:bldP spid="183345" grpId="0" animBg="1"/>
      <p:bldP spid="183346" grpId="0" animBg="1"/>
      <p:bldP spid="183347" grpId="0" animBg="1"/>
      <p:bldP spid="183348" grpId="0" animBg="1"/>
      <p:bldP spid="183349" grpId="0" animBg="1"/>
      <p:bldP spid="183350" grpId="0" animBg="1"/>
      <p:bldP spid="183351" grpId="0" animBg="1"/>
      <p:bldP spid="183352" grpId="0" animBg="1"/>
      <p:bldP spid="183353" grpId="0" animBg="1"/>
      <p:bldP spid="183354" grpId="0" animBg="1"/>
      <p:bldP spid="183355" grpId="0" animBg="1"/>
      <p:bldP spid="183356" grpId="0" animBg="1"/>
      <p:bldP spid="183357" grpId="0" animBg="1"/>
      <p:bldP spid="183358" grpId="0" animBg="1"/>
      <p:bldP spid="183359" grpId="0" animBg="1"/>
      <p:bldP spid="183360" grpId="0" animBg="1"/>
      <p:bldP spid="183361" grpId="0" animBg="1"/>
      <p:bldP spid="183362" grpId="0" animBg="1"/>
      <p:bldP spid="183363" grpId="0" animBg="1"/>
      <p:bldP spid="183364" grpId="0" animBg="1"/>
      <p:bldP spid="183365" grpId="0" animBg="1"/>
      <p:bldP spid="183366" grpId="0" animBg="1"/>
      <p:bldP spid="183367" grpId="0" animBg="1"/>
      <p:bldP spid="183368" grpId="0" animBg="1"/>
      <p:bldP spid="183369" grpId="0" animBg="1"/>
      <p:bldP spid="183370" grpId="0" animBg="1"/>
      <p:bldP spid="183371" grpId="0" animBg="1"/>
      <p:bldP spid="183372" grpId="0" animBg="1"/>
      <p:bldP spid="183373" grpId="0" animBg="1"/>
      <p:bldP spid="183374" grpId="0" animBg="1"/>
      <p:bldP spid="183375" grpId="0" animBg="1"/>
      <p:bldP spid="183376" grpId="0" animBg="1"/>
      <p:bldP spid="183377" grpId="0" animBg="1"/>
      <p:bldP spid="183378" grpId="0" animBg="1"/>
      <p:bldP spid="183379" grpId="0" animBg="1"/>
      <p:bldP spid="183380" grpId="0" animBg="1"/>
      <p:bldP spid="183381" grpId="0" animBg="1"/>
      <p:bldP spid="183382" grpId="0" animBg="1"/>
      <p:bldP spid="183383" grpId="0" animBg="1"/>
      <p:bldP spid="183384" grpId="0" animBg="1"/>
      <p:bldP spid="183385" grpId="0" animBg="1"/>
      <p:bldP spid="183386" grpId="0" animBg="1"/>
      <p:bldP spid="183387" grpId="0" animBg="1"/>
      <p:bldP spid="183388" grpId="0" animBg="1"/>
      <p:bldP spid="183389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184-003-02-10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219" y="4683545"/>
            <a:ext cx="2946794" cy="221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08" y="2528429"/>
            <a:ext cx="7443892" cy="2285992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 CÁM ƠN </a:t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 VÀ CÁC BẠN</a:t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 CHÚ Ý LẮNG NGHE!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ompute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" y="122784"/>
            <a:ext cx="2281244" cy="1714512"/>
          </a:xfrm>
          <a:prstGeom prst="rect">
            <a:avLst/>
          </a:prstGeom>
        </p:spPr>
      </p:pic>
      <p:pic>
        <p:nvPicPr>
          <p:cNvPr id="8" name="Picture 7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339" y="5929330"/>
            <a:ext cx="290216" cy="371476"/>
          </a:xfrm>
          <a:prstGeom prst="rect">
            <a:avLst/>
          </a:prstGeom>
        </p:spPr>
      </p:pic>
      <p:pic>
        <p:nvPicPr>
          <p:cNvPr id="9" name="Picture 8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67" y="6272234"/>
            <a:ext cx="290216" cy="371476"/>
          </a:xfrm>
          <a:prstGeom prst="rect">
            <a:avLst/>
          </a:prstGeom>
        </p:spPr>
      </p:pic>
      <p:pic>
        <p:nvPicPr>
          <p:cNvPr id="10" name="Picture 9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273" y="6072206"/>
            <a:ext cx="290216" cy="371476"/>
          </a:xfrm>
          <a:prstGeom prst="rect">
            <a:avLst/>
          </a:prstGeom>
        </p:spPr>
      </p:pic>
      <p:pic>
        <p:nvPicPr>
          <p:cNvPr id="11" name="Picture 10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01" y="6286520"/>
            <a:ext cx="290216" cy="371476"/>
          </a:xfrm>
          <a:prstGeom prst="rect">
            <a:avLst/>
          </a:prstGeom>
        </p:spPr>
      </p:pic>
      <p:pic>
        <p:nvPicPr>
          <p:cNvPr id="12" name="Picture 11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529" y="6072206"/>
            <a:ext cx="290216" cy="371476"/>
          </a:xfrm>
          <a:prstGeom prst="rect">
            <a:avLst/>
          </a:prstGeom>
        </p:spPr>
      </p:pic>
      <p:pic>
        <p:nvPicPr>
          <p:cNvPr id="13" name="Picture 12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57" y="5715016"/>
            <a:ext cx="290216" cy="371476"/>
          </a:xfrm>
          <a:prstGeom prst="rect">
            <a:avLst/>
          </a:prstGeom>
        </p:spPr>
      </p:pic>
      <p:pic>
        <p:nvPicPr>
          <p:cNvPr id="14" name="Picture 13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389" y="6343648"/>
            <a:ext cx="290216" cy="371476"/>
          </a:xfrm>
          <a:prstGeom prst="rect">
            <a:avLst/>
          </a:prstGeom>
        </p:spPr>
      </p:pic>
      <p:pic>
        <p:nvPicPr>
          <p:cNvPr id="15" name="Picture 14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17" y="6000768"/>
            <a:ext cx="290216" cy="371476"/>
          </a:xfrm>
          <a:prstGeom prst="rect">
            <a:avLst/>
          </a:prstGeom>
        </p:spPr>
      </p:pic>
      <p:pic>
        <p:nvPicPr>
          <p:cNvPr id="16" name="Picture 15" descr="j00761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066" y="6343648"/>
            <a:ext cx="290216" cy="371476"/>
          </a:xfrm>
          <a:prstGeom prst="rect">
            <a:avLst/>
          </a:prstGeom>
        </p:spPr>
      </p:pic>
      <p:pic>
        <p:nvPicPr>
          <p:cNvPr id="30" name="Picture 29" descr="DISKET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016" y="357166"/>
            <a:ext cx="656769" cy="714380"/>
          </a:xfrm>
          <a:prstGeom prst="rect">
            <a:avLst/>
          </a:prstGeom>
        </p:spPr>
      </p:pic>
      <p:pic>
        <p:nvPicPr>
          <p:cNvPr id="31" name="Picture 30" descr="DISKET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836" y="142852"/>
            <a:ext cx="668867" cy="727540"/>
          </a:xfrm>
          <a:prstGeom prst="rect">
            <a:avLst/>
          </a:prstGeom>
        </p:spPr>
      </p:pic>
      <p:pic>
        <p:nvPicPr>
          <p:cNvPr id="33" name="Picture 32" descr="DISKET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90" y="857232"/>
            <a:ext cx="615288" cy="669260"/>
          </a:xfrm>
          <a:prstGeom prst="rect">
            <a:avLst/>
          </a:prstGeom>
        </p:spPr>
      </p:pic>
      <p:pic>
        <p:nvPicPr>
          <p:cNvPr id="34" name="Picture 33" descr="DISKET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231" y="1928802"/>
            <a:ext cx="656769" cy="714380"/>
          </a:xfrm>
          <a:prstGeom prst="rect">
            <a:avLst/>
          </a:prstGeom>
        </p:spPr>
      </p:pic>
      <p:pic>
        <p:nvPicPr>
          <p:cNvPr id="35" name="Picture 34" descr="DISKET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06" y="0"/>
            <a:ext cx="668867" cy="7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4191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b="1" dirty="0" err="1">
                <a:latin typeface="Arial Narrow" panose="020B0606020202030204" pitchFamily="34" charset="0"/>
              </a:rPr>
              <a:t>C</a:t>
            </a:r>
            <a:r>
              <a:rPr lang="en-US" sz="2400" b="1" dirty="0" err="1"/>
              <a:t>ả</a:t>
            </a:r>
            <a:r>
              <a:rPr lang="en-US" sz="2400" b="1" dirty="0"/>
              <a:t> </a:t>
            </a:r>
            <a:r>
              <a:rPr lang="en-US" sz="2400" b="1" dirty="0" err="1"/>
              <a:t>lớp</a:t>
            </a:r>
            <a:r>
              <a:rPr lang="en-US" sz="2400" b="1" dirty="0"/>
              <a:t> chia </a:t>
            </a:r>
            <a:r>
              <a:rPr lang="en-US" sz="2400" b="1" dirty="0" err="1"/>
              <a:t>làm</a:t>
            </a:r>
            <a:r>
              <a:rPr lang="en-US" sz="2400" b="1" dirty="0"/>
              <a:t> 2 </a:t>
            </a:r>
            <a:r>
              <a:rPr lang="en-US" sz="2400" b="1" dirty="0" err="1"/>
              <a:t>đội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.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 err="1">
                <a:latin typeface="Arial Narrow" panose="020B0606020202030204" pitchFamily="34" charset="0"/>
              </a:rPr>
              <a:t>C</a:t>
            </a:r>
            <a:r>
              <a:rPr lang="en-US" sz="2400" b="1" dirty="0" err="1"/>
              <a:t>ó</a:t>
            </a:r>
            <a:r>
              <a:rPr lang="en-US" sz="2400" b="1" dirty="0"/>
              <a:t> 7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,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2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may </a:t>
            </a:r>
            <a:r>
              <a:rPr lang="en-US" sz="2400" b="1" dirty="0" err="1"/>
              <a:t>mắn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mất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.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Còn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lại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ứng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10 </a:t>
            </a:r>
            <a:r>
              <a:rPr lang="en-US" sz="2400" b="1" dirty="0" err="1"/>
              <a:t>đến</a:t>
            </a:r>
            <a:r>
              <a:rPr lang="en-US" sz="2400" b="1" dirty="0"/>
              <a:t> 25 </a:t>
            </a:r>
            <a:r>
              <a:rPr lang="en-US" sz="2400" b="1" dirty="0" err="1"/>
              <a:t>điểm</a:t>
            </a:r>
            <a:r>
              <a:rPr lang="en-US" sz="2400" b="1" dirty="0"/>
              <a:t>.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2400" b="1" dirty="0" err="1">
                <a:latin typeface="Arial Narrow" panose="020B0606020202030204" pitchFamily="34" charset="0"/>
              </a:rPr>
              <a:t>N</a:t>
            </a:r>
            <a:r>
              <a:rPr lang="en-US" sz="2400" b="1" dirty="0" err="1"/>
              <a:t>ếu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may </a:t>
            </a:r>
            <a:r>
              <a:rPr lang="en-US" sz="2400" b="1" dirty="0" err="1"/>
              <a:t>mắn</a:t>
            </a:r>
            <a:r>
              <a:rPr lang="en-US" sz="2400" b="1" dirty="0"/>
              <a:t>,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20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hoặc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quà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ngôi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nữa</a:t>
            </a:r>
            <a:r>
              <a:rPr lang="en-US" sz="2400" b="1" dirty="0"/>
              <a:t>.</a:t>
            </a:r>
          </a:p>
          <a:p>
            <a:pPr>
              <a:lnSpc>
                <a:spcPct val="115000"/>
              </a:lnSpc>
            </a:pPr>
            <a:r>
              <a:rPr lang="en-US" sz="2400" b="1" dirty="0" err="1"/>
              <a:t>Đội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 </a:t>
            </a:r>
            <a:r>
              <a:rPr lang="en-US" sz="2400" b="1" dirty="0" err="1"/>
              <a:t>chiến</a:t>
            </a:r>
            <a:r>
              <a:rPr lang="en-US" sz="2400" b="1" dirty="0"/>
              <a:t> </a:t>
            </a:r>
            <a:r>
              <a:rPr lang="en-US" sz="2400" b="1" dirty="0" err="1"/>
              <a:t>thắng</a:t>
            </a:r>
            <a:r>
              <a:rPr lang="en-US" sz="2400" b="1" dirty="0"/>
              <a:t>.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752600" y="830263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752600" y="6858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</p:txBody>
      </p:sp>
      <p:pic>
        <p:nvPicPr>
          <p:cNvPr id="222213" name="Picture 5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46688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4" name="Picture 6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73675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5" name="Picture 7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03838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6" name="Picture 8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73675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7" name="Picture 9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73675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8" name="Picture 10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73675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9" name="Picture 11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03838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520700" y="48164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1828800" y="483235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3124200" y="483235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4419600" y="48164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5715000" y="48164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5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7086600" y="481647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222226" name="Text Box 18"/>
          <p:cNvSpPr txBox="1">
            <a:spLocks noChangeArrowheads="1"/>
          </p:cNvSpPr>
          <p:nvPr/>
        </p:nvSpPr>
        <p:spPr bwMode="auto">
          <a:xfrm>
            <a:off x="8153400" y="492283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7</a:t>
            </a:r>
          </a:p>
        </p:txBody>
      </p:sp>
      <p:sp>
        <p:nvSpPr>
          <p:cNvPr id="222227" name="WordArt 19"/>
          <p:cNvSpPr>
            <a:spLocks noChangeArrowheads="1" noChangeShapeType="1" noTextEdit="1"/>
          </p:cNvSpPr>
          <p:nvPr/>
        </p:nvSpPr>
        <p:spPr bwMode="auto">
          <a:xfrm>
            <a:off x="1752600" y="-76200"/>
            <a:ext cx="55626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ngôi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sao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 may </a:t>
            </a:r>
            <a:r>
              <a:rPr lang="en-GB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j-lt"/>
              </a:rPr>
              <a:t>mắn</a:t>
            </a:r>
            <a:endParaRPr lang="en-GB" sz="3600" b="1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48108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2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2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2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2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2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2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2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3"/>
                  </p:tgtEl>
                </p:cond>
              </p:nextCondLst>
            </p:seq>
          </p:childTnLst>
        </p:cTn>
      </p:par>
    </p:tnLst>
    <p:bldLst>
      <p:bldP spid="222220" grpId="0"/>
      <p:bldP spid="222220" grpId="1"/>
      <p:bldP spid="222221" grpId="0"/>
      <p:bldP spid="222221" grpId="1"/>
      <p:bldP spid="222222" grpId="0"/>
      <p:bldP spid="222222" grpId="1"/>
      <p:bldP spid="222223" grpId="0"/>
      <p:bldP spid="222223" grpId="1"/>
      <p:bldP spid="222224" grpId="0"/>
      <p:bldP spid="222224" grpId="1"/>
      <p:bldP spid="222225" grpId="0"/>
      <p:bldP spid="222225" grpId="1"/>
      <p:bldP spid="222226" grpId="0"/>
      <p:bldP spid="2222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dau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5" name="Picture 3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6" name="Picture 4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7" name="Picture 5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54363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70238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70238"/>
            <a:ext cx="914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 descr="dauhoi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1" name="Picture 9" descr="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2" name="Picture 10" descr="MMj02836790000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1811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43" name="WordArt 11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486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 panose="020BE200000000000000" pitchFamily="34" charset="0"/>
              </a:rPr>
              <a:t>ng«i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 panose="020BE200000000000000" pitchFamily="34" charset="0"/>
              </a:rPr>
              <a:t>sao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 panose="020BE200000000000000" pitchFamily="34" charset="0"/>
              </a:rPr>
              <a:t> may m¾n</a:t>
            </a:r>
          </a:p>
        </p:txBody>
      </p:sp>
      <p:pic>
        <p:nvPicPr>
          <p:cNvPr id="223244" name="Picture 12" descr="sun3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524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5" name="Picture 13" descr="sun3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6" name="Picture 14" descr="sun3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7" name="Picture 15" descr="sun3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8" name="Picture 16" descr="sun3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9" name="Picture 17" descr="RAISING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05338"/>
            <a:ext cx="22860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762000" y="2667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1752600" y="26527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2947988" y="2667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223253" name="Text Box 21"/>
          <p:cNvSpPr txBox="1">
            <a:spLocks noChangeArrowheads="1"/>
          </p:cNvSpPr>
          <p:nvPr/>
        </p:nvSpPr>
        <p:spPr bwMode="auto">
          <a:xfrm>
            <a:off x="4114800" y="2667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223254" name="Text Box 22"/>
          <p:cNvSpPr txBox="1">
            <a:spLocks noChangeArrowheads="1"/>
          </p:cNvSpPr>
          <p:nvPr/>
        </p:nvSpPr>
        <p:spPr bwMode="auto">
          <a:xfrm>
            <a:off x="5334000" y="27289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5</a:t>
            </a:r>
          </a:p>
        </p:txBody>
      </p:sp>
      <p:sp>
        <p:nvSpPr>
          <p:cNvPr id="223255" name="Text Box 23"/>
          <p:cNvSpPr txBox="1">
            <a:spLocks noChangeArrowheads="1"/>
          </p:cNvSpPr>
          <p:nvPr/>
        </p:nvSpPr>
        <p:spPr bwMode="auto">
          <a:xfrm>
            <a:off x="6629400" y="272891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223256" name="Text Box 24"/>
          <p:cNvSpPr txBox="1">
            <a:spLocks noChangeArrowheads="1"/>
          </p:cNvSpPr>
          <p:nvPr/>
        </p:nvSpPr>
        <p:spPr bwMode="auto">
          <a:xfrm>
            <a:off x="7839075" y="2667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366FF"/>
                </a:solidFill>
              </a:rPr>
              <a:t>7</a:t>
            </a:r>
          </a:p>
        </p:txBody>
      </p:sp>
      <p:sp>
        <p:nvSpPr>
          <p:cNvPr id="22325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2325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715000"/>
            <a:ext cx="7620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282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3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3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3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34"/>
                  </p:tgtEl>
                </p:cond>
              </p:nextCondLst>
            </p:seq>
          </p:childTnLst>
        </p:cTn>
      </p:par>
    </p:tnLst>
    <p:bldLst>
      <p:bldP spid="223250" grpId="0"/>
      <p:bldP spid="223250" grpId="1"/>
      <p:bldP spid="223251" grpId="0"/>
      <p:bldP spid="223251" grpId="1"/>
      <p:bldP spid="223252" grpId="0"/>
      <p:bldP spid="223252" grpId="1"/>
      <p:bldP spid="223253" grpId="0"/>
      <p:bldP spid="223253" grpId="1"/>
      <p:bldP spid="223254" grpId="0"/>
      <p:bldP spid="223254" grpId="1"/>
      <p:bldP spid="223255" grpId="0"/>
      <p:bldP spid="223255" grpId="1"/>
      <p:bldP spid="223256" grpId="0"/>
      <p:bldP spid="2232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359275" y="62071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DC0202"/>
                </a:solidFill>
                <a:latin typeface=".VnArial Narrow" panose="020B7200000000000000" pitchFamily="34" charset="0"/>
                <a:hlinkClick r:id="rId3" action="ppaction://hlinksldjump"/>
              </a:rPr>
              <a:t>Quay l¹i</a:t>
            </a:r>
            <a:endParaRPr lang="en-US" b="1" dirty="0" smtClean="0">
              <a:solidFill>
                <a:srgbClr val="DC0202"/>
              </a:solidFill>
              <a:latin typeface=".VnArial Narrow" panose="020B7200000000000000" pitchFamily="34" charset="0"/>
            </a:endParaRPr>
          </a:p>
        </p:txBody>
      </p:sp>
      <p:sp>
        <p:nvSpPr>
          <p:cNvPr id="224261" name="AutoShape 5" descr="90%"/>
          <p:cNvSpPr>
            <a:spLocks noChangeArrowheads="1"/>
          </p:cNvSpPr>
          <p:nvPr/>
        </p:nvSpPr>
        <p:spPr bwMode="auto">
          <a:xfrm>
            <a:off x="457200" y="5181600"/>
            <a:ext cx="2895600" cy="14478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FF"/>
                </a:solidFill>
                <a:latin typeface="Quangngai" pitchFamily="2" charset="0"/>
              </a:rPr>
              <a:t>R</a:t>
            </a:r>
            <a:r>
              <a:rPr lang="en-US" sz="3600" b="1" dirty="0" err="1" smtClean="0">
                <a:solidFill>
                  <a:srgbClr val="FFFFFF"/>
                </a:solidFill>
                <a:latin typeface=".VnArial Narrow" panose="020B7200000000000000" pitchFamily="34" charset="0"/>
              </a:rPr>
              <a:t>Êt</a:t>
            </a:r>
            <a:r>
              <a:rPr lang="en-US" sz="3600" b="1" dirty="0" smtClean="0">
                <a:solidFill>
                  <a:srgbClr val="FFFFFF"/>
                </a:solidFill>
                <a:latin typeface=".VnArial Narrow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.VnArial Narrow" panose="020B7200000000000000" pitchFamily="34" charset="0"/>
              </a:rPr>
              <a:t>tèt</a:t>
            </a:r>
            <a:r>
              <a:rPr lang="en-US" sz="3600" b="1" dirty="0" smtClean="0">
                <a:solidFill>
                  <a:srgbClr val="FFFFFF"/>
                </a:solidFill>
                <a:latin typeface="Quangngai" pitchFamily="2" charset="0"/>
              </a:rPr>
              <a:t> !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Quangngai" pitchFamily="2" charset="0"/>
              </a:rPr>
              <a:t> 20 </a:t>
            </a:r>
            <a:r>
              <a:rPr lang="en-US" sz="3600" b="1" dirty="0" smtClean="0">
                <a:solidFill>
                  <a:srgbClr val="FFFFFF"/>
                </a:solidFill>
                <a:latin typeface=".VnArial Narrow" panose="020B7200000000000000" pitchFamily="34" charset="0"/>
              </a:rPr>
              <a:t>®</a:t>
            </a:r>
            <a:r>
              <a:rPr lang="en-US" sz="3600" b="1" dirty="0" err="1" smtClean="0">
                <a:solidFill>
                  <a:srgbClr val="FFFFFF"/>
                </a:solidFill>
                <a:latin typeface=".VnArial Narrow" panose="020B7200000000000000" pitchFamily="34" charset="0"/>
              </a:rPr>
              <a:t>iÓm</a:t>
            </a:r>
            <a:r>
              <a:rPr lang="en-US" sz="3600" b="1" dirty="0" smtClean="0">
                <a:solidFill>
                  <a:srgbClr val="FFFFFF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3428999" y="614363"/>
            <a:ext cx="3946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0" y="1143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ẩn</a:t>
            </a:r>
            <a:endParaRPr lang="en-US" sz="2800" b="1" dirty="0" smtClean="0">
              <a:solidFill>
                <a:srgbClr val="FF0000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224266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8600" y="2210072"/>
            <a:ext cx="4130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3300"/>
                </a:solidFill>
                <a:sym typeface="Symbol" panose="05050102010706020507" pitchFamily="18" charset="2"/>
              </a:rPr>
              <a:t>A. 2x – 3 = 0</a:t>
            </a:r>
            <a:endParaRPr lang="en-US" sz="36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24267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76725" y="3394354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D. - 6x + 2x &lt; 14 - 15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224268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8796" y="3302423"/>
            <a:ext cx="4031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C.  - 4x  - 1 &gt;0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224271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00525" y="2249743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B.</a:t>
            </a:r>
            <a:r>
              <a:rPr lang="en-US" sz="2400" b="1" dirty="0" smtClean="0">
                <a:solidFill>
                  <a:srgbClr val="0000FF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endParaRPr lang="en-US" sz="2400" b="1" dirty="0" smtClean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951593"/>
              </p:ext>
            </p:extLst>
          </p:nvPr>
        </p:nvGraphicFramePr>
        <p:xfrm>
          <a:off x="4816996" y="2195040"/>
          <a:ext cx="2558389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996" y="2195040"/>
                        <a:ext cx="2558389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6276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4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266"/>
                  </p:tgtEl>
                </p:cond>
              </p:nextCondLst>
            </p:seq>
          </p:childTnLst>
        </p:cTn>
      </p:par>
    </p:tnLst>
    <p:bldLst>
      <p:bldP spid="224261" grpId="0" animBg="1"/>
      <p:bldP spid="224262" grpId="0"/>
      <p:bldP spid="224265" grpId="0"/>
      <p:bldP spid="224266" grpId="0"/>
      <p:bldP spid="224267" grpId="0"/>
      <p:bldP spid="224268" grpId="0"/>
      <p:bldP spid="224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D:\Tieu Binh\hinh nen\%21_%2844%29~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3200" b="1" smtClean="0">
              <a:solidFill>
                <a:srgbClr val="99CC00"/>
              </a:solidFill>
            </a:endParaRPr>
          </a:p>
        </p:txBody>
      </p:sp>
      <p:sp>
        <p:nvSpPr>
          <p:cNvPr id="225284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24400" y="5805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Arial Narrow" panose="020B7200000000000000" pitchFamily="34" charset="0"/>
              </a:rPr>
              <a:t>Quay l¹i</a:t>
            </a:r>
          </a:p>
        </p:txBody>
      </p:sp>
      <p:sp>
        <p:nvSpPr>
          <p:cNvPr id="225286" name="AutoShape 6" descr="90%"/>
          <p:cNvSpPr>
            <a:spLocks noChangeArrowheads="1"/>
          </p:cNvSpPr>
          <p:nvPr/>
        </p:nvSpPr>
        <p:spPr bwMode="auto">
          <a:xfrm>
            <a:off x="609600" y="1676400"/>
            <a:ext cx="7239000" cy="3276600"/>
          </a:xfrm>
          <a:prstGeom prst="cloudCallout">
            <a:avLst>
              <a:gd name="adj1" fmla="val -31009"/>
              <a:gd name="adj2" fmla="val -73741"/>
            </a:avLst>
          </a:prstGeom>
          <a:pattFill prst="pct90">
            <a:fgClr>
              <a:srgbClr val="6666FF"/>
            </a:fgClr>
            <a:bgClr>
              <a:schemeClr val="bg1"/>
            </a:bgClr>
          </a:pattFill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FFFF00"/>
              </a:solidFill>
              <a:latin typeface=".VnArial Narrow" panose="020B7200000000000000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  <a:latin typeface=".VnArial Narrow" panose="020B7200000000000000" pitchFamily="34" charset="0"/>
              </a:rPr>
              <a:t>Ng«i sao may m¾n ®· mang l¹i cho ®éi cña b¹n 20 ®iÓm.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  <a:latin typeface=".VnArial Narrow" panose="020B7200000000000000" pitchFamily="34" charset="0"/>
              </a:rPr>
              <a:t>Xin chóc mõng!</a:t>
            </a:r>
            <a:r>
              <a:rPr lang="en-US" sz="3200" b="1" smtClean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FFFF00"/>
              </a:solidFill>
              <a:latin typeface="Quangngai" pitchFamily="2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0" y="-228600"/>
            <a:ext cx="89916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831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262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DC0202"/>
                </a:solidFill>
                <a:latin typeface=".VnArial Narrow" panose="020B7200000000000000" pitchFamily="34" charset="0"/>
              </a:rPr>
              <a:t>Quay l¹i</a:t>
            </a:r>
            <a:endParaRPr lang="en-US" b="1" smtClean="0">
              <a:solidFill>
                <a:srgbClr val="DC0202"/>
              </a:solidFill>
            </a:endParaRPr>
          </a:p>
        </p:txBody>
      </p:sp>
      <p:sp>
        <p:nvSpPr>
          <p:cNvPr id="226308" name="AutoShape 4"/>
          <p:cNvSpPr>
            <a:spLocks noChangeArrowheads="1"/>
          </p:cNvSpPr>
          <p:nvPr/>
        </p:nvSpPr>
        <p:spPr bwMode="auto">
          <a:xfrm>
            <a:off x="3886200" y="4419600"/>
            <a:ext cx="4876800" cy="1719263"/>
          </a:xfrm>
          <a:prstGeom prst="cloudCallout">
            <a:avLst>
              <a:gd name="adj1" fmla="val -101495"/>
              <a:gd name="adj2" fmla="val -270037"/>
            </a:avLst>
          </a:prstGeom>
          <a:solidFill>
            <a:srgbClr val="CCFF66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Quangngai" pitchFamily="2" charset="0"/>
              </a:rPr>
              <a:t>C</a:t>
            </a:r>
            <a:r>
              <a:rPr lang="en-US" sz="3200" b="1" smtClean="0">
                <a:solidFill>
                  <a:srgbClr val="FF0000"/>
                </a:solidFill>
                <a:latin typeface=".VnArial Narrow" panose="020B7200000000000000" pitchFamily="34" charset="0"/>
              </a:rPr>
              <a:t>©u tr¶ lêi chÝnh x¸c</a:t>
            </a:r>
            <a:r>
              <a:rPr lang="en-US" sz="3200" b="1" smtClean="0">
                <a:solidFill>
                  <a:srgbClr val="FF0000"/>
                </a:solidFill>
                <a:latin typeface="Quangngai" pitchFamily="2" charset="0"/>
              </a:rPr>
              <a:t> !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Quangngai" pitchFamily="2" charset="0"/>
              </a:rPr>
              <a:t>15 </a:t>
            </a:r>
            <a:r>
              <a:rPr lang="en-US" sz="3200" b="1" smtClean="0">
                <a:solidFill>
                  <a:srgbClr val="FF0000"/>
                </a:solidFill>
                <a:latin typeface=".VnArial Narrow" panose="020B7200000000000000" pitchFamily="34" charset="0"/>
              </a:rPr>
              <a:t>®iÓm</a:t>
            </a:r>
            <a:endParaRPr lang="en-US" sz="1600" b="1" smtClean="0">
              <a:solidFill>
                <a:srgbClr val="FF0000"/>
              </a:solidFill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2743200" y="2743200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660033"/>
              </a:solidFill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41325" y="-762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.VnArial Narrow" panose="020B7200000000000000" pitchFamily="34" charset="0"/>
              </a:rPr>
              <a:t>K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25146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hỏi 15 điểm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990600" y="838200"/>
            <a:ext cx="77724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0000FF"/>
                </a:solidFill>
                <a:cs typeface="Arial" panose="020B0604020202020204" pitchFamily="34" charset="0"/>
              </a:rPr>
              <a:t>Bất phương trình </a:t>
            </a:r>
            <a:r>
              <a:rPr lang="en-US" sz="2800" b="1" smtClean="0">
                <a:solidFill>
                  <a:srgbClr val="006600"/>
                </a:solidFill>
                <a:latin typeface=".VnTime" panose="020B7200000000000000" pitchFamily="34" charset="0"/>
              </a:rPr>
              <a:t>6x &lt; 4x – 15</a:t>
            </a:r>
            <a:r>
              <a:rPr lang="en-US" sz="2600" b="1" smtClean="0">
                <a:solidFill>
                  <a:srgbClr val="0000FF"/>
                </a:solidFill>
                <a:cs typeface="Arial" panose="020B0604020202020204" pitchFamily="34" charset="0"/>
              </a:rPr>
              <a:t> có nghiệm là:</a:t>
            </a:r>
          </a:p>
        </p:txBody>
      </p:sp>
      <p:grpSp>
        <p:nvGrpSpPr>
          <p:cNvPr id="226317" name="Group 13"/>
          <p:cNvGrpSpPr>
            <a:grpSpLocks/>
          </p:cNvGrpSpPr>
          <p:nvPr/>
        </p:nvGrpSpPr>
        <p:grpSpPr bwMode="auto">
          <a:xfrm>
            <a:off x="533400" y="2209800"/>
            <a:ext cx="3124200" cy="1676400"/>
            <a:chOff x="336" y="1632"/>
            <a:chExt cx="1776" cy="1056"/>
          </a:xfrm>
        </p:grpSpPr>
        <p:sp>
          <p:nvSpPr>
            <p:cNvPr id="226318" name="Rectangle 14"/>
            <p:cNvSpPr>
              <a:spLocks noChangeArrowheads="1"/>
            </p:cNvSpPr>
            <p:nvPr/>
          </p:nvSpPr>
          <p:spPr bwMode="auto">
            <a:xfrm>
              <a:off x="336" y="1632"/>
              <a:ext cx="1776" cy="1056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6319" name="Text Box 15"/>
            <p:cNvSpPr txBox="1">
              <a:spLocks noChangeArrowheads="1"/>
            </p:cNvSpPr>
            <p:nvPr/>
          </p:nvSpPr>
          <p:spPr bwMode="auto">
            <a:xfrm>
              <a:off x="768" y="1977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000000"/>
                  </a:solidFill>
                </a:rPr>
                <a:t> </a:t>
              </a:r>
              <a:r>
                <a:rPr lang="en-US" sz="2200" b="1" smtClean="0">
                  <a:solidFill>
                    <a:srgbClr val="000000"/>
                  </a:solidFill>
                </a:rPr>
                <a:t>A. x &gt; - 7,5</a:t>
              </a:r>
            </a:p>
          </p:txBody>
        </p:sp>
      </p:grpSp>
      <p:grpSp>
        <p:nvGrpSpPr>
          <p:cNvPr id="226320" name="Group 16"/>
          <p:cNvGrpSpPr>
            <a:grpSpLocks/>
          </p:cNvGrpSpPr>
          <p:nvPr/>
        </p:nvGrpSpPr>
        <p:grpSpPr bwMode="auto">
          <a:xfrm>
            <a:off x="4648200" y="2209800"/>
            <a:ext cx="4191000" cy="1676400"/>
            <a:chOff x="2928" y="1632"/>
            <a:chExt cx="2448" cy="1056"/>
          </a:xfrm>
        </p:grpSpPr>
        <p:sp>
          <p:nvSpPr>
            <p:cNvPr id="226321" name="AutoShape 17"/>
            <p:cNvSpPr>
              <a:spLocks noChangeArrowheads="1"/>
            </p:cNvSpPr>
            <p:nvPr/>
          </p:nvSpPr>
          <p:spPr bwMode="auto">
            <a:xfrm>
              <a:off x="2928" y="1632"/>
              <a:ext cx="2448" cy="105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6322" name="Text Box 18"/>
            <p:cNvSpPr txBox="1">
              <a:spLocks noChangeArrowheads="1"/>
            </p:cNvSpPr>
            <p:nvPr/>
          </p:nvSpPr>
          <p:spPr bwMode="auto">
            <a:xfrm>
              <a:off x="3687" y="1977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000000"/>
                  </a:solidFill>
                </a:rPr>
                <a:t> </a:t>
              </a:r>
              <a:r>
                <a:rPr lang="en-US" sz="2200" b="1" smtClean="0">
                  <a:solidFill>
                    <a:srgbClr val="000000"/>
                  </a:solidFill>
                </a:rPr>
                <a:t>B. x &lt; - 7,5</a:t>
              </a:r>
            </a:p>
          </p:txBody>
        </p:sp>
      </p:grpSp>
      <p:grpSp>
        <p:nvGrpSpPr>
          <p:cNvPr id="226323" name="Group 19"/>
          <p:cNvGrpSpPr>
            <a:grpSpLocks/>
          </p:cNvGrpSpPr>
          <p:nvPr/>
        </p:nvGrpSpPr>
        <p:grpSpPr bwMode="auto">
          <a:xfrm>
            <a:off x="990600" y="4216400"/>
            <a:ext cx="2133600" cy="2133600"/>
            <a:chOff x="624" y="2896"/>
            <a:chExt cx="1344" cy="1344"/>
          </a:xfrm>
        </p:grpSpPr>
        <p:sp>
          <p:nvSpPr>
            <p:cNvPr id="226324" name="Rectangle 20"/>
            <p:cNvSpPr>
              <a:spLocks noChangeArrowheads="1"/>
            </p:cNvSpPr>
            <p:nvPr/>
          </p:nvSpPr>
          <p:spPr bwMode="auto">
            <a:xfrm>
              <a:off x="624" y="2896"/>
              <a:ext cx="1344" cy="1344"/>
            </a:xfrm>
            <a:prstGeom prst="rect">
              <a:avLst/>
            </a:prstGeom>
            <a:solidFill>
              <a:srgbClr val="EFED93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6325" name="Text Box 21"/>
            <p:cNvSpPr txBox="1">
              <a:spLocks noChangeArrowheads="1"/>
            </p:cNvSpPr>
            <p:nvPr/>
          </p:nvSpPr>
          <p:spPr bwMode="auto">
            <a:xfrm>
              <a:off x="825" y="3378"/>
              <a:ext cx="10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smtClean="0">
                  <a:solidFill>
                    <a:srgbClr val="000000"/>
                  </a:solidFill>
                </a:rPr>
                <a:t> C. x &lt; 7,5</a:t>
              </a:r>
            </a:p>
          </p:txBody>
        </p:sp>
      </p:grpSp>
      <p:grpSp>
        <p:nvGrpSpPr>
          <p:cNvPr id="226326" name="Group 22"/>
          <p:cNvGrpSpPr>
            <a:grpSpLocks/>
          </p:cNvGrpSpPr>
          <p:nvPr/>
        </p:nvGrpSpPr>
        <p:grpSpPr bwMode="auto">
          <a:xfrm>
            <a:off x="5562600" y="4178300"/>
            <a:ext cx="2133600" cy="2209800"/>
            <a:chOff x="3504" y="2872"/>
            <a:chExt cx="1344" cy="1392"/>
          </a:xfrm>
        </p:grpSpPr>
        <p:sp>
          <p:nvSpPr>
            <p:cNvPr id="226327" name="Oval 23"/>
            <p:cNvSpPr>
              <a:spLocks noChangeArrowheads="1"/>
            </p:cNvSpPr>
            <p:nvPr/>
          </p:nvSpPr>
          <p:spPr bwMode="auto">
            <a:xfrm>
              <a:off x="3504" y="2872"/>
              <a:ext cx="1344" cy="1392"/>
            </a:xfrm>
            <a:prstGeom prst="ellipse">
              <a:avLst/>
            </a:prstGeom>
            <a:solidFill>
              <a:srgbClr val="8BFF8B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6328" name="Text Box 24"/>
            <p:cNvSpPr txBox="1">
              <a:spLocks noChangeArrowheads="1"/>
            </p:cNvSpPr>
            <p:nvPr/>
          </p:nvSpPr>
          <p:spPr bwMode="auto">
            <a:xfrm>
              <a:off x="3648" y="336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000000"/>
                  </a:solidFill>
                </a:rPr>
                <a:t> </a:t>
              </a:r>
              <a:r>
                <a:rPr lang="en-US" sz="2200" b="1" smtClean="0">
                  <a:solidFill>
                    <a:srgbClr val="000000"/>
                  </a:solidFill>
                </a:rPr>
                <a:t>D. x &gt; 7,5</a:t>
              </a:r>
            </a:p>
          </p:txBody>
        </p:sp>
      </p:grpSp>
      <p:grpSp>
        <p:nvGrpSpPr>
          <p:cNvPr id="226329" name="Group 25"/>
          <p:cNvGrpSpPr>
            <a:grpSpLocks/>
          </p:cNvGrpSpPr>
          <p:nvPr/>
        </p:nvGrpSpPr>
        <p:grpSpPr bwMode="auto">
          <a:xfrm>
            <a:off x="4724400" y="2209800"/>
            <a:ext cx="4067175" cy="1708150"/>
            <a:chOff x="2928" y="1632"/>
            <a:chExt cx="2448" cy="1056"/>
          </a:xfrm>
        </p:grpSpPr>
        <p:sp>
          <p:nvSpPr>
            <p:cNvPr id="226330" name="AutoShape 26"/>
            <p:cNvSpPr>
              <a:spLocks noChangeArrowheads="1"/>
            </p:cNvSpPr>
            <p:nvPr/>
          </p:nvSpPr>
          <p:spPr bwMode="auto">
            <a:xfrm>
              <a:off x="2928" y="1632"/>
              <a:ext cx="2448" cy="1056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6331" name="Text Box 27"/>
            <p:cNvSpPr txBox="1">
              <a:spLocks noChangeArrowheads="1"/>
            </p:cNvSpPr>
            <p:nvPr/>
          </p:nvSpPr>
          <p:spPr bwMode="auto">
            <a:xfrm>
              <a:off x="3687" y="1971"/>
              <a:ext cx="100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</a:rPr>
                <a:t> </a:t>
              </a:r>
              <a:r>
                <a:rPr lang="en-US" sz="2200" b="1" smtClean="0">
                  <a:solidFill>
                    <a:srgbClr val="FF0000"/>
                  </a:solidFill>
                </a:rPr>
                <a:t>B.</a:t>
              </a:r>
              <a:r>
                <a:rPr lang="en-US" sz="2200" b="1" smtClean="0">
                  <a:solidFill>
                    <a:srgbClr val="000000"/>
                  </a:solidFill>
                </a:rPr>
                <a:t> </a:t>
              </a:r>
              <a:r>
                <a:rPr lang="en-US" sz="2200" b="1" smtClean="0">
                  <a:solidFill>
                    <a:srgbClr val="FF0000"/>
                  </a:solidFill>
                </a:rPr>
                <a:t>x &lt; - 7,5</a:t>
              </a:r>
            </a:p>
          </p:txBody>
        </p:sp>
      </p:grpSp>
      <p:sp>
        <p:nvSpPr>
          <p:cNvPr id="226332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33528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006600"/>
                </a:solidFill>
              </a:rPr>
              <a:t>Vì:         6x &lt; 4x – 15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Û"/>
            </a:pP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 6x – 4x &lt; </a:t>
            </a:r>
            <a:r>
              <a:rPr lang="en-US" sz="2600" b="1" smtClean="0">
                <a:solidFill>
                  <a:srgbClr val="006600"/>
                </a:solidFill>
              </a:rPr>
              <a:t>–</a:t>
            </a: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15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Û"/>
            </a:pP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         2x &lt; </a:t>
            </a:r>
            <a:r>
              <a:rPr lang="en-US" sz="2600" b="1" smtClean="0">
                <a:solidFill>
                  <a:srgbClr val="006600"/>
                </a:solidFill>
              </a:rPr>
              <a:t>–</a:t>
            </a: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15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            x &lt; </a:t>
            </a:r>
            <a:r>
              <a:rPr lang="en-US" sz="2600" b="1" smtClean="0">
                <a:solidFill>
                  <a:srgbClr val="006600"/>
                </a:solidFill>
              </a:rPr>
              <a:t>–</a:t>
            </a: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15/ 2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            x &lt; </a:t>
            </a:r>
            <a:r>
              <a:rPr lang="en-US" sz="2600" b="1" smtClean="0">
                <a:solidFill>
                  <a:srgbClr val="006600"/>
                </a:solidFill>
              </a:rPr>
              <a:t>–</a:t>
            </a:r>
            <a:r>
              <a:rPr lang="en-US" sz="2600" b="1" smtClean="0">
                <a:solidFill>
                  <a:srgbClr val="006600"/>
                </a:solidFill>
                <a:sym typeface="Symbol" panose="05050102010706020507" pitchFamily="18" charset="2"/>
              </a:rPr>
              <a:t> 7,5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600" b="1" smtClean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600" b="1" smtClean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26338" name="Oval 34"/>
          <p:cNvSpPr>
            <a:spLocks noChangeArrowheads="1"/>
          </p:cNvSpPr>
          <p:nvPr/>
        </p:nvSpPr>
        <p:spPr bwMode="auto">
          <a:xfrm>
            <a:off x="6019800" y="2743200"/>
            <a:ext cx="457200" cy="5334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287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226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2263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2263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226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16" grpId="0"/>
      <p:bldP spid="226332" grpId="0"/>
      <p:bldP spid="226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4662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DC0202"/>
                </a:solidFill>
                <a:latin typeface=".VnArial Narrow" panose="020B7200000000000000" pitchFamily="34" charset="0"/>
              </a:rPr>
              <a:t>Quay l¹i</a:t>
            </a:r>
          </a:p>
        </p:txBody>
      </p:sp>
      <p:sp>
        <p:nvSpPr>
          <p:cNvPr id="227332" name="AutoShape 4" descr="90%"/>
          <p:cNvSpPr>
            <a:spLocks noChangeArrowheads="1"/>
          </p:cNvSpPr>
          <p:nvPr/>
        </p:nvSpPr>
        <p:spPr bwMode="auto">
          <a:xfrm>
            <a:off x="1371600" y="1600200"/>
            <a:ext cx="7315200" cy="2286000"/>
          </a:xfrm>
          <a:prstGeom prst="cloudCallout">
            <a:avLst>
              <a:gd name="adj1" fmla="val -53083"/>
              <a:gd name="adj2" fmla="val 9306"/>
            </a:avLst>
          </a:prstGeom>
          <a:pattFill prst="pct90">
            <a:fgClr>
              <a:srgbClr val="FF9900"/>
            </a:fgClr>
            <a:bgClr>
              <a:schemeClr val="bg1"/>
            </a:bgClr>
          </a:patt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Rất tiếc đội của bạn đã bị mất điểm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127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48200" y="5943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DC0202"/>
                </a:solidFill>
                <a:latin typeface=".VnArial Narrow" panose="020B7200000000000000" pitchFamily="34" charset="0"/>
              </a:rPr>
              <a:t>Quay l¹i</a:t>
            </a:r>
          </a:p>
        </p:txBody>
      </p:sp>
      <p:sp>
        <p:nvSpPr>
          <p:cNvPr id="228358" name="AutoShape 6" descr="90%"/>
          <p:cNvSpPr>
            <a:spLocks noChangeArrowheads="1"/>
          </p:cNvSpPr>
          <p:nvPr/>
        </p:nvSpPr>
        <p:spPr bwMode="auto">
          <a:xfrm>
            <a:off x="0" y="1447800"/>
            <a:ext cx="7315200" cy="2743200"/>
          </a:xfrm>
          <a:prstGeom prst="cloudCallout">
            <a:avLst>
              <a:gd name="adj1" fmla="val -34333"/>
              <a:gd name="adj2" fmla="val -97801"/>
            </a:avLst>
          </a:prstGeom>
          <a:pattFill prst="pct90">
            <a:fgClr>
              <a:schemeClr val="hlink"/>
            </a:fgClr>
            <a:bgClr>
              <a:srgbClr val="004747"/>
            </a:bgClr>
          </a:patt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Xin chúc mừng ngôi sao may mắn đã mang lại cho đội bạn một món quà</a:t>
            </a:r>
          </a:p>
        </p:txBody>
      </p:sp>
      <p:pic>
        <p:nvPicPr>
          <p:cNvPr id="228360" name="Picture 8" descr="B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500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40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10050" y="579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DC0202"/>
                </a:solidFill>
                <a:latin typeface=".VnArial Narrow" panose="020B7200000000000000" pitchFamily="34" charset="0"/>
              </a:rPr>
              <a:t>Quay l¹i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2514600" y="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hỏi 25 điểm</a:t>
            </a:r>
          </a:p>
        </p:txBody>
      </p:sp>
      <p:grpSp>
        <p:nvGrpSpPr>
          <p:cNvPr id="229387" name="Group 11"/>
          <p:cNvGrpSpPr>
            <a:grpSpLocks/>
          </p:cNvGrpSpPr>
          <p:nvPr/>
        </p:nvGrpSpPr>
        <p:grpSpPr bwMode="auto">
          <a:xfrm>
            <a:off x="990600" y="762000"/>
            <a:ext cx="7772400" cy="1169988"/>
            <a:chOff x="624" y="768"/>
            <a:chExt cx="4896" cy="737"/>
          </a:xfrm>
        </p:grpSpPr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2784" y="993"/>
              <a:ext cx="49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8</a:t>
              </a:r>
            </a:p>
          </p:txBody>
        </p:sp>
        <p:grpSp>
          <p:nvGrpSpPr>
            <p:cNvPr id="229389" name="Group 13"/>
            <p:cNvGrpSpPr>
              <a:grpSpLocks/>
            </p:cNvGrpSpPr>
            <p:nvPr/>
          </p:nvGrpSpPr>
          <p:grpSpPr bwMode="auto">
            <a:xfrm>
              <a:off x="624" y="768"/>
              <a:ext cx="4896" cy="737"/>
              <a:chOff x="624" y="768"/>
              <a:chExt cx="4896" cy="737"/>
            </a:xfrm>
          </p:grpSpPr>
          <p:sp>
            <p:nvSpPr>
              <p:cNvPr id="229390" name="Text Box 14"/>
              <p:cNvSpPr txBox="1">
                <a:spLocks noChangeArrowheads="1"/>
              </p:cNvSpPr>
              <p:nvPr/>
            </p:nvSpPr>
            <p:spPr bwMode="auto">
              <a:xfrm>
                <a:off x="624" y="768"/>
                <a:ext cx="4896" cy="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lnSpc>
                    <a:spcPct val="110000"/>
                  </a:lnSpc>
                  <a:spcBef>
                    <a:spcPct val="60000"/>
                  </a:spcBef>
                  <a:spcAft>
                    <a:spcPct val="0"/>
                  </a:spcAft>
                </a:pPr>
                <a:r>
                  <a:rPr lang="en-US" sz="26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 Hình:</a:t>
                </a:r>
              </a:p>
              <a:p>
                <a:pPr defTabSz="914400" fontAlgn="base">
                  <a:lnSpc>
                    <a:spcPct val="110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sz="26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sz="2800" b="1" smtClean="0">
                    <a:solidFill>
                      <a:srgbClr val="000000"/>
                    </a:solidFill>
                    <a:latin typeface=".VnTime" panose="020B7200000000000000" pitchFamily="34" charset="0"/>
                  </a:rPr>
                  <a:t> </a:t>
                </a:r>
                <a:r>
                  <a:rPr lang="en-US" sz="26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biểu diễn tập nghiệm của bất phương trình :</a:t>
                </a:r>
              </a:p>
            </p:txBody>
          </p:sp>
          <p:grpSp>
            <p:nvGrpSpPr>
              <p:cNvPr id="229391" name="Group 15"/>
              <p:cNvGrpSpPr>
                <a:grpSpLocks/>
              </p:cNvGrpSpPr>
              <p:nvPr/>
            </p:nvGrpSpPr>
            <p:grpSpPr bwMode="auto">
              <a:xfrm>
                <a:off x="1488" y="856"/>
                <a:ext cx="2754" cy="352"/>
                <a:chOff x="1872" y="856"/>
                <a:chExt cx="2754" cy="352"/>
              </a:xfrm>
            </p:grpSpPr>
            <p:sp>
              <p:nvSpPr>
                <p:cNvPr id="22939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872" y="942"/>
                  <a:ext cx="2754" cy="0"/>
                </a:xfrm>
                <a:prstGeom prst="line">
                  <a:avLst/>
                </a:prstGeom>
                <a:noFill/>
                <a:ln w="38100">
                  <a:solidFill>
                    <a:srgbClr val="9933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800" b="1" smtClean="0">
                    <a:solidFill>
                      <a:srgbClr val="000000"/>
                    </a:solidFill>
                    <a:latin typeface=".VnTime" panose="020B7200000000000000" pitchFamily="34" charset="0"/>
                  </a:endParaRPr>
                </a:p>
              </p:txBody>
            </p:sp>
            <p:grpSp>
              <p:nvGrpSpPr>
                <p:cNvPr id="229393" name="Group 17"/>
                <p:cNvGrpSpPr>
                  <a:grpSpLocks/>
                </p:cNvGrpSpPr>
                <p:nvPr/>
              </p:nvGrpSpPr>
              <p:grpSpPr bwMode="auto">
                <a:xfrm rot="10800000">
                  <a:off x="2544" y="920"/>
                  <a:ext cx="324" cy="288"/>
                  <a:chOff x="1463" y="3332"/>
                  <a:chExt cx="324" cy="288"/>
                </a:xfrm>
              </p:grpSpPr>
              <p:sp>
                <p:nvSpPr>
                  <p:cNvPr id="22939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3" y="3332"/>
                    <a:ext cx="324" cy="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 smtClean="0">
                        <a:solidFill>
                          <a:srgbClr val="000000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22939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3593"/>
                    <a:ext cx="29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</p:grpSp>
            <p:grpSp>
              <p:nvGrpSpPr>
                <p:cNvPr id="229396" name="Group 20"/>
                <p:cNvGrpSpPr>
                  <a:grpSpLocks/>
                </p:cNvGrpSpPr>
                <p:nvPr/>
              </p:nvGrpSpPr>
              <p:grpSpPr bwMode="auto">
                <a:xfrm>
                  <a:off x="3072" y="856"/>
                  <a:ext cx="192" cy="192"/>
                  <a:chOff x="2160" y="3527"/>
                  <a:chExt cx="156" cy="179"/>
                </a:xfrm>
              </p:grpSpPr>
              <p:sp>
                <p:nvSpPr>
                  <p:cNvPr id="229397" name="Arc 21"/>
                  <p:cNvSpPr>
                    <a:spLocks/>
                  </p:cNvSpPr>
                  <p:nvPr/>
                </p:nvSpPr>
                <p:spPr bwMode="auto">
                  <a:xfrm rot="4633755">
                    <a:off x="2142" y="3545"/>
                    <a:ext cx="179" cy="144"/>
                  </a:xfrm>
                  <a:custGeom>
                    <a:avLst/>
                    <a:gdLst>
                      <a:gd name="G0" fmla="+- 14345 0 0"/>
                      <a:gd name="G1" fmla="+- 21600 0 0"/>
                      <a:gd name="G2" fmla="+- 21600 0 0"/>
                      <a:gd name="T0" fmla="*/ 0 w 32291"/>
                      <a:gd name="T1" fmla="*/ 5451 h 21600"/>
                      <a:gd name="T2" fmla="*/ 32291 w 32291"/>
                      <a:gd name="T3" fmla="*/ 9579 h 21600"/>
                      <a:gd name="T4" fmla="*/ 14345 w 322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291" h="21600" fill="none" extrusionOk="0">
                        <a:moveTo>
                          <a:pt x="0" y="5451"/>
                        </a:moveTo>
                        <a:cubicBezTo>
                          <a:pt x="3953" y="1939"/>
                          <a:pt x="9057" y="-1"/>
                          <a:pt x="14345" y="0"/>
                        </a:cubicBezTo>
                        <a:cubicBezTo>
                          <a:pt x="21550" y="0"/>
                          <a:pt x="28281" y="3592"/>
                          <a:pt x="32290" y="9579"/>
                        </a:cubicBezTo>
                      </a:path>
                      <a:path w="32291" h="21600" stroke="0" extrusionOk="0">
                        <a:moveTo>
                          <a:pt x="0" y="5451"/>
                        </a:moveTo>
                        <a:cubicBezTo>
                          <a:pt x="3953" y="1939"/>
                          <a:pt x="9057" y="-1"/>
                          <a:pt x="14345" y="0"/>
                        </a:cubicBezTo>
                        <a:cubicBezTo>
                          <a:pt x="21550" y="0"/>
                          <a:pt x="28281" y="3592"/>
                          <a:pt x="32290" y="9579"/>
                        </a:cubicBezTo>
                        <a:lnTo>
                          <a:pt x="14345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229398" name="Oval 22"/>
                  <p:cNvSpPr>
                    <a:spLocks noChangeArrowheads="1"/>
                  </p:cNvSpPr>
                  <p:nvPr/>
                </p:nvSpPr>
                <p:spPr bwMode="auto">
                  <a:xfrm rot="17880000">
                    <a:off x="2287" y="3586"/>
                    <a:ext cx="30" cy="2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101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</p:grpSp>
            <p:grpSp>
              <p:nvGrpSpPr>
                <p:cNvPr id="229399" name="Group 23"/>
                <p:cNvGrpSpPr>
                  <a:grpSpLocks/>
                </p:cNvGrpSpPr>
                <p:nvPr/>
              </p:nvGrpSpPr>
              <p:grpSpPr bwMode="auto">
                <a:xfrm>
                  <a:off x="3237" y="892"/>
                  <a:ext cx="1381" cy="86"/>
                  <a:chOff x="3237" y="892"/>
                  <a:chExt cx="1381" cy="86"/>
                </a:xfrm>
              </p:grpSpPr>
              <p:grpSp>
                <p:nvGrpSpPr>
                  <p:cNvPr id="2294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237" y="894"/>
                    <a:ext cx="1022" cy="84"/>
                    <a:chOff x="1906" y="894"/>
                    <a:chExt cx="1022" cy="84"/>
                  </a:xfrm>
                </p:grpSpPr>
                <p:sp>
                  <p:nvSpPr>
                    <p:cNvPr id="229401" name="Line 25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111" y="901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2" name="Line 26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178" y="901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3" name="Line 27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243" y="899"/>
                      <a:ext cx="83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4" name="Line 28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308" y="900"/>
                      <a:ext cx="83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5" name="Line 29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042" y="900"/>
                      <a:ext cx="84" cy="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6" name="Line 30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1974" y="899"/>
                      <a:ext cx="84" cy="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7" name="Line 31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1906" y="902"/>
                      <a:ext cx="83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8" name="Line 32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376" y="901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09" name="Line 33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441" y="899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0" name="Line 34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712" y="896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1" name="Line 35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780" y="896"/>
                      <a:ext cx="83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2" name="Line 36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844" y="894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3" name="Line 37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644" y="895"/>
                      <a:ext cx="83" cy="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4" name="Line 38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576" y="894"/>
                      <a:ext cx="84" cy="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  <p:sp>
                  <p:nvSpPr>
                    <p:cNvPr id="229415" name="Line 39"/>
                    <p:cNvSpPr>
                      <a:spLocks noChangeShapeType="1"/>
                    </p:cNvSpPr>
                    <p:nvPr/>
                  </p:nvSpPr>
                  <p:spPr bwMode="auto">
                    <a:xfrm rot="600000">
                      <a:off x="2507" y="897"/>
                      <a:ext cx="84" cy="7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800" b="1" smtClean="0">
                        <a:solidFill>
                          <a:srgbClr val="000000"/>
                        </a:solidFill>
                        <a:latin typeface=".VnTime" panose="020B7200000000000000" pitchFamily="34" charset="0"/>
                      </a:endParaRPr>
                    </a:p>
                  </p:txBody>
                </p:sp>
              </p:grpSp>
              <p:sp>
                <p:nvSpPr>
                  <p:cNvPr id="229416" name="Line 40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4467" y="894"/>
                    <a:ext cx="84" cy="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229417" name="Line 41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4534" y="894"/>
                    <a:ext cx="84" cy="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229418" name="Line 42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4398" y="893"/>
                    <a:ext cx="84" cy="7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229419" name="Line 43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4330" y="892"/>
                    <a:ext cx="84" cy="7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229420" name="Line 44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4262" y="895"/>
                    <a:ext cx="83" cy="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800" b="1" smtClean="0">
                      <a:solidFill>
                        <a:srgbClr val="000000"/>
                      </a:solidFill>
                      <a:latin typeface=".VnTime" panose="020B7200000000000000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29421" name="Group 45"/>
          <p:cNvGrpSpPr>
            <a:grpSpLocks/>
          </p:cNvGrpSpPr>
          <p:nvPr/>
        </p:nvGrpSpPr>
        <p:grpSpPr bwMode="auto">
          <a:xfrm>
            <a:off x="533400" y="2133600"/>
            <a:ext cx="2819400" cy="1676400"/>
            <a:chOff x="336" y="1632"/>
            <a:chExt cx="1776" cy="1056"/>
          </a:xfrm>
        </p:grpSpPr>
        <p:sp>
          <p:nvSpPr>
            <p:cNvPr id="229422" name="Rectangle 46"/>
            <p:cNvSpPr>
              <a:spLocks noChangeArrowheads="1"/>
            </p:cNvSpPr>
            <p:nvPr/>
          </p:nvSpPr>
          <p:spPr bwMode="auto">
            <a:xfrm>
              <a:off x="336" y="1632"/>
              <a:ext cx="1776" cy="1056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9423" name="Text Box 47"/>
            <p:cNvSpPr txBox="1">
              <a:spLocks noChangeArrowheads="1"/>
            </p:cNvSpPr>
            <p:nvPr/>
          </p:nvSpPr>
          <p:spPr bwMode="auto">
            <a:xfrm>
              <a:off x="432" y="2016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000000"/>
                  </a:solidFill>
                </a:rPr>
                <a:t>A. 0,2x &lt; 1,6</a:t>
              </a:r>
            </a:p>
          </p:txBody>
        </p:sp>
      </p:grpSp>
      <p:grpSp>
        <p:nvGrpSpPr>
          <p:cNvPr id="229424" name="Group 48"/>
          <p:cNvGrpSpPr>
            <a:grpSpLocks/>
          </p:cNvGrpSpPr>
          <p:nvPr/>
        </p:nvGrpSpPr>
        <p:grpSpPr bwMode="auto">
          <a:xfrm>
            <a:off x="762000" y="4267200"/>
            <a:ext cx="2362200" cy="1905000"/>
            <a:chOff x="480" y="2976"/>
            <a:chExt cx="1488" cy="1200"/>
          </a:xfrm>
        </p:grpSpPr>
        <p:sp>
          <p:nvSpPr>
            <p:cNvPr id="229425" name="Rectangle 49"/>
            <p:cNvSpPr>
              <a:spLocks noChangeArrowheads="1"/>
            </p:cNvSpPr>
            <p:nvPr/>
          </p:nvSpPr>
          <p:spPr bwMode="auto">
            <a:xfrm>
              <a:off x="672" y="2976"/>
              <a:ext cx="1200" cy="1200"/>
            </a:xfrm>
            <a:prstGeom prst="rect">
              <a:avLst/>
            </a:prstGeom>
            <a:solidFill>
              <a:srgbClr val="EFED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9426" name="Text Box 50"/>
            <p:cNvSpPr txBox="1">
              <a:spLocks noChangeArrowheads="1"/>
            </p:cNvSpPr>
            <p:nvPr/>
          </p:nvSpPr>
          <p:spPr bwMode="auto">
            <a:xfrm>
              <a:off x="480" y="337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0000"/>
                  </a:solidFill>
                </a:rPr>
                <a:t>C.10 &gt; x + 2</a:t>
              </a:r>
            </a:p>
          </p:txBody>
        </p:sp>
      </p:grpSp>
      <p:grpSp>
        <p:nvGrpSpPr>
          <p:cNvPr id="229427" name="Group 51"/>
          <p:cNvGrpSpPr>
            <a:grpSpLocks/>
          </p:cNvGrpSpPr>
          <p:nvPr/>
        </p:nvGrpSpPr>
        <p:grpSpPr bwMode="auto">
          <a:xfrm>
            <a:off x="4648200" y="2133600"/>
            <a:ext cx="4495800" cy="1676400"/>
            <a:chOff x="2928" y="1632"/>
            <a:chExt cx="2448" cy="1056"/>
          </a:xfrm>
        </p:grpSpPr>
        <p:sp>
          <p:nvSpPr>
            <p:cNvPr id="229428" name="AutoShape 52"/>
            <p:cNvSpPr>
              <a:spLocks noChangeArrowheads="1"/>
            </p:cNvSpPr>
            <p:nvPr/>
          </p:nvSpPr>
          <p:spPr bwMode="auto">
            <a:xfrm>
              <a:off x="2928" y="1632"/>
              <a:ext cx="2448" cy="105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9429" name="Text Box 53"/>
            <p:cNvSpPr txBox="1">
              <a:spLocks noChangeArrowheads="1"/>
            </p:cNvSpPr>
            <p:nvPr/>
          </p:nvSpPr>
          <p:spPr bwMode="auto">
            <a:xfrm>
              <a:off x="3360" y="1968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000000"/>
                  </a:solidFill>
                </a:rPr>
                <a:t>B.-x</a:t>
              </a:r>
              <a:r>
                <a:rPr lang="en-US" sz="20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+</a:t>
              </a:r>
              <a:r>
                <a:rPr lang="en-US" sz="24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3</a:t>
              </a:r>
              <a:r>
                <a:rPr lang="en-US" sz="24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&lt;</a:t>
              </a:r>
              <a:r>
                <a:rPr lang="en-US" sz="24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5</a:t>
              </a:r>
              <a:r>
                <a:rPr lang="en-US" sz="24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-</a:t>
              </a:r>
              <a:r>
                <a:rPr lang="en-US" sz="2400" b="1" smtClean="0">
                  <a:solidFill>
                    <a:srgbClr val="000000"/>
                  </a:solidFill>
                </a:rPr>
                <a:t> </a:t>
              </a:r>
              <a:r>
                <a:rPr lang="en-US" sz="2800" b="1" smtClean="0">
                  <a:solidFill>
                    <a:srgbClr val="000000"/>
                  </a:solidFill>
                </a:rPr>
                <a:t>2x</a:t>
              </a:r>
            </a:p>
          </p:txBody>
        </p:sp>
      </p:grpSp>
      <p:grpSp>
        <p:nvGrpSpPr>
          <p:cNvPr id="229430" name="Group 54"/>
          <p:cNvGrpSpPr>
            <a:grpSpLocks/>
          </p:cNvGrpSpPr>
          <p:nvPr/>
        </p:nvGrpSpPr>
        <p:grpSpPr bwMode="auto">
          <a:xfrm>
            <a:off x="533400" y="2133600"/>
            <a:ext cx="2819400" cy="1676400"/>
            <a:chOff x="336" y="1632"/>
            <a:chExt cx="1776" cy="1056"/>
          </a:xfrm>
        </p:grpSpPr>
        <p:sp>
          <p:nvSpPr>
            <p:cNvPr id="229431" name="Rectangle 55"/>
            <p:cNvSpPr>
              <a:spLocks noChangeArrowheads="1"/>
            </p:cNvSpPr>
            <p:nvPr/>
          </p:nvSpPr>
          <p:spPr bwMode="auto">
            <a:xfrm>
              <a:off x="336" y="1632"/>
              <a:ext cx="1776" cy="10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9432" name="Text Box 56"/>
            <p:cNvSpPr txBox="1">
              <a:spLocks noChangeArrowheads="1"/>
            </p:cNvSpPr>
            <p:nvPr/>
          </p:nvSpPr>
          <p:spPr bwMode="auto">
            <a:xfrm>
              <a:off x="432" y="2016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</a:rPr>
                <a:t>A. 0,2x &lt; 1,6</a:t>
              </a:r>
            </a:p>
          </p:txBody>
        </p:sp>
      </p:grpSp>
      <p:grpSp>
        <p:nvGrpSpPr>
          <p:cNvPr id="229433" name="Group 57"/>
          <p:cNvGrpSpPr>
            <a:grpSpLocks/>
          </p:cNvGrpSpPr>
          <p:nvPr/>
        </p:nvGrpSpPr>
        <p:grpSpPr bwMode="auto">
          <a:xfrm>
            <a:off x="762000" y="4267200"/>
            <a:ext cx="2362200" cy="1905000"/>
            <a:chOff x="480" y="2976"/>
            <a:chExt cx="1488" cy="1200"/>
          </a:xfrm>
        </p:grpSpPr>
        <p:sp>
          <p:nvSpPr>
            <p:cNvPr id="229434" name="Rectangle 58"/>
            <p:cNvSpPr>
              <a:spLocks noChangeArrowheads="1"/>
            </p:cNvSpPr>
            <p:nvPr/>
          </p:nvSpPr>
          <p:spPr bwMode="auto">
            <a:xfrm>
              <a:off x="672" y="2976"/>
              <a:ext cx="1200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9435" name="Text Box 59"/>
            <p:cNvSpPr txBox="1">
              <a:spLocks noChangeArrowheads="1"/>
            </p:cNvSpPr>
            <p:nvPr/>
          </p:nvSpPr>
          <p:spPr bwMode="auto">
            <a:xfrm>
              <a:off x="480" y="337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</a:rPr>
                <a:t>C.10 &gt; x + 2</a:t>
              </a:r>
            </a:p>
          </p:txBody>
        </p:sp>
      </p:grpSp>
      <p:sp>
        <p:nvSpPr>
          <p:cNvPr id="229436" name="Text Box 60"/>
          <p:cNvSpPr txBox="1">
            <a:spLocks noChangeArrowheads="1"/>
          </p:cNvSpPr>
          <p:nvPr/>
        </p:nvSpPr>
        <p:spPr bwMode="auto">
          <a:xfrm>
            <a:off x="3886200" y="457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</a:rPr>
              <a:t>x &lt; 8</a:t>
            </a:r>
          </a:p>
        </p:txBody>
      </p:sp>
      <p:grpSp>
        <p:nvGrpSpPr>
          <p:cNvPr id="229441" name="Group 65"/>
          <p:cNvGrpSpPr>
            <a:grpSpLocks/>
          </p:cNvGrpSpPr>
          <p:nvPr/>
        </p:nvGrpSpPr>
        <p:grpSpPr bwMode="auto">
          <a:xfrm>
            <a:off x="5540375" y="4114800"/>
            <a:ext cx="2322513" cy="2209800"/>
            <a:chOff x="3490" y="2880"/>
            <a:chExt cx="1463" cy="1392"/>
          </a:xfrm>
        </p:grpSpPr>
        <p:sp>
          <p:nvSpPr>
            <p:cNvPr id="229442" name="Oval 66"/>
            <p:cNvSpPr>
              <a:spLocks noChangeArrowheads="1"/>
            </p:cNvSpPr>
            <p:nvPr/>
          </p:nvSpPr>
          <p:spPr bwMode="auto">
            <a:xfrm>
              <a:off x="3504" y="2880"/>
              <a:ext cx="1344" cy="1392"/>
            </a:xfrm>
            <a:prstGeom prst="ellipse">
              <a:avLst/>
            </a:prstGeom>
            <a:solidFill>
              <a:srgbClr val="8BFF8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graphicFrame>
          <p:nvGraphicFramePr>
            <p:cNvPr id="229443" name="Object 67"/>
            <p:cNvGraphicFramePr>
              <a:graphicFrameLocks noChangeAspect="1"/>
            </p:cNvGraphicFramePr>
            <p:nvPr/>
          </p:nvGraphicFramePr>
          <p:xfrm>
            <a:off x="3490" y="3279"/>
            <a:ext cx="1463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3" imgW="990360" imgH="393480" progId="Equation.DSMT4">
                    <p:embed/>
                  </p:oleObj>
                </mc:Choice>
                <mc:Fallback>
                  <p:oleObj name="Equation" r:id="rId3" imgW="990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0" y="3279"/>
                          <a:ext cx="1463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9444" name="Group 68"/>
          <p:cNvGrpSpPr>
            <a:grpSpLocks/>
          </p:cNvGrpSpPr>
          <p:nvPr/>
        </p:nvGrpSpPr>
        <p:grpSpPr bwMode="auto">
          <a:xfrm>
            <a:off x="5395913" y="4114800"/>
            <a:ext cx="2454275" cy="2209800"/>
            <a:chOff x="1658" y="2928"/>
            <a:chExt cx="1546" cy="1392"/>
          </a:xfrm>
        </p:grpSpPr>
        <p:sp>
          <p:nvSpPr>
            <p:cNvPr id="229445" name="Oval 69"/>
            <p:cNvSpPr>
              <a:spLocks noChangeArrowheads="1"/>
            </p:cNvSpPr>
            <p:nvPr/>
          </p:nvSpPr>
          <p:spPr bwMode="auto">
            <a:xfrm>
              <a:off x="1767" y="2928"/>
              <a:ext cx="1344" cy="13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graphicFrame>
          <p:nvGraphicFramePr>
            <p:cNvPr id="229446" name="Object 70"/>
            <p:cNvGraphicFramePr>
              <a:graphicFrameLocks noChangeAspect="1"/>
            </p:cNvGraphicFramePr>
            <p:nvPr/>
          </p:nvGraphicFramePr>
          <p:xfrm>
            <a:off x="1658" y="3312"/>
            <a:ext cx="1546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5" imgW="990360" imgH="393480" progId="Equation.DSMT4">
                    <p:embed/>
                  </p:oleObj>
                </mc:Choice>
                <mc:Fallback>
                  <p:oleObj name="Equation" r:id="rId5" imgW="990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8" y="3312"/>
                          <a:ext cx="1546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9447" name="Oval 71"/>
          <p:cNvSpPr>
            <a:spLocks noChangeArrowheads="1"/>
          </p:cNvSpPr>
          <p:nvPr/>
        </p:nvSpPr>
        <p:spPr bwMode="auto">
          <a:xfrm>
            <a:off x="685800" y="2667000"/>
            <a:ext cx="5334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29448" name="Oval 72"/>
          <p:cNvSpPr>
            <a:spLocks noChangeArrowheads="1"/>
          </p:cNvSpPr>
          <p:nvPr/>
        </p:nvSpPr>
        <p:spPr bwMode="auto">
          <a:xfrm>
            <a:off x="842963" y="4800600"/>
            <a:ext cx="5334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29449" name="Oval 73"/>
          <p:cNvSpPr>
            <a:spLocks noChangeArrowheads="1"/>
          </p:cNvSpPr>
          <p:nvPr/>
        </p:nvSpPr>
        <p:spPr bwMode="auto">
          <a:xfrm>
            <a:off x="5257800" y="4876800"/>
            <a:ext cx="5334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800" b="1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22014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36" grpId="0"/>
      <p:bldP spid="229447" grpId="0" animBg="1"/>
      <p:bldP spid="229448" grpId="0" animBg="1"/>
      <p:bldP spid="229449" grpId="0" animBg="1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E4F438B-2DB9-4435-A491-BC838727EA64}" vid="{8FA722B9-5122-48FB-BC1E-7CF18F035103}"/>
    </a:ext>
  </a:extLst>
</a:theme>
</file>

<file path=ppt/theme/theme7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E4F438B-2DB9-4435-A491-BC838727EA64}" vid="{8FA722B9-5122-48FB-BC1E-7CF18F035103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783</Words>
  <Application>Microsoft Office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.VnArial</vt:lpstr>
      <vt:lpstr>.VnArial Narrow</vt:lpstr>
      <vt:lpstr>.VnBahamasBH</vt:lpstr>
      <vt:lpstr>.VnTime</vt:lpstr>
      <vt:lpstr>Arial</vt:lpstr>
      <vt:lpstr>Arial Narrow</vt:lpstr>
      <vt:lpstr>Calibri</vt:lpstr>
      <vt:lpstr>Quangngai</vt:lpstr>
      <vt:lpstr>Symbol</vt:lpstr>
      <vt:lpstr>Times New Roman</vt:lpstr>
      <vt:lpstr>VNI-Avo</vt:lpstr>
      <vt:lpstr>VNI-Times</vt:lpstr>
      <vt:lpstr>3_Default Design</vt:lpstr>
      <vt:lpstr>4_Default Design</vt:lpstr>
      <vt:lpstr>5_Default Design</vt:lpstr>
      <vt:lpstr>6_Default Design</vt:lpstr>
      <vt:lpstr>7_Default Design</vt:lpstr>
      <vt:lpstr>Theme1</vt:lpstr>
      <vt:lpstr>1_Theme1</vt:lpstr>
      <vt:lpstr>2_Default Design</vt:lpstr>
      <vt:lpstr>8_Default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BẤT PHƯƠNG TRÌNH BẬC NHẤT MỘT ẨN</vt:lpstr>
      <vt:lpstr>PowerPoint Presentation</vt:lpstr>
      <vt:lpstr>PowerPoint Presentation</vt:lpstr>
      <vt:lpstr>PowerPoint Presentation</vt:lpstr>
      <vt:lpstr>PowerPoint Presentation</vt:lpstr>
      <vt:lpstr>TRÂN TRỌNG CÁM ƠN  THẦY VÀ CÁC BẠN ĐÃ CHÚ Ý LẮNG NGHE!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</dc:creator>
  <cp:lastModifiedBy>Admin</cp:lastModifiedBy>
  <cp:revision>127</cp:revision>
  <dcterms:created xsi:type="dcterms:W3CDTF">2016-10-24T08:16:30Z</dcterms:created>
  <dcterms:modified xsi:type="dcterms:W3CDTF">2020-08-26T15:43:56Z</dcterms:modified>
</cp:coreProperties>
</file>