
<file path=[Content_Types].xml><?xml version="1.0" encoding="utf-8"?>
<Types xmlns="http://schemas.openxmlformats.org/package/2006/content-types">
  <Default Extension="png" ContentType="image/png"/>
  <Default Extension="tmp" ContentType="image/png"/>
  <Default Extension="svg" ContentType="image/svg+xml"/>
  <Default Extension="jpeg" ContentType="image/jpeg"/>
  <Default Extension="wmf" ContentType="image/x-wmf"/>
  <Default Extension="emf" ContentType="image/x-emf"/>
  <Default Extension="glb" ContentType="model/gltf.binary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46"/>
  </p:notesMasterIdLst>
  <p:sldIdLst>
    <p:sldId id="257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494" r:id="rId10"/>
    <p:sldId id="256" r:id="rId11"/>
    <p:sldId id="268" r:id="rId12"/>
    <p:sldId id="271" r:id="rId13"/>
    <p:sldId id="272" r:id="rId14"/>
    <p:sldId id="269" r:id="rId15"/>
    <p:sldId id="273" r:id="rId16"/>
    <p:sldId id="274" r:id="rId17"/>
    <p:sldId id="270" r:id="rId18"/>
    <p:sldId id="495" r:id="rId19"/>
    <p:sldId id="492" r:id="rId20"/>
    <p:sldId id="275" r:id="rId21"/>
    <p:sldId id="276" r:id="rId22"/>
    <p:sldId id="277" r:id="rId23"/>
    <p:sldId id="278" r:id="rId24"/>
    <p:sldId id="279" r:id="rId25"/>
    <p:sldId id="280" r:id="rId26"/>
    <p:sldId id="453" r:id="rId27"/>
    <p:sldId id="441" r:id="rId28"/>
    <p:sldId id="460" r:id="rId29"/>
    <p:sldId id="461" r:id="rId30"/>
    <p:sldId id="445" r:id="rId31"/>
    <p:sldId id="488" r:id="rId32"/>
    <p:sldId id="489" r:id="rId33"/>
    <p:sldId id="490" r:id="rId34"/>
    <p:sldId id="493" r:id="rId35"/>
    <p:sldId id="478" r:id="rId36"/>
    <p:sldId id="479" r:id="rId37"/>
    <p:sldId id="480" r:id="rId38"/>
    <p:sldId id="481" r:id="rId39"/>
    <p:sldId id="482" r:id="rId40"/>
    <p:sldId id="483" r:id="rId41"/>
    <p:sldId id="484" r:id="rId42"/>
    <p:sldId id="485" r:id="rId43"/>
    <p:sldId id="486" r:id="rId44"/>
    <p:sldId id="420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5614798-0E9D-43F3-9B7E-0CBDE41F9EEA}">
          <p14:sldIdLst>
            <p14:sldId id="257"/>
            <p14:sldId id="260"/>
            <p14:sldId id="261"/>
            <p14:sldId id="262"/>
            <p14:sldId id="263"/>
            <p14:sldId id="264"/>
            <p14:sldId id="265"/>
            <p14:sldId id="266"/>
            <p14:sldId id="494"/>
            <p14:sldId id="256"/>
            <p14:sldId id="268"/>
            <p14:sldId id="271"/>
            <p14:sldId id="272"/>
            <p14:sldId id="269"/>
            <p14:sldId id="273"/>
            <p14:sldId id="274"/>
            <p14:sldId id="270"/>
            <p14:sldId id="495"/>
            <p14:sldId id="492"/>
            <p14:sldId id="275"/>
            <p14:sldId id="276"/>
            <p14:sldId id="277"/>
            <p14:sldId id="278"/>
            <p14:sldId id="279"/>
            <p14:sldId id="280"/>
            <p14:sldId id="453"/>
            <p14:sldId id="441"/>
            <p14:sldId id="460"/>
            <p14:sldId id="461"/>
            <p14:sldId id="445"/>
            <p14:sldId id="488"/>
            <p14:sldId id="489"/>
            <p14:sldId id="490"/>
            <p14:sldId id="493"/>
            <p14:sldId id="478"/>
            <p14:sldId id="479"/>
            <p14:sldId id="480"/>
            <p14:sldId id="481"/>
            <p14:sldId id="482"/>
            <p14:sldId id="483"/>
            <p14:sldId id="484"/>
            <p14:sldId id="485"/>
            <p14:sldId id="486"/>
            <p14:sldId id="420"/>
          </p14:sldIdLst>
        </p14:section>
        <p14:section name="Untitled Section" id="{4BF70C6A-0A40-436A-83D0-050445626E62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AF51"/>
    <a:srgbClr val="DA9694"/>
    <a:srgbClr val="76933C"/>
    <a:srgbClr val="F3FBFE"/>
    <a:srgbClr val="E8F8FE"/>
    <a:srgbClr val="EE9127"/>
    <a:srgbClr val="DD72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7A6CF2-299E-45F9-8246-DECEB3C379F7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D386C7-ABF2-492F-A0D0-A7973D111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153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>
            <a:extLst>
              <a:ext uri="{FF2B5EF4-FFF2-40B4-BE49-F238E27FC236}">
                <a16:creationId xmlns:a16="http://schemas.microsoft.com/office/drawing/2014/main" id="{2DA74BF2-EB74-4BAF-B619-DF1969CBBA7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D09034A-7C0D-44F7-BAAA-64A358766DC7}" type="slidenum">
              <a:rPr lang="en-US" altLang="en-U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35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1683" name="Rectangle 2">
            <a:extLst>
              <a:ext uri="{FF2B5EF4-FFF2-40B4-BE49-F238E27FC236}">
                <a16:creationId xmlns:a16="http://schemas.microsoft.com/office/drawing/2014/main" id="{B7111DD2-AF5D-4F36-AB51-F4E0BCCDD3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4" name="Rectangle 3">
            <a:extLst>
              <a:ext uri="{FF2B5EF4-FFF2-40B4-BE49-F238E27FC236}">
                <a16:creationId xmlns:a16="http://schemas.microsoft.com/office/drawing/2014/main" id="{945B7EAA-90D0-4C5E-B160-D59382F91E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>
                <a:cs typeface="Arial" panose="020B0604020202020204" pitchFamily="34" charset="0"/>
              </a:rPr>
              <a:t>Chọn ô số tương ứng để xem câu gợi ý, nhấn lần 2 để mất câu gợi ý. Chọn nút tròn tương ứng để xem kết quả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 rot="248467">
            <a:off x="223563" y="2575407"/>
            <a:ext cx="4688853" cy="2424835"/>
            <a:chOff x="-10068" y="2615721"/>
            <a:chExt cx="5488038" cy="2838132"/>
          </a:xfrm>
        </p:grpSpPr>
        <p:sp>
          <p:nvSpPr>
            <p:cNvPr id="5" name="Freeform 457"/>
            <p:cNvSpPr>
              <a:spLocks/>
            </p:cNvSpPr>
            <p:nvPr/>
          </p:nvSpPr>
          <p:spPr bwMode="auto">
            <a:xfrm>
              <a:off x="-10068" y="2615721"/>
              <a:ext cx="5488038" cy="2838132"/>
            </a:xfrm>
            <a:custGeom>
              <a:avLst/>
              <a:gdLst>
                <a:gd name="T0" fmla="*/ 1351 w 1427"/>
                <a:gd name="T1" fmla="*/ 515 h 781"/>
                <a:gd name="T2" fmla="*/ 1128 w 1427"/>
                <a:gd name="T3" fmla="*/ 506 h 781"/>
                <a:gd name="T4" fmla="*/ 1086 w 1427"/>
                <a:gd name="T5" fmla="*/ 291 h 781"/>
                <a:gd name="T6" fmla="*/ 856 w 1427"/>
                <a:gd name="T7" fmla="*/ 301 h 781"/>
                <a:gd name="T8" fmla="*/ 854 w 1427"/>
                <a:gd name="T9" fmla="*/ 181 h 781"/>
                <a:gd name="T10" fmla="*/ 725 w 1427"/>
                <a:gd name="T11" fmla="*/ 94 h 781"/>
                <a:gd name="T12" fmla="*/ 577 w 1427"/>
                <a:gd name="T13" fmla="*/ 162 h 781"/>
                <a:gd name="T14" fmla="*/ 485 w 1427"/>
                <a:gd name="T15" fmla="*/ 41 h 781"/>
                <a:gd name="T16" fmla="*/ 304 w 1427"/>
                <a:gd name="T17" fmla="*/ 123 h 781"/>
                <a:gd name="T18" fmla="*/ 0 w 1427"/>
                <a:gd name="T19" fmla="*/ 110 h 781"/>
                <a:gd name="T20" fmla="*/ 0 w 1427"/>
                <a:gd name="T21" fmla="*/ 556 h 781"/>
                <a:gd name="T22" fmla="*/ 1273 w 1427"/>
                <a:gd name="T23" fmla="*/ 781 h 781"/>
                <a:gd name="T24" fmla="*/ 1427 w 1427"/>
                <a:gd name="T25" fmla="*/ 646 h 781"/>
                <a:gd name="T26" fmla="*/ 1351 w 1427"/>
                <a:gd name="T27" fmla="*/ 515 h 781"/>
                <a:gd name="connsiteX0" fmla="*/ 9351 w 10000"/>
                <a:gd name="connsiteY0" fmla="*/ 5943 h 9561"/>
                <a:gd name="connsiteX1" fmla="*/ 7905 w 10000"/>
                <a:gd name="connsiteY1" fmla="*/ 6040 h 9561"/>
                <a:gd name="connsiteX2" fmla="*/ 7610 w 10000"/>
                <a:gd name="connsiteY2" fmla="*/ 3287 h 9561"/>
                <a:gd name="connsiteX3" fmla="*/ 5999 w 10000"/>
                <a:gd name="connsiteY3" fmla="*/ 3415 h 9561"/>
                <a:gd name="connsiteX4" fmla="*/ 5985 w 10000"/>
                <a:gd name="connsiteY4" fmla="*/ 1879 h 9561"/>
                <a:gd name="connsiteX5" fmla="*/ 5081 w 10000"/>
                <a:gd name="connsiteY5" fmla="*/ 765 h 9561"/>
                <a:gd name="connsiteX6" fmla="*/ 4043 w 10000"/>
                <a:gd name="connsiteY6" fmla="*/ 1635 h 9561"/>
                <a:gd name="connsiteX7" fmla="*/ 3399 w 10000"/>
                <a:gd name="connsiteY7" fmla="*/ 86 h 9561"/>
                <a:gd name="connsiteX8" fmla="*/ 2130 w 10000"/>
                <a:gd name="connsiteY8" fmla="*/ 1136 h 9561"/>
                <a:gd name="connsiteX9" fmla="*/ 0 w 10000"/>
                <a:gd name="connsiteY9" fmla="*/ 969 h 9561"/>
                <a:gd name="connsiteX10" fmla="*/ 0 w 10000"/>
                <a:gd name="connsiteY10" fmla="*/ 6680 h 9561"/>
                <a:gd name="connsiteX11" fmla="*/ 8921 w 10000"/>
                <a:gd name="connsiteY11" fmla="*/ 9561 h 9561"/>
                <a:gd name="connsiteX12" fmla="*/ 10000 w 10000"/>
                <a:gd name="connsiteY12" fmla="*/ 7832 h 9561"/>
                <a:gd name="connsiteX13" fmla="*/ 9351 w 10000"/>
                <a:gd name="connsiteY13" fmla="*/ 5943 h 9561"/>
                <a:gd name="connsiteX0" fmla="*/ 9351 w 10000"/>
                <a:gd name="connsiteY0" fmla="*/ 6216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13" fmla="*/ 9351 w 10000"/>
                <a:gd name="connsiteY13" fmla="*/ 6216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678 w 10682"/>
                <a:gd name="connsiteY0" fmla="*/ 8192 h 9889"/>
                <a:gd name="connsiteX1" fmla="*/ 8583 w 10682"/>
                <a:gd name="connsiteY1" fmla="*/ 6317 h 9889"/>
                <a:gd name="connsiteX2" fmla="*/ 8288 w 10682"/>
                <a:gd name="connsiteY2" fmla="*/ 3438 h 9889"/>
                <a:gd name="connsiteX3" fmla="*/ 6677 w 10682"/>
                <a:gd name="connsiteY3" fmla="*/ 3572 h 9889"/>
                <a:gd name="connsiteX4" fmla="*/ 6663 w 10682"/>
                <a:gd name="connsiteY4" fmla="*/ 1965 h 9889"/>
                <a:gd name="connsiteX5" fmla="*/ 5759 w 10682"/>
                <a:gd name="connsiteY5" fmla="*/ 800 h 9889"/>
                <a:gd name="connsiteX6" fmla="*/ 4721 w 10682"/>
                <a:gd name="connsiteY6" fmla="*/ 1710 h 9889"/>
                <a:gd name="connsiteX7" fmla="*/ 4077 w 10682"/>
                <a:gd name="connsiteY7" fmla="*/ 90 h 9889"/>
                <a:gd name="connsiteX8" fmla="*/ 2808 w 10682"/>
                <a:gd name="connsiteY8" fmla="*/ 1188 h 9889"/>
                <a:gd name="connsiteX9" fmla="*/ 678 w 10682"/>
                <a:gd name="connsiteY9" fmla="*/ 1013 h 9889"/>
                <a:gd name="connsiteX10" fmla="*/ 678 w 10682"/>
                <a:gd name="connsiteY10" fmla="*/ 6987 h 9889"/>
                <a:gd name="connsiteX11" fmla="*/ 9832 w 10682"/>
                <a:gd name="connsiteY11" fmla="*/ 9889 h 9889"/>
                <a:gd name="connsiteX12" fmla="*/ 10678 w 10682"/>
                <a:gd name="connsiteY12" fmla="*/ 8192 h 9889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361 w 9365"/>
                <a:gd name="connsiteY0" fmla="*/ 8284 h 10000"/>
                <a:gd name="connsiteX1" fmla="*/ 7400 w 9365"/>
                <a:gd name="connsiteY1" fmla="*/ 6388 h 10000"/>
                <a:gd name="connsiteX2" fmla="*/ 7124 w 9365"/>
                <a:gd name="connsiteY2" fmla="*/ 3477 h 10000"/>
                <a:gd name="connsiteX3" fmla="*/ 5616 w 9365"/>
                <a:gd name="connsiteY3" fmla="*/ 3612 h 10000"/>
                <a:gd name="connsiteX4" fmla="*/ 5603 w 9365"/>
                <a:gd name="connsiteY4" fmla="*/ 1987 h 10000"/>
                <a:gd name="connsiteX5" fmla="*/ 4756 w 9365"/>
                <a:gd name="connsiteY5" fmla="*/ 809 h 10000"/>
                <a:gd name="connsiteX6" fmla="*/ 3785 w 9365"/>
                <a:gd name="connsiteY6" fmla="*/ 1729 h 10000"/>
                <a:gd name="connsiteX7" fmla="*/ 3182 w 9365"/>
                <a:gd name="connsiteY7" fmla="*/ 91 h 10000"/>
                <a:gd name="connsiteX8" fmla="*/ 1994 w 9365"/>
                <a:gd name="connsiteY8" fmla="*/ 1201 h 10000"/>
                <a:gd name="connsiteX9" fmla="*/ 0 w 9365"/>
                <a:gd name="connsiteY9" fmla="*/ 1024 h 10000"/>
                <a:gd name="connsiteX10" fmla="*/ 0 w 9365"/>
                <a:gd name="connsiteY10" fmla="*/ 7065 h 10000"/>
                <a:gd name="connsiteX11" fmla="*/ 8569 w 9365"/>
                <a:gd name="connsiteY11" fmla="*/ 10000 h 10000"/>
                <a:gd name="connsiteX12" fmla="*/ 9361 w 9365"/>
                <a:gd name="connsiteY12" fmla="*/ 8284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65" h="10000">
                  <a:moveTo>
                    <a:pt x="9361" y="8284"/>
                  </a:moveTo>
                  <a:cubicBezTo>
                    <a:pt x="9458" y="5904"/>
                    <a:pt x="8063" y="5204"/>
                    <a:pt x="7400" y="6388"/>
                  </a:cubicBezTo>
                  <a:cubicBezTo>
                    <a:pt x="7505" y="5833"/>
                    <a:pt x="7780" y="4506"/>
                    <a:pt x="7124" y="3477"/>
                  </a:cubicBezTo>
                  <a:cubicBezTo>
                    <a:pt x="6580" y="2623"/>
                    <a:pt x="6015" y="3178"/>
                    <a:pt x="5616" y="3612"/>
                  </a:cubicBezTo>
                  <a:cubicBezTo>
                    <a:pt x="5701" y="3233"/>
                    <a:pt x="5721" y="2394"/>
                    <a:pt x="5603" y="1987"/>
                  </a:cubicBezTo>
                  <a:cubicBezTo>
                    <a:pt x="5379" y="1160"/>
                    <a:pt x="5136" y="863"/>
                    <a:pt x="4756" y="809"/>
                  </a:cubicBezTo>
                  <a:cubicBezTo>
                    <a:pt x="4297" y="741"/>
                    <a:pt x="4008" y="1134"/>
                    <a:pt x="3785" y="1729"/>
                  </a:cubicBezTo>
                  <a:cubicBezTo>
                    <a:pt x="3771" y="1134"/>
                    <a:pt x="3680" y="267"/>
                    <a:pt x="3182" y="91"/>
                  </a:cubicBezTo>
                  <a:cubicBezTo>
                    <a:pt x="2191" y="-261"/>
                    <a:pt x="1994" y="1201"/>
                    <a:pt x="1994" y="1201"/>
                  </a:cubicBezTo>
                  <a:cubicBezTo>
                    <a:pt x="1699" y="-464"/>
                    <a:pt x="308" y="-275"/>
                    <a:pt x="0" y="1024"/>
                  </a:cubicBezTo>
                  <a:lnTo>
                    <a:pt x="0" y="7065"/>
                  </a:lnTo>
                  <a:cubicBezTo>
                    <a:pt x="1428" y="8561"/>
                    <a:pt x="3374" y="8226"/>
                    <a:pt x="8569" y="10000"/>
                  </a:cubicBezTo>
                  <a:cubicBezTo>
                    <a:pt x="8569" y="10000"/>
                    <a:pt x="9228" y="10077"/>
                    <a:pt x="9361" y="8284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" name="Freeform 458"/>
            <p:cNvSpPr>
              <a:spLocks/>
            </p:cNvSpPr>
            <p:nvPr/>
          </p:nvSpPr>
          <p:spPr bwMode="auto">
            <a:xfrm>
              <a:off x="5049972" y="4978661"/>
              <a:ext cx="133444" cy="69977"/>
            </a:xfrm>
            <a:custGeom>
              <a:avLst/>
              <a:gdLst>
                <a:gd name="T0" fmla="*/ 4 w 35"/>
                <a:gd name="T1" fmla="*/ 0 h 18"/>
                <a:gd name="T2" fmla="*/ 0 w 35"/>
                <a:gd name="T3" fmla="*/ 5 h 18"/>
                <a:gd name="T4" fmla="*/ 35 w 35"/>
                <a:gd name="T5" fmla="*/ 2 h 18"/>
                <a:gd name="T6" fmla="*/ 4 w 35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18">
                  <a:moveTo>
                    <a:pt x="4" y="0"/>
                  </a:moveTo>
                  <a:cubicBezTo>
                    <a:pt x="4" y="0"/>
                    <a:pt x="2" y="2"/>
                    <a:pt x="0" y="5"/>
                  </a:cubicBezTo>
                  <a:cubicBezTo>
                    <a:pt x="22" y="17"/>
                    <a:pt x="27" y="17"/>
                    <a:pt x="35" y="2"/>
                  </a:cubicBezTo>
                  <a:cubicBezTo>
                    <a:pt x="20" y="18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" name="Freeform 459"/>
            <p:cNvSpPr>
              <a:spLocks/>
            </p:cNvSpPr>
            <p:nvPr/>
          </p:nvSpPr>
          <p:spPr bwMode="auto">
            <a:xfrm>
              <a:off x="2504766" y="2944450"/>
              <a:ext cx="84623" cy="96015"/>
            </a:xfrm>
            <a:custGeom>
              <a:avLst/>
              <a:gdLst>
                <a:gd name="T0" fmla="*/ 4 w 22"/>
                <a:gd name="T1" fmla="*/ 0 h 25"/>
                <a:gd name="T2" fmla="*/ 18 w 22"/>
                <a:gd name="T3" fmla="*/ 25 h 25"/>
                <a:gd name="T4" fmla="*/ 4 w 2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5">
                  <a:moveTo>
                    <a:pt x="4" y="0"/>
                  </a:moveTo>
                  <a:cubicBezTo>
                    <a:pt x="4" y="0"/>
                    <a:pt x="0" y="20"/>
                    <a:pt x="18" y="25"/>
                  </a:cubicBezTo>
                  <a:cubicBezTo>
                    <a:pt x="22" y="9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" name="Freeform 460"/>
            <p:cNvSpPr>
              <a:spLocks/>
            </p:cNvSpPr>
            <p:nvPr/>
          </p:nvSpPr>
          <p:spPr bwMode="auto">
            <a:xfrm>
              <a:off x="2304599" y="3125088"/>
              <a:ext cx="100897" cy="81368"/>
            </a:xfrm>
            <a:custGeom>
              <a:avLst/>
              <a:gdLst>
                <a:gd name="T0" fmla="*/ 0 w 26"/>
                <a:gd name="T1" fmla="*/ 2 h 21"/>
                <a:gd name="T2" fmla="*/ 26 w 26"/>
                <a:gd name="T3" fmla="*/ 15 h 21"/>
                <a:gd name="T4" fmla="*/ 0 w 26"/>
                <a:gd name="T5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2"/>
                  </a:moveTo>
                  <a:cubicBezTo>
                    <a:pt x="0" y="2"/>
                    <a:pt x="8" y="21"/>
                    <a:pt x="26" y="15"/>
                  </a:cubicBezTo>
                  <a:cubicBezTo>
                    <a:pt x="19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" name="Freeform 461"/>
            <p:cNvSpPr>
              <a:spLocks/>
            </p:cNvSpPr>
            <p:nvPr/>
          </p:nvSpPr>
          <p:spPr bwMode="auto">
            <a:xfrm>
              <a:off x="2459199" y="3294334"/>
              <a:ext cx="107406" cy="89505"/>
            </a:xfrm>
            <a:custGeom>
              <a:avLst/>
              <a:gdLst>
                <a:gd name="T0" fmla="*/ 0 w 28"/>
                <a:gd name="T1" fmla="*/ 7 h 23"/>
                <a:gd name="T2" fmla="*/ 28 w 28"/>
                <a:gd name="T3" fmla="*/ 12 h 23"/>
                <a:gd name="T4" fmla="*/ 0 w 28"/>
                <a:gd name="T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7"/>
                  </a:moveTo>
                  <a:cubicBezTo>
                    <a:pt x="0" y="7"/>
                    <a:pt x="12" y="23"/>
                    <a:pt x="28" y="12"/>
                  </a:cubicBezTo>
                  <a:cubicBezTo>
                    <a:pt x="20" y="0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62"/>
            <p:cNvSpPr>
              <a:spLocks/>
            </p:cNvSpPr>
            <p:nvPr/>
          </p:nvSpPr>
          <p:spPr bwMode="auto">
            <a:xfrm>
              <a:off x="2005163" y="3133224"/>
              <a:ext cx="115543" cy="87878"/>
            </a:xfrm>
            <a:custGeom>
              <a:avLst/>
              <a:gdLst>
                <a:gd name="T0" fmla="*/ 0 w 30"/>
                <a:gd name="T1" fmla="*/ 10 h 23"/>
                <a:gd name="T2" fmla="*/ 30 w 30"/>
                <a:gd name="T3" fmla="*/ 10 h 23"/>
                <a:gd name="T4" fmla="*/ 0 w 30"/>
                <a:gd name="T5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3">
                  <a:moveTo>
                    <a:pt x="0" y="10"/>
                  </a:moveTo>
                  <a:cubicBezTo>
                    <a:pt x="0" y="10"/>
                    <a:pt x="16" y="23"/>
                    <a:pt x="30" y="10"/>
                  </a:cubicBezTo>
                  <a:cubicBezTo>
                    <a:pt x="17" y="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63"/>
            <p:cNvSpPr>
              <a:spLocks/>
            </p:cNvSpPr>
            <p:nvPr/>
          </p:nvSpPr>
          <p:spPr bwMode="auto">
            <a:xfrm>
              <a:off x="1759430" y="2687325"/>
              <a:ext cx="92760" cy="115543"/>
            </a:xfrm>
            <a:custGeom>
              <a:avLst/>
              <a:gdLst>
                <a:gd name="T0" fmla="*/ 13 w 24"/>
                <a:gd name="T1" fmla="*/ 30 h 30"/>
                <a:gd name="T2" fmla="*/ 14 w 24"/>
                <a:gd name="T3" fmla="*/ 0 h 30"/>
                <a:gd name="T4" fmla="*/ 13 w 24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0">
                  <a:moveTo>
                    <a:pt x="13" y="30"/>
                  </a:moveTo>
                  <a:cubicBezTo>
                    <a:pt x="24" y="18"/>
                    <a:pt x="14" y="0"/>
                    <a:pt x="14" y="0"/>
                  </a:cubicBezTo>
                  <a:cubicBezTo>
                    <a:pt x="14" y="0"/>
                    <a:pt x="0" y="16"/>
                    <a:pt x="13" y="3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64"/>
            <p:cNvSpPr>
              <a:spLocks/>
            </p:cNvSpPr>
            <p:nvPr/>
          </p:nvSpPr>
          <p:spPr bwMode="auto">
            <a:xfrm>
              <a:off x="3012505" y="3522166"/>
              <a:ext cx="92760" cy="73232"/>
            </a:xfrm>
            <a:custGeom>
              <a:avLst/>
              <a:gdLst>
                <a:gd name="T0" fmla="*/ 0 w 24"/>
                <a:gd name="T1" fmla="*/ 3 h 19"/>
                <a:gd name="T2" fmla="*/ 24 w 24"/>
                <a:gd name="T3" fmla="*/ 19 h 19"/>
                <a:gd name="T4" fmla="*/ 0 w 24"/>
                <a:gd name="T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0" y="3"/>
                  </a:moveTo>
                  <a:cubicBezTo>
                    <a:pt x="4" y="19"/>
                    <a:pt x="24" y="19"/>
                    <a:pt x="24" y="19"/>
                  </a:cubicBezTo>
                  <a:cubicBezTo>
                    <a:pt x="24" y="19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5"/>
            <p:cNvSpPr>
              <a:spLocks/>
            </p:cNvSpPr>
            <p:nvPr/>
          </p:nvSpPr>
          <p:spPr bwMode="auto">
            <a:xfrm>
              <a:off x="3074345" y="3401740"/>
              <a:ext cx="107406" cy="89505"/>
            </a:xfrm>
            <a:custGeom>
              <a:avLst/>
              <a:gdLst>
                <a:gd name="T0" fmla="*/ 0 w 28"/>
                <a:gd name="T1" fmla="*/ 11 h 23"/>
                <a:gd name="T2" fmla="*/ 28 w 28"/>
                <a:gd name="T3" fmla="*/ 16 h 23"/>
                <a:gd name="T4" fmla="*/ 0 w 28"/>
                <a:gd name="T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11"/>
                  </a:moveTo>
                  <a:cubicBezTo>
                    <a:pt x="10" y="23"/>
                    <a:pt x="28" y="16"/>
                    <a:pt x="28" y="16"/>
                  </a:cubicBezTo>
                  <a:cubicBezTo>
                    <a:pt x="28" y="16"/>
                    <a:pt x="15" y="0"/>
                    <a:pt x="0" y="11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66"/>
            <p:cNvSpPr>
              <a:spLocks/>
            </p:cNvSpPr>
            <p:nvPr/>
          </p:nvSpPr>
          <p:spPr bwMode="auto">
            <a:xfrm>
              <a:off x="4107725" y="4332596"/>
              <a:ext cx="84623" cy="81368"/>
            </a:xfrm>
            <a:custGeom>
              <a:avLst/>
              <a:gdLst>
                <a:gd name="T0" fmla="*/ 0 w 22"/>
                <a:gd name="T1" fmla="*/ 3 h 21"/>
                <a:gd name="T2" fmla="*/ 22 w 22"/>
                <a:gd name="T3" fmla="*/ 21 h 21"/>
                <a:gd name="T4" fmla="*/ 0 w 22"/>
                <a:gd name="T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1">
                  <a:moveTo>
                    <a:pt x="0" y="3"/>
                  </a:moveTo>
                  <a:cubicBezTo>
                    <a:pt x="2" y="19"/>
                    <a:pt x="22" y="21"/>
                    <a:pt x="22" y="21"/>
                  </a:cubicBezTo>
                  <a:cubicBezTo>
                    <a:pt x="22" y="21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7"/>
            <p:cNvSpPr>
              <a:spLocks/>
            </p:cNvSpPr>
            <p:nvPr/>
          </p:nvSpPr>
          <p:spPr bwMode="auto">
            <a:xfrm>
              <a:off x="4177702" y="4225189"/>
              <a:ext cx="102524" cy="84623"/>
            </a:xfrm>
            <a:custGeom>
              <a:avLst/>
              <a:gdLst>
                <a:gd name="T0" fmla="*/ 0 w 27"/>
                <a:gd name="T1" fmla="*/ 9 h 22"/>
                <a:gd name="T2" fmla="*/ 27 w 27"/>
                <a:gd name="T3" fmla="*/ 16 h 22"/>
                <a:gd name="T4" fmla="*/ 0 w 27"/>
                <a:gd name="T5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2">
                  <a:moveTo>
                    <a:pt x="0" y="9"/>
                  </a:moveTo>
                  <a:cubicBezTo>
                    <a:pt x="9" y="22"/>
                    <a:pt x="27" y="16"/>
                    <a:pt x="27" y="16"/>
                  </a:cubicBezTo>
                  <a:cubicBezTo>
                    <a:pt x="27" y="16"/>
                    <a:pt x="16" y="0"/>
                    <a:pt x="0" y="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68"/>
            <p:cNvSpPr>
              <a:spLocks/>
            </p:cNvSpPr>
            <p:nvPr/>
          </p:nvSpPr>
          <p:spPr bwMode="auto">
            <a:xfrm>
              <a:off x="3450267" y="3751625"/>
              <a:ext cx="76486" cy="81368"/>
            </a:xfrm>
            <a:custGeom>
              <a:avLst/>
              <a:gdLst>
                <a:gd name="T0" fmla="*/ 0 w 20"/>
                <a:gd name="T1" fmla="*/ 0 h 21"/>
                <a:gd name="T2" fmla="*/ 20 w 20"/>
                <a:gd name="T3" fmla="*/ 21 h 21"/>
                <a:gd name="T4" fmla="*/ 0 w 20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cubicBezTo>
                    <a:pt x="0" y="0"/>
                    <a:pt x="1" y="20"/>
                    <a:pt x="20" y="21"/>
                  </a:cubicBezTo>
                  <a:cubicBezTo>
                    <a:pt x="19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69"/>
            <p:cNvSpPr>
              <a:spLocks/>
            </p:cNvSpPr>
            <p:nvPr/>
          </p:nvSpPr>
          <p:spPr bwMode="auto">
            <a:xfrm>
              <a:off x="3731802" y="3706058"/>
              <a:ext cx="84623" cy="104152"/>
            </a:xfrm>
            <a:custGeom>
              <a:avLst/>
              <a:gdLst>
                <a:gd name="T0" fmla="*/ 5 w 22"/>
                <a:gd name="T1" fmla="*/ 0 h 27"/>
                <a:gd name="T2" fmla="*/ 17 w 22"/>
                <a:gd name="T3" fmla="*/ 27 h 27"/>
                <a:gd name="T4" fmla="*/ 5 w 2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7">
                  <a:moveTo>
                    <a:pt x="5" y="0"/>
                  </a:moveTo>
                  <a:cubicBezTo>
                    <a:pt x="5" y="0"/>
                    <a:pt x="0" y="20"/>
                    <a:pt x="17" y="27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70"/>
            <p:cNvSpPr>
              <a:spLocks/>
            </p:cNvSpPr>
            <p:nvPr/>
          </p:nvSpPr>
          <p:spPr bwMode="auto">
            <a:xfrm>
              <a:off x="3899421" y="3559595"/>
              <a:ext cx="89505" cy="109034"/>
            </a:xfrm>
            <a:custGeom>
              <a:avLst/>
              <a:gdLst>
                <a:gd name="T0" fmla="*/ 10 w 23"/>
                <a:gd name="T1" fmla="*/ 28 h 28"/>
                <a:gd name="T2" fmla="*/ 17 w 23"/>
                <a:gd name="T3" fmla="*/ 0 h 28"/>
                <a:gd name="T4" fmla="*/ 10 w 23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8">
                  <a:moveTo>
                    <a:pt x="10" y="28"/>
                  </a:moveTo>
                  <a:cubicBezTo>
                    <a:pt x="23" y="19"/>
                    <a:pt x="17" y="0"/>
                    <a:pt x="17" y="0"/>
                  </a:cubicBezTo>
                  <a:cubicBezTo>
                    <a:pt x="17" y="0"/>
                    <a:pt x="0" y="11"/>
                    <a:pt x="10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471"/>
            <p:cNvSpPr>
              <a:spLocks/>
            </p:cNvSpPr>
            <p:nvPr/>
          </p:nvSpPr>
          <p:spPr bwMode="auto">
            <a:xfrm>
              <a:off x="4215131" y="3971320"/>
              <a:ext cx="104152" cy="89505"/>
            </a:xfrm>
            <a:custGeom>
              <a:avLst/>
              <a:gdLst>
                <a:gd name="T0" fmla="*/ 0 w 27"/>
                <a:gd name="T1" fmla="*/ 17 h 23"/>
                <a:gd name="T2" fmla="*/ 27 w 27"/>
                <a:gd name="T3" fmla="*/ 8 h 23"/>
                <a:gd name="T4" fmla="*/ 0 w 27"/>
                <a:gd name="T5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3">
                  <a:moveTo>
                    <a:pt x="0" y="17"/>
                  </a:moveTo>
                  <a:cubicBezTo>
                    <a:pt x="15" y="23"/>
                    <a:pt x="27" y="8"/>
                    <a:pt x="27" y="8"/>
                  </a:cubicBezTo>
                  <a:cubicBezTo>
                    <a:pt x="27" y="8"/>
                    <a:pt x="9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472"/>
            <p:cNvSpPr>
              <a:spLocks/>
            </p:cNvSpPr>
            <p:nvPr/>
          </p:nvSpPr>
          <p:spPr bwMode="auto">
            <a:xfrm>
              <a:off x="4700087" y="4413964"/>
              <a:ext cx="91133" cy="107406"/>
            </a:xfrm>
            <a:custGeom>
              <a:avLst/>
              <a:gdLst>
                <a:gd name="T0" fmla="*/ 13 w 24"/>
                <a:gd name="T1" fmla="*/ 28 h 28"/>
                <a:gd name="T2" fmla="*/ 12 w 24"/>
                <a:gd name="T3" fmla="*/ 0 h 28"/>
                <a:gd name="T4" fmla="*/ 13 w 24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8">
                  <a:moveTo>
                    <a:pt x="13" y="28"/>
                  </a:moveTo>
                  <a:cubicBezTo>
                    <a:pt x="24" y="16"/>
                    <a:pt x="12" y="0"/>
                    <a:pt x="12" y="0"/>
                  </a:cubicBezTo>
                  <a:cubicBezTo>
                    <a:pt x="12" y="0"/>
                    <a:pt x="0" y="15"/>
                    <a:pt x="13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473"/>
            <p:cNvSpPr>
              <a:spLocks/>
            </p:cNvSpPr>
            <p:nvPr/>
          </p:nvSpPr>
          <p:spPr bwMode="auto">
            <a:xfrm>
              <a:off x="4573152" y="4425356"/>
              <a:ext cx="84623" cy="99270"/>
            </a:xfrm>
            <a:custGeom>
              <a:avLst/>
              <a:gdLst>
                <a:gd name="T0" fmla="*/ 5 w 22"/>
                <a:gd name="T1" fmla="*/ 0 h 26"/>
                <a:gd name="T2" fmla="*/ 18 w 22"/>
                <a:gd name="T3" fmla="*/ 26 h 26"/>
                <a:gd name="T4" fmla="*/ 5 w 2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6">
                  <a:moveTo>
                    <a:pt x="5" y="0"/>
                  </a:moveTo>
                  <a:cubicBezTo>
                    <a:pt x="5" y="0"/>
                    <a:pt x="0" y="20"/>
                    <a:pt x="18" y="26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" name="Freeform 474"/>
            <p:cNvSpPr>
              <a:spLocks/>
            </p:cNvSpPr>
            <p:nvPr/>
          </p:nvSpPr>
          <p:spPr bwMode="auto">
            <a:xfrm>
              <a:off x="5111812" y="4591347"/>
              <a:ext cx="76486" cy="84623"/>
            </a:xfrm>
            <a:custGeom>
              <a:avLst/>
              <a:gdLst>
                <a:gd name="T0" fmla="*/ 1 w 20"/>
                <a:gd name="T1" fmla="*/ 22 h 22"/>
                <a:gd name="T2" fmla="*/ 20 w 20"/>
                <a:gd name="T3" fmla="*/ 0 h 22"/>
                <a:gd name="T4" fmla="*/ 1 w 20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2">
                  <a:moveTo>
                    <a:pt x="1" y="22"/>
                  </a:moveTo>
                  <a:cubicBezTo>
                    <a:pt x="17" y="20"/>
                    <a:pt x="20" y="0"/>
                    <a:pt x="20" y="0"/>
                  </a:cubicBezTo>
                  <a:cubicBezTo>
                    <a:pt x="20" y="0"/>
                    <a:pt x="0" y="3"/>
                    <a:pt x="1" y="2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" name="Freeform 475"/>
            <p:cNvSpPr>
              <a:spLocks/>
            </p:cNvSpPr>
            <p:nvPr/>
          </p:nvSpPr>
          <p:spPr bwMode="auto">
            <a:xfrm>
              <a:off x="5176907" y="4698754"/>
              <a:ext cx="99270" cy="79741"/>
            </a:xfrm>
            <a:custGeom>
              <a:avLst/>
              <a:gdLst>
                <a:gd name="T0" fmla="*/ 0 w 26"/>
                <a:gd name="T1" fmla="*/ 17 h 21"/>
                <a:gd name="T2" fmla="*/ 26 w 26"/>
                <a:gd name="T3" fmla="*/ 5 h 21"/>
                <a:gd name="T4" fmla="*/ 0 w 26"/>
                <a:gd name="T5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17"/>
                  </a:moveTo>
                  <a:cubicBezTo>
                    <a:pt x="15" y="21"/>
                    <a:pt x="26" y="5"/>
                    <a:pt x="26" y="5"/>
                  </a:cubicBezTo>
                  <a:cubicBezTo>
                    <a:pt x="26" y="5"/>
                    <a:pt x="6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76"/>
            <p:cNvSpPr>
              <a:spLocks/>
            </p:cNvSpPr>
            <p:nvPr/>
          </p:nvSpPr>
          <p:spPr bwMode="auto">
            <a:xfrm>
              <a:off x="4353458" y="4591347"/>
              <a:ext cx="96015" cy="71604"/>
            </a:xfrm>
            <a:custGeom>
              <a:avLst/>
              <a:gdLst>
                <a:gd name="T0" fmla="*/ 0 w 25"/>
                <a:gd name="T1" fmla="*/ 0 h 19"/>
                <a:gd name="T2" fmla="*/ 25 w 25"/>
                <a:gd name="T3" fmla="*/ 16 h 19"/>
                <a:gd name="T4" fmla="*/ 0 w 25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cubicBezTo>
                    <a:pt x="0" y="0"/>
                    <a:pt x="7" y="19"/>
                    <a:pt x="25" y="16"/>
                  </a:cubicBezTo>
                  <a:cubicBezTo>
                    <a:pt x="2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77"/>
            <p:cNvSpPr>
              <a:spLocks/>
            </p:cNvSpPr>
            <p:nvPr/>
          </p:nvSpPr>
          <p:spPr bwMode="auto">
            <a:xfrm>
              <a:off x="3001113" y="3033955"/>
              <a:ext cx="87878" cy="73232"/>
            </a:xfrm>
            <a:custGeom>
              <a:avLst/>
              <a:gdLst>
                <a:gd name="T0" fmla="*/ 0 w 23"/>
                <a:gd name="T1" fmla="*/ 15 h 19"/>
                <a:gd name="T2" fmla="*/ 23 w 23"/>
                <a:gd name="T3" fmla="*/ 3 h 19"/>
                <a:gd name="T4" fmla="*/ 0 w 23"/>
                <a:gd name="T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9">
                  <a:moveTo>
                    <a:pt x="0" y="15"/>
                  </a:moveTo>
                  <a:cubicBezTo>
                    <a:pt x="14" y="19"/>
                    <a:pt x="23" y="3"/>
                    <a:pt x="23" y="3"/>
                  </a:cubicBezTo>
                  <a:cubicBezTo>
                    <a:pt x="23" y="3"/>
                    <a:pt x="6" y="0"/>
                    <a:pt x="0" y="15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78"/>
            <p:cNvSpPr>
              <a:spLocks/>
            </p:cNvSpPr>
            <p:nvPr/>
          </p:nvSpPr>
          <p:spPr bwMode="auto">
            <a:xfrm>
              <a:off x="2800947" y="2924921"/>
              <a:ext cx="73232" cy="92760"/>
            </a:xfrm>
            <a:custGeom>
              <a:avLst/>
              <a:gdLst>
                <a:gd name="T0" fmla="*/ 6 w 19"/>
                <a:gd name="T1" fmla="*/ 24 h 24"/>
                <a:gd name="T2" fmla="*/ 15 w 19"/>
                <a:gd name="T3" fmla="*/ 0 h 24"/>
                <a:gd name="T4" fmla="*/ 6 w 19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4">
                  <a:moveTo>
                    <a:pt x="6" y="24"/>
                  </a:moveTo>
                  <a:cubicBezTo>
                    <a:pt x="19" y="18"/>
                    <a:pt x="15" y="0"/>
                    <a:pt x="15" y="0"/>
                  </a:cubicBezTo>
                  <a:cubicBezTo>
                    <a:pt x="15" y="0"/>
                    <a:pt x="0" y="8"/>
                    <a:pt x="6" y="24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79"/>
            <p:cNvSpPr>
              <a:spLocks/>
            </p:cNvSpPr>
            <p:nvPr/>
          </p:nvSpPr>
          <p:spPr bwMode="auto">
            <a:xfrm>
              <a:off x="94631" y="3009544"/>
              <a:ext cx="118798" cy="100897"/>
            </a:xfrm>
            <a:custGeom>
              <a:avLst/>
              <a:gdLst>
                <a:gd name="T0" fmla="*/ 0 w 31"/>
                <a:gd name="T1" fmla="*/ 19 h 26"/>
                <a:gd name="T2" fmla="*/ 31 w 31"/>
                <a:gd name="T3" fmla="*/ 3 h 26"/>
                <a:gd name="T4" fmla="*/ 0 w 31"/>
                <a:gd name="T5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6">
                  <a:moveTo>
                    <a:pt x="0" y="19"/>
                  </a:moveTo>
                  <a:cubicBezTo>
                    <a:pt x="21" y="26"/>
                    <a:pt x="31" y="3"/>
                    <a:pt x="31" y="3"/>
                  </a:cubicBezTo>
                  <a:cubicBezTo>
                    <a:pt x="31" y="3"/>
                    <a:pt x="7" y="0"/>
                    <a:pt x="0" y="1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80"/>
            <p:cNvSpPr>
              <a:spLocks/>
            </p:cNvSpPr>
            <p:nvPr/>
          </p:nvSpPr>
          <p:spPr bwMode="auto">
            <a:xfrm>
              <a:off x="3765977" y="3956673"/>
              <a:ext cx="460546" cy="476819"/>
            </a:xfrm>
            <a:custGeom>
              <a:avLst/>
              <a:gdLst>
                <a:gd name="T0" fmla="*/ 91 w 120"/>
                <a:gd name="T1" fmla="*/ 107 h 124"/>
                <a:gd name="T2" fmla="*/ 106 w 120"/>
                <a:gd name="T3" fmla="*/ 63 h 124"/>
                <a:gd name="T4" fmla="*/ 78 w 120"/>
                <a:gd name="T5" fmla="*/ 60 h 124"/>
                <a:gd name="T6" fmla="*/ 80 w 120"/>
                <a:gd name="T7" fmla="*/ 35 h 124"/>
                <a:gd name="T8" fmla="*/ 40 w 120"/>
                <a:gd name="T9" fmla="*/ 45 h 124"/>
                <a:gd name="T10" fmla="*/ 28 w 120"/>
                <a:gd name="T11" fmla="*/ 2 h 124"/>
                <a:gd name="T12" fmla="*/ 5 w 120"/>
                <a:gd name="T13" fmla="*/ 24 h 124"/>
                <a:gd name="T14" fmla="*/ 33 w 120"/>
                <a:gd name="T15" fmla="*/ 10 h 124"/>
                <a:gd name="T16" fmla="*/ 34 w 120"/>
                <a:gd name="T17" fmla="*/ 53 h 124"/>
                <a:gd name="T18" fmla="*/ 73 w 120"/>
                <a:gd name="T19" fmla="*/ 38 h 124"/>
                <a:gd name="T20" fmla="*/ 72 w 120"/>
                <a:gd name="T21" fmla="*/ 67 h 124"/>
                <a:gd name="T22" fmla="*/ 103 w 120"/>
                <a:gd name="T23" fmla="*/ 68 h 124"/>
                <a:gd name="T24" fmla="*/ 81 w 120"/>
                <a:gd name="T25" fmla="*/ 110 h 124"/>
                <a:gd name="T26" fmla="*/ 119 w 120"/>
                <a:gd name="T27" fmla="*/ 124 h 124"/>
                <a:gd name="T28" fmla="*/ 91 w 120"/>
                <a:gd name="T29" fmla="*/ 10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24">
                  <a:moveTo>
                    <a:pt x="91" y="107"/>
                  </a:moveTo>
                  <a:cubicBezTo>
                    <a:pt x="108" y="100"/>
                    <a:pt x="120" y="83"/>
                    <a:pt x="106" y="63"/>
                  </a:cubicBezTo>
                  <a:cubicBezTo>
                    <a:pt x="97" y="51"/>
                    <a:pt x="78" y="60"/>
                    <a:pt x="78" y="60"/>
                  </a:cubicBezTo>
                  <a:cubicBezTo>
                    <a:pt x="78" y="60"/>
                    <a:pt x="89" y="48"/>
                    <a:pt x="80" y="35"/>
                  </a:cubicBezTo>
                  <a:cubicBezTo>
                    <a:pt x="70" y="21"/>
                    <a:pt x="53" y="29"/>
                    <a:pt x="40" y="45"/>
                  </a:cubicBezTo>
                  <a:cubicBezTo>
                    <a:pt x="56" y="27"/>
                    <a:pt x="45" y="3"/>
                    <a:pt x="28" y="2"/>
                  </a:cubicBezTo>
                  <a:cubicBezTo>
                    <a:pt x="11" y="0"/>
                    <a:pt x="0" y="20"/>
                    <a:pt x="5" y="24"/>
                  </a:cubicBezTo>
                  <a:cubicBezTo>
                    <a:pt x="8" y="20"/>
                    <a:pt x="11" y="3"/>
                    <a:pt x="33" y="10"/>
                  </a:cubicBezTo>
                  <a:cubicBezTo>
                    <a:pt x="52" y="18"/>
                    <a:pt x="34" y="53"/>
                    <a:pt x="34" y="53"/>
                  </a:cubicBezTo>
                  <a:cubicBezTo>
                    <a:pt x="34" y="53"/>
                    <a:pt x="58" y="28"/>
                    <a:pt x="73" y="38"/>
                  </a:cubicBezTo>
                  <a:cubicBezTo>
                    <a:pt x="82" y="46"/>
                    <a:pt x="72" y="67"/>
                    <a:pt x="72" y="67"/>
                  </a:cubicBezTo>
                  <a:cubicBezTo>
                    <a:pt x="72" y="67"/>
                    <a:pt x="94" y="56"/>
                    <a:pt x="103" y="68"/>
                  </a:cubicBezTo>
                  <a:cubicBezTo>
                    <a:pt x="119" y="88"/>
                    <a:pt x="81" y="110"/>
                    <a:pt x="81" y="110"/>
                  </a:cubicBezTo>
                  <a:cubicBezTo>
                    <a:pt x="81" y="110"/>
                    <a:pt x="108" y="112"/>
                    <a:pt x="119" y="124"/>
                  </a:cubicBezTo>
                  <a:cubicBezTo>
                    <a:pt x="116" y="111"/>
                    <a:pt x="106" y="109"/>
                    <a:pt x="91" y="10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81"/>
            <p:cNvSpPr>
              <a:spLocks/>
            </p:cNvSpPr>
            <p:nvPr/>
          </p:nvSpPr>
          <p:spPr bwMode="auto">
            <a:xfrm>
              <a:off x="3381918" y="3474972"/>
              <a:ext cx="1021988" cy="831586"/>
            </a:xfrm>
            <a:custGeom>
              <a:avLst/>
              <a:gdLst>
                <a:gd name="T0" fmla="*/ 245 w 266"/>
                <a:gd name="T1" fmla="*/ 183 h 216"/>
                <a:gd name="T2" fmla="*/ 256 w 266"/>
                <a:gd name="T3" fmla="*/ 154 h 216"/>
                <a:gd name="T4" fmla="*/ 228 w 266"/>
                <a:gd name="T5" fmla="*/ 138 h 216"/>
                <a:gd name="T6" fmla="*/ 234 w 266"/>
                <a:gd name="T7" fmla="*/ 98 h 216"/>
                <a:gd name="T8" fmla="*/ 183 w 266"/>
                <a:gd name="T9" fmla="*/ 78 h 216"/>
                <a:gd name="T10" fmla="*/ 183 w 266"/>
                <a:gd name="T11" fmla="*/ 40 h 216"/>
                <a:gd name="T12" fmla="*/ 128 w 266"/>
                <a:gd name="T13" fmla="*/ 49 h 216"/>
                <a:gd name="T14" fmla="*/ 125 w 266"/>
                <a:gd name="T15" fmla="*/ 9 h 216"/>
                <a:gd name="T16" fmla="*/ 98 w 266"/>
                <a:gd name="T17" fmla="*/ 21 h 216"/>
                <a:gd name="T18" fmla="*/ 74 w 266"/>
                <a:gd name="T19" fmla="*/ 7 h 216"/>
                <a:gd name="T20" fmla="*/ 57 w 266"/>
                <a:gd name="T21" fmla="*/ 45 h 216"/>
                <a:gd name="T22" fmla="*/ 22 w 266"/>
                <a:gd name="T23" fmla="*/ 21 h 216"/>
                <a:gd name="T24" fmla="*/ 16 w 266"/>
                <a:gd name="T25" fmla="*/ 61 h 216"/>
                <a:gd name="T26" fmla="*/ 27 w 266"/>
                <a:gd name="T27" fmla="*/ 27 h 216"/>
                <a:gd name="T28" fmla="*/ 60 w 266"/>
                <a:gd name="T29" fmla="*/ 61 h 216"/>
                <a:gd name="T30" fmla="*/ 77 w 266"/>
                <a:gd name="T31" fmla="*/ 19 h 216"/>
                <a:gd name="T32" fmla="*/ 100 w 266"/>
                <a:gd name="T33" fmla="*/ 41 h 216"/>
                <a:gd name="T34" fmla="*/ 119 w 266"/>
                <a:gd name="T35" fmla="*/ 17 h 216"/>
                <a:gd name="T36" fmla="*/ 122 w 266"/>
                <a:gd name="T37" fmla="*/ 62 h 216"/>
                <a:gd name="T38" fmla="*/ 177 w 266"/>
                <a:gd name="T39" fmla="*/ 48 h 216"/>
                <a:gd name="T40" fmla="*/ 171 w 266"/>
                <a:gd name="T41" fmla="*/ 84 h 216"/>
                <a:gd name="T42" fmla="*/ 228 w 266"/>
                <a:gd name="T43" fmla="*/ 107 h 216"/>
                <a:gd name="T44" fmla="*/ 210 w 266"/>
                <a:gd name="T45" fmla="*/ 144 h 216"/>
                <a:gd name="T46" fmla="*/ 249 w 266"/>
                <a:gd name="T47" fmla="*/ 157 h 216"/>
                <a:gd name="T48" fmla="*/ 233 w 266"/>
                <a:gd name="T49" fmla="*/ 184 h 216"/>
                <a:gd name="T50" fmla="*/ 255 w 266"/>
                <a:gd name="T51" fmla="*/ 201 h 216"/>
                <a:gd name="T52" fmla="*/ 245 w 266"/>
                <a:gd name="T53" fmla="*/ 211 h 216"/>
                <a:gd name="T54" fmla="*/ 244 w 266"/>
                <a:gd name="T55" fmla="*/ 215 h 216"/>
                <a:gd name="T56" fmla="*/ 262 w 266"/>
                <a:gd name="T57" fmla="*/ 202 h 216"/>
                <a:gd name="T58" fmla="*/ 245 w 266"/>
                <a:gd name="T59" fmla="*/ 18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6" h="216">
                  <a:moveTo>
                    <a:pt x="245" y="183"/>
                  </a:moveTo>
                  <a:cubicBezTo>
                    <a:pt x="245" y="183"/>
                    <a:pt x="266" y="172"/>
                    <a:pt x="256" y="154"/>
                  </a:cubicBezTo>
                  <a:cubicBezTo>
                    <a:pt x="248" y="136"/>
                    <a:pt x="228" y="138"/>
                    <a:pt x="228" y="138"/>
                  </a:cubicBezTo>
                  <a:cubicBezTo>
                    <a:pt x="228" y="138"/>
                    <a:pt x="245" y="119"/>
                    <a:pt x="234" y="98"/>
                  </a:cubicBezTo>
                  <a:cubicBezTo>
                    <a:pt x="225" y="78"/>
                    <a:pt x="183" y="78"/>
                    <a:pt x="183" y="78"/>
                  </a:cubicBezTo>
                  <a:cubicBezTo>
                    <a:pt x="183" y="78"/>
                    <a:pt x="200" y="63"/>
                    <a:pt x="183" y="40"/>
                  </a:cubicBezTo>
                  <a:cubicBezTo>
                    <a:pt x="167" y="17"/>
                    <a:pt x="128" y="49"/>
                    <a:pt x="128" y="49"/>
                  </a:cubicBezTo>
                  <a:cubicBezTo>
                    <a:pt x="128" y="49"/>
                    <a:pt x="137" y="14"/>
                    <a:pt x="125" y="9"/>
                  </a:cubicBezTo>
                  <a:cubicBezTo>
                    <a:pt x="105" y="0"/>
                    <a:pt x="98" y="21"/>
                    <a:pt x="98" y="21"/>
                  </a:cubicBezTo>
                  <a:cubicBezTo>
                    <a:pt x="98" y="21"/>
                    <a:pt x="90" y="2"/>
                    <a:pt x="74" y="7"/>
                  </a:cubicBezTo>
                  <a:cubicBezTo>
                    <a:pt x="61" y="10"/>
                    <a:pt x="57" y="45"/>
                    <a:pt x="57" y="45"/>
                  </a:cubicBezTo>
                  <a:cubicBezTo>
                    <a:pt x="57" y="45"/>
                    <a:pt x="44" y="14"/>
                    <a:pt x="22" y="21"/>
                  </a:cubicBezTo>
                  <a:cubicBezTo>
                    <a:pt x="0" y="30"/>
                    <a:pt x="16" y="61"/>
                    <a:pt x="16" y="61"/>
                  </a:cubicBezTo>
                  <a:cubicBezTo>
                    <a:pt x="16" y="61"/>
                    <a:pt x="15" y="31"/>
                    <a:pt x="27" y="27"/>
                  </a:cubicBezTo>
                  <a:cubicBezTo>
                    <a:pt x="39" y="24"/>
                    <a:pt x="60" y="61"/>
                    <a:pt x="60" y="61"/>
                  </a:cubicBezTo>
                  <a:cubicBezTo>
                    <a:pt x="60" y="61"/>
                    <a:pt x="65" y="25"/>
                    <a:pt x="77" y="19"/>
                  </a:cubicBezTo>
                  <a:cubicBezTo>
                    <a:pt x="90" y="12"/>
                    <a:pt x="100" y="41"/>
                    <a:pt x="100" y="41"/>
                  </a:cubicBezTo>
                  <a:cubicBezTo>
                    <a:pt x="100" y="41"/>
                    <a:pt x="102" y="14"/>
                    <a:pt x="119" y="17"/>
                  </a:cubicBezTo>
                  <a:cubicBezTo>
                    <a:pt x="125" y="18"/>
                    <a:pt x="122" y="62"/>
                    <a:pt x="122" y="62"/>
                  </a:cubicBezTo>
                  <a:cubicBezTo>
                    <a:pt x="122" y="62"/>
                    <a:pt x="162" y="27"/>
                    <a:pt x="177" y="48"/>
                  </a:cubicBezTo>
                  <a:cubicBezTo>
                    <a:pt x="192" y="69"/>
                    <a:pt x="171" y="84"/>
                    <a:pt x="171" y="84"/>
                  </a:cubicBezTo>
                  <a:cubicBezTo>
                    <a:pt x="171" y="84"/>
                    <a:pt x="217" y="88"/>
                    <a:pt x="228" y="107"/>
                  </a:cubicBezTo>
                  <a:cubicBezTo>
                    <a:pt x="239" y="124"/>
                    <a:pt x="210" y="144"/>
                    <a:pt x="210" y="144"/>
                  </a:cubicBezTo>
                  <a:cubicBezTo>
                    <a:pt x="210" y="144"/>
                    <a:pt x="243" y="143"/>
                    <a:pt x="249" y="157"/>
                  </a:cubicBezTo>
                  <a:cubicBezTo>
                    <a:pt x="254" y="171"/>
                    <a:pt x="233" y="184"/>
                    <a:pt x="233" y="184"/>
                  </a:cubicBezTo>
                  <a:cubicBezTo>
                    <a:pt x="233" y="184"/>
                    <a:pt x="253" y="191"/>
                    <a:pt x="255" y="201"/>
                  </a:cubicBezTo>
                  <a:cubicBezTo>
                    <a:pt x="257" y="209"/>
                    <a:pt x="245" y="211"/>
                    <a:pt x="245" y="211"/>
                  </a:cubicBezTo>
                  <a:cubicBezTo>
                    <a:pt x="244" y="215"/>
                    <a:pt x="244" y="215"/>
                    <a:pt x="244" y="215"/>
                  </a:cubicBezTo>
                  <a:cubicBezTo>
                    <a:pt x="244" y="215"/>
                    <a:pt x="263" y="216"/>
                    <a:pt x="262" y="202"/>
                  </a:cubicBezTo>
                  <a:cubicBezTo>
                    <a:pt x="260" y="188"/>
                    <a:pt x="245" y="183"/>
                    <a:pt x="245" y="18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2"/>
            <p:cNvSpPr>
              <a:spLocks/>
            </p:cNvSpPr>
            <p:nvPr/>
          </p:nvSpPr>
          <p:spPr bwMode="auto">
            <a:xfrm>
              <a:off x="4924664" y="4363516"/>
              <a:ext cx="488211" cy="953638"/>
            </a:xfrm>
            <a:custGeom>
              <a:avLst/>
              <a:gdLst>
                <a:gd name="T0" fmla="*/ 101 w 127"/>
                <a:gd name="T1" fmla="*/ 124 h 248"/>
                <a:gd name="T2" fmla="*/ 121 w 127"/>
                <a:gd name="T3" fmla="*/ 101 h 248"/>
                <a:gd name="T4" fmla="*/ 80 w 127"/>
                <a:gd name="T5" fmla="*/ 78 h 248"/>
                <a:gd name="T6" fmla="*/ 100 w 127"/>
                <a:gd name="T7" fmla="*/ 52 h 248"/>
                <a:gd name="T8" fmla="*/ 74 w 127"/>
                <a:gd name="T9" fmla="*/ 46 h 248"/>
                <a:gd name="T10" fmla="*/ 67 w 127"/>
                <a:gd name="T11" fmla="*/ 25 h 248"/>
                <a:gd name="T12" fmla="*/ 36 w 127"/>
                <a:gd name="T13" fmla="*/ 39 h 248"/>
                <a:gd name="T14" fmla="*/ 25 w 127"/>
                <a:gd name="T15" fmla="*/ 6 h 248"/>
                <a:gd name="T16" fmla="*/ 0 w 127"/>
                <a:gd name="T17" fmla="*/ 26 h 248"/>
                <a:gd name="T18" fmla="*/ 25 w 127"/>
                <a:gd name="T19" fmla="*/ 12 h 248"/>
                <a:gd name="T20" fmla="*/ 28 w 127"/>
                <a:gd name="T21" fmla="*/ 50 h 248"/>
                <a:gd name="T22" fmla="*/ 63 w 127"/>
                <a:gd name="T23" fmla="*/ 33 h 248"/>
                <a:gd name="T24" fmla="*/ 66 w 127"/>
                <a:gd name="T25" fmla="*/ 58 h 248"/>
                <a:gd name="T26" fmla="*/ 91 w 127"/>
                <a:gd name="T27" fmla="*/ 54 h 248"/>
                <a:gd name="T28" fmla="*/ 69 w 127"/>
                <a:gd name="T29" fmla="*/ 82 h 248"/>
                <a:gd name="T30" fmla="*/ 111 w 127"/>
                <a:gd name="T31" fmla="*/ 103 h 248"/>
                <a:gd name="T32" fmla="*/ 89 w 127"/>
                <a:gd name="T33" fmla="*/ 122 h 248"/>
                <a:gd name="T34" fmla="*/ 114 w 127"/>
                <a:gd name="T35" fmla="*/ 165 h 248"/>
                <a:gd name="T36" fmla="*/ 81 w 127"/>
                <a:gd name="T37" fmla="*/ 177 h 248"/>
                <a:gd name="T38" fmla="*/ 100 w 127"/>
                <a:gd name="T39" fmla="*/ 206 h 248"/>
                <a:gd name="T40" fmla="*/ 75 w 127"/>
                <a:gd name="T41" fmla="*/ 213 h 248"/>
                <a:gd name="T42" fmla="*/ 80 w 127"/>
                <a:gd name="T43" fmla="*/ 235 h 248"/>
                <a:gd name="T44" fmla="*/ 68 w 127"/>
                <a:gd name="T45" fmla="*/ 235 h 248"/>
                <a:gd name="T46" fmla="*/ 65 w 127"/>
                <a:gd name="T47" fmla="*/ 237 h 248"/>
                <a:gd name="T48" fmla="*/ 84 w 127"/>
                <a:gd name="T49" fmla="*/ 239 h 248"/>
                <a:gd name="T50" fmla="*/ 83 w 127"/>
                <a:gd name="T51" fmla="*/ 219 h 248"/>
                <a:gd name="T52" fmla="*/ 106 w 127"/>
                <a:gd name="T53" fmla="*/ 208 h 248"/>
                <a:gd name="T54" fmla="*/ 96 w 127"/>
                <a:gd name="T55" fmla="*/ 183 h 248"/>
                <a:gd name="T56" fmla="*/ 123 w 127"/>
                <a:gd name="T57" fmla="*/ 164 h 248"/>
                <a:gd name="T58" fmla="*/ 101 w 127"/>
                <a:gd name="T59" fmla="*/ 12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7" h="248">
                  <a:moveTo>
                    <a:pt x="101" y="124"/>
                  </a:moveTo>
                  <a:cubicBezTo>
                    <a:pt x="101" y="124"/>
                    <a:pt x="120" y="124"/>
                    <a:pt x="121" y="101"/>
                  </a:cubicBezTo>
                  <a:cubicBezTo>
                    <a:pt x="122" y="79"/>
                    <a:pt x="80" y="78"/>
                    <a:pt x="80" y="78"/>
                  </a:cubicBezTo>
                  <a:cubicBezTo>
                    <a:pt x="80" y="78"/>
                    <a:pt x="105" y="63"/>
                    <a:pt x="100" y="52"/>
                  </a:cubicBezTo>
                  <a:cubicBezTo>
                    <a:pt x="92" y="37"/>
                    <a:pt x="74" y="46"/>
                    <a:pt x="74" y="46"/>
                  </a:cubicBezTo>
                  <a:cubicBezTo>
                    <a:pt x="74" y="46"/>
                    <a:pt x="80" y="30"/>
                    <a:pt x="67" y="25"/>
                  </a:cubicBezTo>
                  <a:cubicBezTo>
                    <a:pt x="57" y="21"/>
                    <a:pt x="36" y="39"/>
                    <a:pt x="36" y="39"/>
                  </a:cubicBezTo>
                  <a:cubicBezTo>
                    <a:pt x="36" y="39"/>
                    <a:pt x="44" y="13"/>
                    <a:pt x="25" y="6"/>
                  </a:cubicBezTo>
                  <a:cubicBezTo>
                    <a:pt x="7" y="0"/>
                    <a:pt x="0" y="26"/>
                    <a:pt x="0" y="26"/>
                  </a:cubicBezTo>
                  <a:cubicBezTo>
                    <a:pt x="0" y="26"/>
                    <a:pt x="15" y="8"/>
                    <a:pt x="25" y="12"/>
                  </a:cubicBezTo>
                  <a:cubicBezTo>
                    <a:pt x="35" y="17"/>
                    <a:pt x="28" y="50"/>
                    <a:pt x="28" y="50"/>
                  </a:cubicBezTo>
                  <a:cubicBezTo>
                    <a:pt x="28" y="50"/>
                    <a:pt x="51" y="31"/>
                    <a:pt x="63" y="33"/>
                  </a:cubicBezTo>
                  <a:cubicBezTo>
                    <a:pt x="75" y="35"/>
                    <a:pt x="66" y="58"/>
                    <a:pt x="66" y="58"/>
                  </a:cubicBezTo>
                  <a:cubicBezTo>
                    <a:pt x="66" y="58"/>
                    <a:pt x="81" y="44"/>
                    <a:pt x="91" y="54"/>
                  </a:cubicBezTo>
                  <a:cubicBezTo>
                    <a:pt x="95" y="58"/>
                    <a:pt x="69" y="82"/>
                    <a:pt x="69" y="82"/>
                  </a:cubicBezTo>
                  <a:cubicBezTo>
                    <a:pt x="69" y="82"/>
                    <a:pt x="114" y="83"/>
                    <a:pt x="111" y="103"/>
                  </a:cubicBezTo>
                  <a:cubicBezTo>
                    <a:pt x="110" y="123"/>
                    <a:pt x="89" y="122"/>
                    <a:pt x="89" y="122"/>
                  </a:cubicBezTo>
                  <a:cubicBezTo>
                    <a:pt x="89" y="122"/>
                    <a:pt x="116" y="147"/>
                    <a:pt x="114" y="165"/>
                  </a:cubicBezTo>
                  <a:cubicBezTo>
                    <a:pt x="111" y="182"/>
                    <a:pt x="81" y="177"/>
                    <a:pt x="81" y="177"/>
                  </a:cubicBezTo>
                  <a:cubicBezTo>
                    <a:pt x="81" y="177"/>
                    <a:pt x="103" y="194"/>
                    <a:pt x="100" y="206"/>
                  </a:cubicBezTo>
                  <a:cubicBezTo>
                    <a:pt x="96" y="217"/>
                    <a:pt x="75" y="213"/>
                    <a:pt x="75" y="213"/>
                  </a:cubicBezTo>
                  <a:cubicBezTo>
                    <a:pt x="75" y="213"/>
                    <a:pt x="83" y="228"/>
                    <a:pt x="80" y="235"/>
                  </a:cubicBezTo>
                  <a:cubicBezTo>
                    <a:pt x="77" y="240"/>
                    <a:pt x="68" y="235"/>
                    <a:pt x="68" y="235"/>
                  </a:cubicBezTo>
                  <a:cubicBezTo>
                    <a:pt x="65" y="237"/>
                    <a:pt x="65" y="237"/>
                    <a:pt x="65" y="237"/>
                  </a:cubicBezTo>
                  <a:cubicBezTo>
                    <a:pt x="65" y="237"/>
                    <a:pt x="77" y="248"/>
                    <a:pt x="84" y="239"/>
                  </a:cubicBezTo>
                  <a:cubicBezTo>
                    <a:pt x="91" y="230"/>
                    <a:pt x="83" y="219"/>
                    <a:pt x="83" y="219"/>
                  </a:cubicBezTo>
                  <a:cubicBezTo>
                    <a:pt x="83" y="219"/>
                    <a:pt x="103" y="223"/>
                    <a:pt x="106" y="208"/>
                  </a:cubicBezTo>
                  <a:cubicBezTo>
                    <a:pt x="110" y="193"/>
                    <a:pt x="96" y="183"/>
                    <a:pt x="96" y="183"/>
                  </a:cubicBezTo>
                  <a:cubicBezTo>
                    <a:pt x="96" y="183"/>
                    <a:pt x="118" y="181"/>
                    <a:pt x="123" y="164"/>
                  </a:cubicBezTo>
                  <a:cubicBezTo>
                    <a:pt x="127" y="146"/>
                    <a:pt x="101" y="124"/>
                    <a:pt x="101" y="12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83"/>
            <p:cNvSpPr>
              <a:spLocks/>
            </p:cNvSpPr>
            <p:nvPr/>
          </p:nvSpPr>
          <p:spPr bwMode="auto">
            <a:xfrm>
              <a:off x="2228113" y="2845180"/>
              <a:ext cx="1083828" cy="668849"/>
            </a:xfrm>
            <a:custGeom>
              <a:avLst/>
              <a:gdLst>
                <a:gd name="T0" fmla="*/ 243 w 282"/>
                <a:gd name="T1" fmla="*/ 127 h 174"/>
                <a:gd name="T2" fmla="*/ 269 w 282"/>
                <a:gd name="T3" fmla="*/ 87 h 174"/>
                <a:gd name="T4" fmla="*/ 245 w 282"/>
                <a:gd name="T5" fmla="*/ 75 h 174"/>
                <a:gd name="T6" fmla="*/ 245 w 282"/>
                <a:gd name="T7" fmla="*/ 42 h 174"/>
                <a:gd name="T8" fmla="*/ 207 w 282"/>
                <a:gd name="T9" fmla="*/ 67 h 174"/>
                <a:gd name="T10" fmla="*/ 191 w 282"/>
                <a:gd name="T11" fmla="*/ 12 h 174"/>
                <a:gd name="T12" fmla="*/ 158 w 282"/>
                <a:gd name="T13" fmla="*/ 37 h 174"/>
                <a:gd name="T14" fmla="*/ 116 w 282"/>
                <a:gd name="T15" fmla="*/ 6 h 174"/>
                <a:gd name="T16" fmla="*/ 84 w 282"/>
                <a:gd name="T17" fmla="*/ 40 h 174"/>
                <a:gd name="T18" fmla="*/ 58 w 282"/>
                <a:gd name="T19" fmla="*/ 24 h 174"/>
                <a:gd name="T20" fmla="*/ 38 w 282"/>
                <a:gd name="T21" fmla="*/ 54 h 174"/>
                <a:gd name="T22" fmla="*/ 14 w 282"/>
                <a:gd name="T23" fmla="*/ 52 h 174"/>
                <a:gd name="T24" fmla="*/ 10 w 282"/>
                <a:gd name="T25" fmla="*/ 78 h 174"/>
                <a:gd name="T26" fmla="*/ 14 w 282"/>
                <a:gd name="T27" fmla="*/ 74 h 174"/>
                <a:gd name="T28" fmla="*/ 18 w 282"/>
                <a:gd name="T29" fmla="*/ 58 h 174"/>
                <a:gd name="T30" fmla="*/ 43 w 282"/>
                <a:gd name="T31" fmla="*/ 65 h 174"/>
                <a:gd name="T32" fmla="*/ 58 w 282"/>
                <a:gd name="T33" fmla="*/ 34 h 174"/>
                <a:gd name="T34" fmla="*/ 88 w 282"/>
                <a:gd name="T35" fmla="*/ 60 h 174"/>
                <a:gd name="T36" fmla="*/ 113 w 282"/>
                <a:gd name="T37" fmla="*/ 17 h 174"/>
                <a:gd name="T38" fmla="*/ 157 w 282"/>
                <a:gd name="T39" fmla="*/ 52 h 174"/>
                <a:gd name="T40" fmla="*/ 186 w 282"/>
                <a:gd name="T41" fmla="*/ 23 h 174"/>
                <a:gd name="T42" fmla="*/ 199 w 282"/>
                <a:gd name="T43" fmla="*/ 82 h 174"/>
                <a:gd name="T44" fmla="*/ 240 w 282"/>
                <a:gd name="T45" fmla="*/ 53 h 174"/>
                <a:gd name="T46" fmla="*/ 228 w 282"/>
                <a:gd name="T47" fmla="*/ 87 h 174"/>
                <a:gd name="T48" fmla="*/ 257 w 282"/>
                <a:gd name="T49" fmla="*/ 92 h 174"/>
                <a:gd name="T50" fmla="*/ 227 w 282"/>
                <a:gd name="T51" fmla="*/ 136 h 174"/>
                <a:gd name="T52" fmla="*/ 272 w 282"/>
                <a:gd name="T53" fmla="*/ 142 h 174"/>
                <a:gd name="T54" fmla="*/ 248 w 282"/>
                <a:gd name="T55" fmla="*/ 174 h 174"/>
                <a:gd name="T56" fmla="*/ 279 w 282"/>
                <a:gd name="T57" fmla="*/ 142 h 174"/>
                <a:gd name="T58" fmla="*/ 243 w 282"/>
                <a:gd name="T59" fmla="*/ 12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2" h="174">
                  <a:moveTo>
                    <a:pt x="243" y="127"/>
                  </a:moveTo>
                  <a:cubicBezTo>
                    <a:pt x="243" y="127"/>
                    <a:pt x="272" y="99"/>
                    <a:pt x="269" y="87"/>
                  </a:cubicBezTo>
                  <a:cubicBezTo>
                    <a:pt x="266" y="69"/>
                    <a:pt x="245" y="75"/>
                    <a:pt x="245" y="75"/>
                  </a:cubicBezTo>
                  <a:cubicBezTo>
                    <a:pt x="245" y="75"/>
                    <a:pt x="260" y="54"/>
                    <a:pt x="245" y="42"/>
                  </a:cubicBezTo>
                  <a:cubicBezTo>
                    <a:pt x="234" y="35"/>
                    <a:pt x="207" y="67"/>
                    <a:pt x="207" y="67"/>
                  </a:cubicBezTo>
                  <a:cubicBezTo>
                    <a:pt x="207" y="67"/>
                    <a:pt x="219" y="12"/>
                    <a:pt x="191" y="12"/>
                  </a:cubicBezTo>
                  <a:cubicBezTo>
                    <a:pt x="164" y="13"/>
                    <a:pt x="158" y="37"/>
                    <a:pt x="158" y="37"/>
                  </a:cubicBezTo>
                  <a:cubicBezTo>
                    <a:pt x="158" y="37"/>
                    <a:pt x="139" y="0"/>
                    <a:pt x="116" y="6"/>
                  </a:cubicBezTo>
                  <a:cubicBezTo>
                    <a:pt x="94" y="12"/>
                    <a:pt x="84" y="40"/>
                    <a:pt x="84" y="40"/>
                  </a:cubicBezTo>
                  <a:cubicBezTo>
                    <a:pt x="84" y="40"/>
                    <a:pt x="77" y="20"/>
                    <a:pt x="58" y="24"/>
                  </a:cubicBezTo>
                  <a:cubicBezTo>
                    <a:pt x="38" y="28"/>
                    <a:pt x="38" y="54"/>
                    <a:pt x="38" y="54"/>
                  </a:cubicBezTo>
                  <a:cubicBezTo>
                    <a:pt x="38" y="54"/>
                    <a:pt x="26" y="44"/>
                    <a:pt x="14" y="52"/>
                  </a:cubicBezTo>
                  <a:cubicBezTo>
                    <a:pt x="0" y="61"/>
                    <a:pt x="10" y="78"/>
                    <a:pt x="10" y="78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74"/>
                    <a:pt x="9" y="62"/>
                    <a:pt x="18" y="58"/>
                  </a:cubicBezTo>
                  <a:cubicBezTo>
                    <a:pt x="27" y="53"/>
                    <a:pt x="43" y="65"/>
                    <a:pt x="43" y="65"/>
                  </a:cubicBezTo>
                  <a:cubicBezTo>
                    <a:pt x="43" y="65"/>
                    <a:pt x="44" y="39"/>
                    <a:pt x="58" y="34"/>
                  </a:cubicBezTo>
                  <a:cubicBezTo>
                    <a:pt x="74" y="29"/>
                    <a:pt x="88" y="60"/>
                    <a:pt x="88" y="60"/>
                  </a:cubicBezTo>
                  <a:cubicBezTo>
                    <a:pt x="88" y="60"/>
                    <a:pt x="91" y="19"/>
                    <a:pt x="113" y="17"/>
                  </a:cubicBezTo>
                  <a:cubicBezTo>
                    <a:pt x="133" y="16"/>
                    <a:pt x="157" y="52"/>
                    <a:pt x="157" y="52"/>
                  </a:cubicBezTo>
                  <a:cubicBezTo>
                    <a:pt x="157" y="52"/>
                    <a:pt x="161" y="24"/>
                    <a:pt x="186" y="23"/>
                  </a:cubicBezTo>
                  <a:cubicBezTo>
                    <a:pt x="210" y="22"/>
                    <a:pt x="199" y="82"/>
                    <a:pt x="199" y="82"/>
                  </a:cubicBezTo>
                  <a:cubicBezTo>
                    <a:pt x="199" y="82"/>
                    <a:pt x="235" y="48"/>
                    <a:pt x="240" y="53"/>
                  </a:cubicBezTo>
                  <a:cubicBezTo>
                    <a:pt x="250" y="67"/>
                    <a:pt x="228" y="87"/>
                    <a:pt x="228" y="87"/>
                  </a:cubicBezTo>
                  <a:cubicBezTo>
                    <a:pt x="228" y="87"/>
                    <a:pt x="257" y="76"/>
                    <a:pt x="257" y="92"/>
                  </a:cubicBezTo>
                  <a:cubicBezTo>
                    <a:pt x="256" y="108"/>
                    <a:pt x="227" y="136"/>
                    <a:pt x="227" y="136"/>
                  </a:cubicBezTo>
                  <a:cubicBezTo>
                    <a:pt x="227" y="136"/>
                    <a:pt x="269" y="130"/>
                    <a:pt x="272" y="142"/>
                  </a:cubicBezTo>
                  <a:cubicBezTo>
                    <a:pt x="274" y="156"/>
                    <a:pt x="248" y="174"/>
                    <a:pt x="248" y="174"/>
                  </a:cubicBezTo>
                  <a:cubicBezTo>
                    <a:pt x="248" y="174"/>
                    <a:pt x="282" y="167"/>
                    <a:pt x="279" y="142"/>
                  </a:cubicBezTo>
                  <a:cubicBezTo>
                    <a:pt x="276" y="118"/>
                    <a:pt x="243" y="127"/>
                    <a:pt x="243" y="12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484"/>
            <p:cNvSpPr>
              <a:spLocks/>
            </p:cNvSpPr>
            <p:nvPr/>
          </p:nvSpPr>
          <p:spPr bwMode="auto">
            <a:xfrm>
              <a:off x="2381086" y="3136479"/>
              <a:ext cx="615146" cy="304318"/>
            </a:xfrm>
            <a:custGeom>
              <a:avLst/>
              <a:gdLst>
                <a:gd name="T0" fmla="*/ 107 w 160"/>
                <a:gd name="T1" fmla="*/ 54 h 79"/>
                <a:gd name="T2" fmla="*/ 97 w 160"/>
                <a:gd name="T3" fmla="*/ 14 h 79"/>
                <a:gd name="T4" fmla="*/ 75 w 160"/>
                <a:gd name="T5" fmla="*/ 27 h 79"/>
                <a:gd name="T6" fmla="*/ 60 w 160"/>
                <a:gd name="T7" fmla="*/ 4 h 79"/>
                <a:gd name="T8" fmla="*/ 28 w 160"/>
                <a:gd name="T9" fmla="*/ 37 h 79"/>
                <a:gd name="T10" fmla="*/ 0 w 160"/>
                <a:gd name="T11" fmla="*/ 20 h 79"/>
                <a:gd name="T12" fmla="*/ 30 w 160"/>
                <a:gd name="T13" fmla="*/ 46 h 79"/>
                <a:gd name="T14" fmla="*/ 57 w 160"/>
                <a:gd name="T15" fmla="*/ 9 h 79"/>
                <a:gd name="T16" fmla="*/ 72 w 160"/>
                <a:gd name="T17" fmla="*/ 36 h 79"/>
                <a:gd name="T18" fmla="*/ 98 w 160"/>
                <a:gd name="T19" fmla="*/ 22 h 79"/>
                <a:gd name="T20" fmla="*/ 102 w 160"/>
                <a:gd name="T21" fmla="*/ 63 h 79"/>
                <a:gd name="T22" fmla="*/ 140 w 160"/>
                <a:gd name="T23" fmla="*/ 45 h 79"/>
                <a:gd name="T24" fmla="*/ 140 w 160"/>
                <a:gd name="T25" fmla="*/ 76 h 79"/>
                <a:gd name="T26" fmla="*/ 151 w 160"/>
                <a:gd name="T27" fmla="*/ 46 h 79"/>
                <a:gd name="T28" fmla="*/ 107 w 160"/>
                <a:gd name="T29" fmla="*/ 5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0" h="79">
                  <a:moveTo>
                    <a:pt x="107" y="54"/>
                  </a:moveTo>
                  <a:cubicBezTo>
                    <a:pt x="114" y="35"/>
                    <a:pt x="115" y="17"/>
                    <a:pt x="97" y="14"/>
                  </a:cubicBezTo>
                  <a:cubicBezTo>
                    <a:pt x="82" y="12"/>
                    <a:pt x="75" y="27"/>
                    <a:pt x="75" y="27"/>
                  </a:cubicBezTo>
                  <a:cubicBezTo>
                    <a:pt x="75" y="27"/>
                    <a:pt x="75" y="6"/>
                    <a:pt x="60" y="4"/>
                  </a:cubicBezTo>
                  <a:cubicBezTo>
                    <a:pt x="36" y="0"/>
                    <a:pt x="27" y="18"/>
                    <a:pt x="28" y="37"/>
                  </a:cubicBezTo>
                  <a:cubicBezTo>
                    <a:pt x="20" y="24"/>
                    <a:pt x="13" y="17"/>
                    <a:pt x="0" y="20"/>
                  </a:cubicBezTo>
                  <a:cubicBezTo>
                    <a:pt x="16" y="23"/>
                    <a:pt x="30" y="46"/>
                    <a:pt x="30" y="46"/>
                  </a:cubicBezTo>
                  <a:cubicBezTo>
                    <a:pt x="30" y="46"/>
                    <a:pt x="32" y="4"/>
                    <a:pt x="57" y="9"/>
                  </a:cubicBezTo>
                  <a:cubicBezTo>
                    <a:pt x="72" y="12"/>
                    <a:pt x="72" y="36"/>
                    <a:pt x="72" y="36"/>
                  </a:cubicBezTo>
                  <a:cubicBezTo>
                    <a:pt x="72" y="36"/>
                    <a:pt x="86" y="17"/>
                    <a:pt x="98" y="22"/>
                  </a:cubicBezTo>
                  <a:cubicBezTo>
                    <a:pt x="113" y="30"/>
                    <a:pt x="102" y="63"/>
                    <a:pt x="102" y="63"/>
                  </a:cubicBezTo>
                  <a:cubicBezTo>
                    <a:pt x="102" y="63"/>
                    <a:pt x="126" y="32"/>
                    <a:pt x="140" y="45"/>
                  </a:cubicBezTo>
                  <a:cubicBezTo>
                    <a:pt x="157" y="61"/>
                    <a:pt x="144" y="71"/>
                    <a:pt x="140" y="76"/>
                  </a:cubicBezTo>
                  <a:cubicBezTo>
                    <a:pt x="147" y="79"/>
                    <a:pt x="160" y="59"/>
                    <a:pt x="151" y="46"/>
                  </a:cubicBezTo>
                  <a:cubicBezTo>
                    <a:pt x="141" y="32"/>
                    <a:pt x="115" y="32"/>
                    <a:pt x="107" y="5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485"/>
            <p:cNvSpPr>
              <a:spLocks/>
            </p:cNvSpPr>
            <p:nvPr/>
          </p:nvSpPr>
          <p:spPr bwMode="auto">
            <a:xfrm>
              <a:off x="4545487" y="4575074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486"/>
            <p:cNvSpPr>
              <a:spLocks/>
            </p:cNvSpPr>
            <p:nvPr/>
          </p:nvSpPr>
          <p:spPr bwMode="auto">
            <a:xfrm>
              <a:off x="3424230" y="3663747"/>
              <a:ext cx="621655" cy="354767"/>
            </a:xfrm>
            <a:custGeom>
              <a:avLst/>
              <a:gdLst>
                <a:gd name="T0" fmla="*/ 150 w 162"/>
                <a:gd name="T1" fmla="*/ 74 h 92"/>
                <a:gd name="T2" fmla="*/ 154 w 162"/>
                <a:gd name="T3" fmla="*/ 57 h 92"/>
                <a:gd name="T4" fmla="*/ 136 w 162"/>
                <a:gd name="T5" fmla="*/ 54 h 92"/>
                <a:gd name="T6" fmla="*/ 137 w 162"/>
                <a:gd name="T7" fmla="*/ 31 h 92"/>
                <a:gd name="T8" fmla="*/ 107 w 162"/>
                <a:gd name="T9" fmla="*/ 29 h 92"/>
                <a:gd name="T10" fmla="*/ 104 w 162"/>
                <a:gd name="T11" fmla="*/ 9 h 92"/>
                <a:gd name="T12" fmla="*/ 74 w 162"/>
                <a:gd name="T13" fmla="*/ 24 h 92"/>
                <a:gd name="T14" fmla="*/ 68 w 162"/>
                <a:gd name="T15" fmla="*/ 2 h 92"/>
                <a:gd name="T16" fmla="*/ 54 w 162"/>
                <a:gd name="T17" fmla="*/ 14 h 92"/>
                <a:gd name="T18" fmla="*/ 40 w 162"/>
                <a:gd name="T19" fmla="*/ 10 h 92"/>
                <a:gd name="T20" fmla="*/ 33 w 162"/>
                <a:gd name="T21" fmla="*/ 33 h 92"/>
                <a:gd name="T22" fmla="*/ 12 w 162"/>
                <a:gd name="T23" fmla="*/ 27 h 92"/>
                <a:gd name="T24" fmla="*/ 11 w 162"/>
                <a:gd name="T25" fmla="*/ 48 h 92"/>
                <a:gd name="T26" fmla="*/ 15 w 162"/>
                <a:gd name="T27" fmla="*/ 29 h 92"/>
                <a:gd name="T28" fmla="*/ 36 w 162"/>
                <a:gd name="T29" fmla="*/ 41 h 92"/>
                <a:gd name="T30" fmla="*/ 42 w 162"/>
                <a:gd name="T31" fmla="*/ 16 h 92"/>
                <a:gd name="T32" fmla="*/ 57 w 162"/>
                <a:gd name="T33" fmla="*/ 24 h 92"/>
                <a:gd name="T34" fmla="*/ 66 w 162"/>
                <a:gd name="T35" fmla="*/ 8 h 92"/>
                <a:gd name="T36" fmla="*/ 71 w 162"/>
                <a:gd name="T37" fmla="*/ 31 h 92"/>
                <a:gd name="T38" fmla="*/ 101 w 162"/>
                <a:gd name="T39" fmla="*/ 14 h 92"/>
                <a:gd name="T40" fmla="*/ 101 w 162"/>
                <a:gd name="T41" fmla="*/ 35 h 92"/>
                <a:gd name="T42" fmla="*/ 134 w 162"/>
                <a:gd name="T43" fmla="*/ 37 h 92"/>
                <a:gd name="T44" fmla="*/ 127 w 162"/>
                <a:gd name="T45" fmla="*/ 60 h 92"/>
                <a:gd name="T46" fmla="*/ 150 w 162"/>
                <a:gd name="T47" fmla="*/ 60 h 92"/>
                <a:gd name="T48" fmla="*/ 144 w 162"/>
                <a:gd name="T49" fmla="*/ 76 h 92"/>
                <a:gd name="T50" fmla="*/ 156 w 162"/>
                <a:gd name="T51" fmla="*/ 82 h 92"/>
                <a:gd name="T52" fmla="*/ 151 w 162"/>
                <a:gd name="T53" fmla="*/ 89 h 92"/>
                <a:gd name="T54" fmla="*/ 151 w 162"/>
                <a:gd name="T55" fmla="*/ 92 h 92"/>
                <a:gd name="T56" fmla="*/ 160 w 162"/>
                <a:gd name="T57" fmla="*/ 82 h 92"/>
                <a:gd name="T58" fmla="*/ 150 w 162"/>
                <a:gd name="T59" fmla="*/ 7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2">
                  <a:moveTo>
                    <a:pt x="150" y="74"/>
                  </a:moveTo>
                  <a:cubicBezTo>
                    <a:pt x="150" y="74"/>
                    <a:pt x="160" y="65"/>
                    <a:pt x="154" y="57"/>
                  </a:cubicBezTo>
                  <a:cubicBezTo>
                    <a:pt x="148" y="48"/>
                    <a:pt x="136" y="54"/>
                    <a:pt x="136" y="54"/>
                  </a:cubicBezTo>
                  <a:cubicBezTo>
                    <a:pt x="136" y="54"/>
                    <a:pt x="145" y="40"/>
                    <a:pt x="137" y="31"/>
                  </a:cubicBezTo>
                  <a:cubicBezTo>
                    <a:pt x="131" y="22"/>
                    <a:pt x="107" y="29"/>
                    <a:pt x="107" y="29"/>
                  </a:cubicBezTo>
                  <a:cubicBezTo>
                    <a:pt x="107" y="29"/>
                    <a:pt x="115" y="18"/>
                    <a:pt x="104" y="9"/>
                  </a:cubicBezTo>
                  <a:cubicBezTo>
                    <a:pt x="92" y="0"/>
                    <a:pt x="74" y="24"/>
                    <a:pt x="74" y="24"/>
                  </a:cubicBezTo>
                  <a:cubicBezTo>
                    <a:pt x="74" y="24"/>
                    <a:pt x="77" y="3"/>
                    <a:pt x="68" y="2"/>
                  </a:cubicBezTo>
                  <a:cubicBezTo>
                    <a:pt x="57" y="1"/>
                    <a:pt x="54" y="14"/>
                    <a:pt x="54" y="14"/>
                  </a:cubicBezTo>
                  <a:cubicBezTo>
                    <a:pt x="54" y="14"/>
                    <a:pt x="49" y="5"/>
                    <a:pt x="40" y="10"/>
                  </a:cubicBezTo>
                  <a:cubicBezTo>
                    <a:pt x="33" y="14"/>
                    <a:pt x="33" y="33"/>
                    <a:pt x="33" y="33"/>
                  </a:cubicBezTo>
                  <a:cubicBezTo>
                    <a:pt x="33" y="33"/>
                    <a:pt x="24" y="19"/>
                    <a:pt x="12" y="27"/>
                  </a:cubicBezTo>
                  <a:cubicBezTo>
                    <a:pt x="0" y="35"/>
                    <a:pt x="11" y="48"/>
                    <a:pt x="11" y="48"/>
                  </a:cubicBezTo>
                  <a:cubicBezTo>
                    <a:pt x="11" y="48"/>
                    <a:pt x="8" y="33"/>
                    <a:pt x="15" y="29"/>
                  </a:cubicBezTo>
                  <a:cubicBezTo>
                    <a:pt x="22" y="26"/>
                    <a:pt x="36" y="41"/>
                    <a:pt x="36" y="41"/>
                  </a:cubicBezTo>
                  <a:cubicBezTo>
                    <a:pt x="36" y="41"/>
                    <a:pt x="36" y="22"/>
                    <a:pt x="42" y="16"/>
                  </a:cubicBezTo>
                  <a:cubicBezTo>
                    <a:pt x="49" y="10"/>
                    <a:pt x="57" y="24"/>
                    <a:pt x="57" y="24"/>
                  </a:cubicBezTo>
                  <a:cubicBezTo>
                    <a:pt x="57" y="24"/>
                    <a:pt x="56" y="9"/>
                    <a:pt x="66" y="8"/>
                  </a:cubicBezTo>
                  <a:cubicBezTo>
                    <a:pt x="70" y="7"/>
                    <a:pt x="71" y="31"/>
                    <a:pt x="71" y="31"/>
                  </a:cubicBezTo>
                  <a:cubicBezTo>
                    <a:pt x="71" y="31"/>
                    <a:pt x="91" y="6"/>
                    <a:pt x="101" y="14"/>
                  </a:cubicBezTo>
                  <a:cubicBezTo>
                    <a:pt x="110" y="23"/>
                    <a:pt x="101" y="35"/>
                    <a:pt x="101" y="35"/>
                  </a:cubicBezTo>
                  <a:cubicBezTo>
                    <a:pt x="101" y="35"/>
                    <a:pt x="126" y="29"/>
                    <a:pt x="134" y="37"/>
                  </a:cubicBezTo>
                  <a:cubicBezTo>
                    <a:pt x="143" y="44"/>
                    <a:pt x="127" y="60"/>
                    <a:pt x="127" y="60"/>
                  </a:cubicBezTo>
                  <a:cubicBezTo>
                    <a:pt x="127" y="60"/>
                    <a:pt x="146" y="54"/>
                    <a:pt x="150" y="60"/>
                  </a:cubicBezTo>
                  <a:cubicBezTo>
                    <a:pt x="154" y="66"/>
                    <a:pt x="144" y="76"/>
                    <a:pt x="144" y="76"/>
                  </a:cubicBezTo>
                  <a:cubicBezTo>
                    <a:pt x="144" y="76"/>
                    <a:pt x="154" y="77"/>
                    <a:pt x="156" y="82"/>
                  </a:cubicBezTo>
                  <a:cubicBezTo>
                    <a:pt x="158" y="86"/>
                    <a:pt x="151" y="89"/>
                    <a:pt x="151" y="89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1" y="92"/>
                    <a:pt x="162" y="89"/>
                    <a:pt x="160" y="82"/>
                  </a:cubicBezTo>
                  <a:cubicBezTo>
                    <a:pt x="158" y="74"/>
                    <a:pt x="150" y="74"/>
                    <a:pt x="150" y="7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" name="Freeform 487"/>
            <p:cNvSpPr>
              <a:spLocks/>
            </p:cNvSpPr>
            <p:nvPr/>
          </p:nvSpPr>
          <p:spPr bwMode="auto">
            <a:xfrm>
              <a:off x="1201243" y="2687325"/>
              <a:ext cx="961775" cy="445899"/>
            </a:xfrm>
            <a:custGeom>
              <a:avLst/>
              <a:gdLst>
                <a:gd name="T0" fmla="*/ 213 w 250"/>
                <a:gd name="T1" fmla="*/ 82 h 116"/>
                <a:gd name="T2" fmla="*/ 232 w 250"/>
                <a:gd name="T3" fmla="*/ 49 h 116"/>
                <a:gd name="T4" fmla="*/ 210 w 250"/>
                <a:gd name="T5" fmla="*/ 44 h 116"/>
                <a:gd name="T6" fmla="*/ 205 w 250"/>
                <a:gd name="T7" fmla="*/ 20 h 116"/>
                <a:gd name="T8" fmla="*/ 176 w 250"/>
                <a:gd name="T9" fmla="*/ 41 h 116"/>
                <a:gd name="T10" fmla="*/ 158 w 250"/>
                <a:gd name="T11" fmla="*/ 3 h 116"/>
                <a:gd name="T12" fmla="*/ 131 w 250"/>
                <a:gd name="T13" fmla="*/ 24 h 116"/>
                <a:gd name="T14" fmla="*/ 93 w 250"/>
                <a:gd name="T15" fmla="*/ 7 h 116"/>
                <a:gd name="T16" fmla="*/ 70 w 250"/>
                <a:gd name="T17" fmla="*/ 34 h 116"/>
                <a:gd name="T18" fmla="*/ 45 w 250"/>
                <a:gd name="T19" fmla="*/ 25 h 116"/>
                <a:gd name="T20" fmla="*/ 31 w 250"/>
                <a:gd name="T21" fmla="*/ 50 h 116"/>
                <a:gd name="T22" fmla="*/ 11 w 250"/>
                <a:gd name="T23" fmla="*/ 50 h 116"/>
                <a:gd name="T24" fmla="*/ 10 w 250"/>
                <a:gd name="T25" fmla="*/ 69 h 116"/>
                <a:gd name="T26" fmla="*/ 13 w 250"/>
                <a:gd name="T27" fmla="*/ 66 h 116"/>
                <a:gd name="T28" fmla="*/ 14 w 250"/>
                <a:gd name="T29" fmla="*/ 55 h 116"/>
                <a:gd name="T30" fmla="*/ 36 w 250"/>
                <a:gd name="T31" fmla="*/ 57 h 116"/>
                <a:gd name="T32" fmla="*/ 47 w 250"/>
                <a:gd name="T33" fmla="*/ 33 h 116"/>
                <a:gd name="T34" fmla="*/ 73 w 250"/>
                <a:gd name="T35" fmla="*/ 48 h 116"/>
                <a:gd name="T36" fmla="*/ 91 w 250"/>
                <a:gd name="T37" fmla="*/ 15 h 116"/>
                <a:gd name="T38" fmla="*/ 133 w 250"/>
                <a:gd name="T39" fmla="*/ 36 h 116"/>
                <a:gd name="T40" fmla="*/ 154 w 250"/>
                <a:gd name="T41" fmla="*/ 12 h 116"/>
                <a:gd name="T42" fmla="*/ 171 w 250"/>
                <a:gd name="T43" fmla="*/ 52 h 116"/>
                <a:gd name="T44" fmla="*/ 203 w 250"/>
                <a:gd name="T45" fmla="*/ 28 h 116"/>
                <a:gd name="T46" fmla="*/ 196 w 250"/>
                <a:gd name="T47" fmla="*/ 53 h 116"/>
                <a:gd name="T48" fmla="*/ 221 w 250"/>
                <a:gd name="T49" fmla="*/ 55 h 116"/>
                <a:gd name="T50" fmla="*/ 201 w 250"/>
                <a:gd name="T51" fmla="*/ 90 h 116"/>
                <a:gd name="T52" fmla="*/ 239 w 250"/>
                <a:gd name="T53" fmla="*/ 90 h 116"/>
                <a:gd name="T54" fmla="*/ 222 w 250"/>
                <a:gd name="T55" fmla="*/ 116 h 116"/>
                <a:gd name="T56" fmla="*/ 245 w 250"/>
                <a:gd name="T57" fmla="*/ 89 h 116"/>
                <a:gd name="T58" fmla="*/ 213 w 250"/>
                <a:gd name="T59" fmla="*/ 8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0" h="116">
                  <a:moveTo>
                    <a:pt x="213" y="82"/>
                  </a:moveTo>
                  <a:cubicBezTo>
                    <a:pt x="213" y="82"/>
                    <a:pt x="235" y="59"/>
                    <a:pt x="232" y="49"/>
                  </a:cubicBezTo>
                  <a:cubicBezTo>
                    <a:pt x="226" y="37"/>
                    <a:pt x="210" y="44"/>
                    <a:pt x="210" y="44"/>
                  </a:cubicBezTo>
                  <a:cubicBezTo>
                    <a:pt x="210" y="44"/>
                    <a:pt x="221" y="26"/>
                    <a:pt x="205" y="20"/>
                  </a:cubicBezTo>
                  <a:cubicBezTo>
                    <a:pt x="196" y="15"/>
                    <a:pt x="176" y="41"/>
                    <a:pt x="176" y="41"/>
                  </a:cubicBezTo>
                  <a:cubicBezTo>
                    <a:pt x="176" y="41"/>
                    <a:pt x="180" y="0"/>
                    <a:pt x="158" y="3"/>
                  </a:cubicBezTo>
                  <a:cubicBezTo>
                    <a:pt x="134" y="7"/>
                    <a:pt x="131" y="24"/>
                    <a:pt x="131" y="24"/>
                  </a:cubicBezTo>
                  <a:cubicBezTo>
                    <a:pt x="131" y="24"/>
                    <a:pt x="112" y="0"/>
                    <a:pt x="93" y="7"/>
                  </a:cubicBezTo>
                  <a:cubicBezTo>
                    <a:pt x="74" y="13"/>
                    <a:pt x="70" y="34"/>
                    <a:pt x="70" y="34"/>
                  </a:cubicBezTo>
                  <a:cubicBezTo>
                    <a:pt x="70" y="34"/>
                    <a:pt x="62" y="20"/>
                    <a:pt x="45" y="25"/>
                  </a:cubicBezTo>
                  <a:cubicBezTo>
                    <a:pt x="28" y="31"/>
                    <a:pt x="31" y="50"/>
                    <a:pt x="31" y="50"/>
                  </a:cubicBezTo>
                  <a:cubicBezTo>
                    <a:pt x="31" y="50"/>
                    <a:pt x="20" y="43"/>
                    <a:pt x="11" y="50"/>
                  </a:cubicBezTo>
                  <a:cubicBezTo>
                    <a:pt x="0" y="58"/>
                    <a:pt x="10" y="69"/>
                    <a:pt x="10" y="69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7" y="58"/>
                    <a:pt x="14" y="55"/>
                  </a:cubicBezTo>
                  <a:cubicBezTo>
                    <a:pt x="22" y="50"/>
                    <a:pt x="36" y="57"/>
                    <a:pt x="36" y="57"/>
                  </a:cubicBezTo>
                  <a:cubicBezTo>
                    <a:pt x="36" y="57"/>
                    <a:pt x="35" y="37"/>
                    <a:pt x="47" y="33"/>
                  </a:cubicBezTo>
                  <a:cubicBezTo>
                    <a:pt x="60" y="27"/>
                    <a:pt x="73" y="48"/>
                    <a:pt x="73" y="48"/>
                  </a:cubicBezTo>
                  <a:cubicBezTo>
                    <a:pt x="73" y="48"/>
                    <a:pt x="73" y="19"/>
                    <a:pt x="91" y="15"/>
                  </a:cubicBezTo>
                  <a:cubicBezTo>
                    <a:pt x="109" y="12"/>
                    <a:pt x="133" y="36"/>
                    <a:pt x="133" y="36"/>
                  </a:cubicBezTo>
                  <a:cubicBezTo>
                    <a:pt x="133" y="36"/>
                    <a:pt x="134" y="15"/>
                    <a:pt x="154" y="12"/>
                  </a:cubicBezTo>
                  <a:cubicBezTo>
                    <a:pt x="175" y="9"/>
                    <a:pt x="171" y="52"/>
                    <a:pt x="171" y="52"/>
                  </a:cubicBezTo>
                  <a:cubicBezTo>
                    <a:pt x="171" y="52"/>
                    <a:pt x="199" y="25"/>
                    <a:pt x="203" y="28"/>
                  </a:cubicBezTo>
                  <a:cubicBezTo>
                    <a:pt x="213" y="37"/>
                    <a:pt x="196" y="53"/>
                    <a:pt x="196" y="53"/>
                  </a:cubicBezTo>
                  <a:cubicBezTo>
                    <a:pt x="196" y="53"/>
                    <a:pt x="221" y="43"/>
                    <a:pt x="221" y="55"/>
                  </a:cubicBezTo>
                  <a:cubicBezTo>
                    <a:pt x="222" y="66"/>
                    <a:pt x="201" y="90"/>
                    <a:pt x="201" y="90"/>
                  </a:cubicBezTo>
                  <a:cubicBezTo>
                    <a:pt x="201" y="90"/>
                    <a:pt x="236" y="81"/>
                    <a:pt x="239" y="90"/>
                  </a:cubicBezTo>
                  <a:cubicBezTo>
                    <a:pt x="243" y="99"/>
                    <a:pt x="222" y="116"/>
                    <a:pt x="222" y="116"/>
                  </a:cubicBezTo>
                  <a:cubicBezTo>
                    <a:pt x="222" y="116"/>
                    <a:pt x="250" y="107"/>
                    <a:pt x="245" y="89"/>
                  </a:cubicBezTo>
                  <a:cubicBezTo>
                    <a:pt x="240" y="71"/>
                    <a:pt x="213" y="82"/>
                    <a:pt x="213" y="8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" name="Freeform 488"/>
            <p:cNvSpPr>
              <a:spLocks/>
            </p:cNvSpPr>
            <p:nvPr/>
          </p:nvSpPr>
          <p:spPr bwMode="auto">
            <a:xfrm>
              <a:off x="1344451" y="2924921"/>
              <a:ext cx="537032" cy="174129"/>
            </a:xfrm>
            <a:custGeom>
              <a:avLst/>
              <a:gdLst>
                <a:gd name="T0" fmla="*/ 94 w 140"/>
                <a:gd name="T1" fmla="*/ 32 h 45"/>
                <a:gd name="T2" fmla="*/ 81 w 140"/>
                <a:gd name="T3" fmla="*/ 3 h 45"/>
                <a:gd name="T4" fmla="*/ 65 w 140"/>
                <a:gd name="T5" fmla="*/ 15 h 45"/>
                <a:gd name="T6" fmla="*/ 50 w 140"/>
                <a:gd name="T7" fmla="*/ 0 h 45"/>
                <a:gd name="T8" fmla="*/ 26 w 140"/>
                <a:gd name="T9" fmla="*/ 27 h 45"/>
                <a:gd name="T10" fmla="*/ 0 w 140"/>
                <a:gd name="T11" fmla="*/ 17 h 45"/>
                <a:gd name="T12" fmla="*/ 28 w 140"/>
                <a:gd name="T13" fmla="*/ 34 h 45"/>
                <a:gd name="T14" fmla="*/ 48 w 140"/>
                <a:gd name="T15" fmla="*/ 4 h 45"/>
                <a:gd name="T16" fmla="*/ 63 w 140"/>
                <a:gd name="T17" fmla="*/ 22 h 45"/>
                <a:gd name="T18" fmla="*/ 83 w 140"/>
                <a:gd name="T19" fmla="*/ 9 h 45"/>
                <a:gd name="T20" fmla="*/ 91 w 140"/>
                <a:gd name="T21" fmla="*/ 38 h 45"/>
                <a:gd name="T22" fmla="*/ 122 w 140"/>
                <a:gd name="T23" fmla="*/ 22 h 45"/>
                <a:gd name="T24" fmla="*/ 126 w 140"/>
                <a:gd name="T25" fmla="*/ 44 h 45"/>
                <a:gd name="T26" fmla="*/ 131 w 140"/>
                <a:gd name="T27" fmla="*/ 22 h 45"/>
                <a:gd name="T28" fmla="*/ 94 w 140"/>
                <a:gd name="T29" fmla="*/ 3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45">
                  <a:moveTo>
                    <a:pt x="94" y="32"/>
                  </a:moveTo>
                  <a:cubicBezTo>
                    <a:pt x="99" y="16"/>
                    <a:pt x="98" y="4"/>
                    <a:pt x="81" y="3"/>
                  </a:cubicBezTo>
                  <a:cubicBezTo>
                    <a:pt x="68" y="3"/>
                    <a:pt x="65" y="15"/>
                    <a:pt x="65" y="15"/>
                  </a:cubicBezTo>
                  <a:cubicBezTo>
                    <a:pt x="65" y="15"/>
                    <a:pt x="62" y="0"/>
                    <a:pt x="50" y="0"/>
                  </a:cubicBezTo>
                  <a:cubicBezTo>
                    <a:pt x="29" y="0"/>
                    <a:pt x="23" y="13"/>
                    <a:pt x="26" y="27"/>
                  </a:cubicBezTo>
                  <a:cubicBezTo>
                    <a:pt x="17" y="18"/>
                    <a:pt x="10" y="14"/>
                    <a:pt x="0" y="17"/>
                  </a:cubicBezTo>
                  <a:cubicBezTo>
                    <a:pt x="13" y="18"/>
                    <a:pt x="28" y="34"/>
                    <a:pt x="28" y="34"/>
                  </a:cubicBezTo>
                  <a:cubicBezTo>
                    <a:pt x="28" y="34"/>
                    <a:pt x="26" y="2"/>
                    <a:pt x="48" y="4"/>
                  </a:cubicBezTo>
                  <a:cubicBezTo>
                    <a:pt x="60" y="4"/>
                    <a:pt x="63" y="22"/>
                    <a:pt x="63" y="22"/>
                  </a:cubicBezTo>
                  <a:cubicBezTo>
                    <a:pt x="63" y="22"/>
                    <a:pt x="73" y="6"/>
                    <a:pt x="83" y="9"/>
                  </a:cubicBezTo>
                  <a:cubicBezTo>
                    <a:pt x="98" y="14"/>
                    <a:pt x="91" y="38"/>
                    <a:pt x="91" y="38"/>
                  </a:cubicBezTo>
                  <a:cubicBezTo>
                    <a:pt x="91" y="38"/>
                    <a:pt x="108" y="13"/>
                    <a:pt x="122" y="22"/>
                  </a:cubicBezTo>
                  <a:cubicBezTo>
                    <a:pt x="137" y="32"/>
                    <a:pt x="128" y="40"/>
                    <a:pt x="126" y="44"/>
                  </a:cubicBezTo>
                  <a:cubicBezTo>
                    <a:pt x="131" y="45"/>
                    <a:pt x="140" y="30"/>
                    <a:pt x="131" y="22"/>
                  </a:cubicBezTo>
                  <a:cubicBezTo>
                    <a:pt x="122" y="12"/>
                    <a:pt x="99" y="14"/>
                    <a:pt x="94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" name="Freeform 489"/>
            <p:cNvSpPr>
              <a:spLocks/>
            </p:cNvSpPr>
            <p:nvPr/>
          </p:nvSpPr>
          <p:spPr bwMode="auto">
            <a:xfrm>
              <a:off x="18145" y="2664542"/>
              <a:ext cx="1091965" cy="541914"/>
            </a:xfrm>
            <a:custGeom>
              <a:avLst/>
              <a:gdLst>
                <a:gd name="T0" fmla="*/ 272 w 284"/>
                <a:gd name="T1" fmla="*/ 62 h 141"/>
                <a:gd name="T2" fmla="*/ 248 w 284"/>
                <a:gd name="T3" fmla="*/ 61 h 141"/>
                <a:gd name="T4" fmla="*/ 233 w 284"/>
                <a:gd name="T5" fmla="*/ 31 h 141"/>
                <a:gd name="T6" fmla="*/ 204 w 284"/>
                <a:gd name="T7" fmla="*/ 41 h 141"/>
                <a:gd name="T8" fmla="*/ 178 w 284"/>
                <a:gd name="T9" fmla="*/ 7 h 141"/>
                <a:gd name="T10" fmla="*/ 135 w 284"/>
                <a:gd name="T11" fmla="*/ 30 h 141"/>
                <a:gd name="T12" fmla="*/ 105 w 284"/>
                <a:gd name="T13" fmla="*/ 3 h 141"/>
                <a:gd name="T14" fmla="*/ 83 w 284"/>
                <a:gd name="T15" fmla="*/ 50 h 141"/>
                <a:gd name="T16" fmla="*/ 50 w 284"/>
                <a:gd name="T17" fmla="*/ 24 h 141"/>
                <a:gd name="T18" fmla="*/ 46 w 284"/>
                <a:gd name="T19" fmla="*/ 53 h 141"/>
                <a:gd name="T20" fmla="*/ 22 w 284"/>
                <a:gd name="T21" fmla="*/ 61 h 141"/>
                <a:gd name="T22" fmla="*/ 43 w 284"/>
                <a:gd name="T23" fmla="*/ 100 h 141"/>
                <a:gd name="T24" fmla="*/ 5 w 284"/>
                <a:gd name="T25" fmla="*/ 108 h 141"/>
                <a:gd name="T26" fmla="*/ 32 w 284"/>
                <a:gd name="T27" fmla="*/ 141 h 141"/>
                <a:gd name="T28" fmla="*/ 13 w 284"/>
                <a:gd name="T29" fmla="*/ 109 h 141"/>
                <a:gd name="T30" fmla="*/ 56 w 284"/>
                <a:gd name="T31" fmla="*/ 108 h 141"/>
                <a:gd name="T32" fmla="*/ 32 w 284"/>
                <a:gd name="T33" fmla="*/ 67 h 141"/>
                <a:gd name="T34" fmla="*/ 62 w 284"/>
                <a:gd name="T35" fmla="*/ 66 h 141"/>
                <a:gd name="T36" fmla="*/ 53 w 284"/>
                <a:gd name="T37" fmla="*/ 34 h 141"/>
                <a:gd name="T38" fmla="*/ 90 w 284"/>
                <a:gd name="T39" fmla="*/ 64 h 141"/>
                <a:gd name="T40" fmla="*/ 108 w 284"/>
                <a:gd name="T41" fmla="*/ 15 h 141"/>
                <a:gd name="T42" fmla="*/ 134 w 284"/>
                <a:gd name="T43" fmla="*/ 44 h 141"/>
                <a:gd name="T44" fmla="*/ 180 w 284"/>
                <a:gd name="T45" fmla="*/ 18 h 141"/>
                <a:gd name="T46" fmla="*/ 200 w 284"/>
                <a:gd name="T47" fmla="*/ 58 h 141"/>
                <a:gd name="T48" fmla="*/ 231 w 284"/>
                <a:gd name="T49" fmla="*/ 40 h 141"/>
                <a:gd name="T50" fmla="*/ 243 w 284"/>
                <a:gd name="T51" fmla="*/ 69 h 141"/>
                <a:gd name="T52" fmla="*/ 268 w 284"/>
                <a:gd name="T53" fmla="*/ 66 h 141"/>
                <a:gd name="T54" fmla="*/ 270 w 284"/>
                <a:gd name="T55" fmla="*/ 80 h 141"/>
                <a:gd name="T56" fmla="*/ 272 w 284"/>
                <a:gd name="T57" fmla="*/ 84 h 141"/>
                <a:gd name="T58" fmla="*/ 272 w 284"/>
                <a:gd name="T59" fmla="*/ 6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4" h="141">
                  <a:moveTo>
                    <a:pt x="272" y="62"/>
                  </a:moveTo>
                  <a:cubicBezTo>
                    <a:pt x="261" y="53"/>
                    <a:pt x="248" y="61"/>
                    <a:pt x="248" y="61"/>
                  </a:cubicBezTo>
                  <a:cubicBezTo>
                    <a:pt x="248" y="61"/>
                    <a:pt x="251" y="38"/>
                    <a:pt x="233" y="31"/>
                  </a:cubicBezTo>
                  <a:cubicBezTo>
                    <a:pt x="214" y="25"/>
                    <a:pt x="204" y="41"/>
                    <a:pt x="204" y="41"/>
                  </a:cubicBezTo>
                  <a:cubicBezTo>
                    <a:pt x="204" y="41"/>
                    <a:pt x="199" y="16"/>
                    <a:pt x="178" y="7"/>
                  </a:cubicBezTo>
                  <a:cubicBezTo>
                    <a:pt x="158" y="0"/>
                    <a:pt x="135" y="30"/>
                    <a:pt x="135" y="30"/>
                  </a:cubicBezTo>
                  <a:cubicBezTo>
                    <a:pt x="135" y="30"/>
                    <a:pt x="132" y="7"/>
                    <a:pt x="105" y="3"/>
                  </a:cubicBezTo>
                  <a:cubicBezTo>
                    <a:pt x="79" y="0"/>
                    <a:pt x="83" y="50"/>
                    <a:pt x="83" y="50"/>
                  </a:cubicBezTo>
                  <a:cubicBezTo>
                    <a:pt x="83" y="50"/>
                    <a:pt x="62" y="19"/>
                    <a:pt x="50" y="24"/>
                  </a:cubicBezTo>
                  <a:cubicBezTo>
                    <a:pt x="33" y="32"/>
                    <a:pt x="46" y="53"/>
                    <a:pt x="46" y="53"/>
                  </a:cubicBezTo>
                  <a:cubicBezTo>
                    <a:pt x="46" y="53"/>
                    <a:pt x="27" y="45"/>
                    <a:pt x="22" y="61"/>
                  </a:cubicBezTo>
                  <a:cubicBezTo>
                    <a:pt x="18" y="71"/>
                    <a:pt x="43" y="100"/>
                    <a:pt x="43" y="100"/>
                  </a:cubicBezTo>
                  <a:cubicBezTo>
                    <a:pt x="43" y="100"/>
                    <a:pt x="12" y="87"/>
                    <a:pt x="5" y="108"/>
                  </a:cubicBezTo>
                  <a:cubicBezTo>
                    <a:pt x="0" y="130"/>
                    <a:pt x="32" y="141"/>
                    <a:pt x="32" y="141"/>
                  </a:cubicBezTo>
                  <a:cubicBezTo>
                    <a:pt x="32" y="141"/>
                    <a:pt x="8" y="121"/>
                    <a:pt x="13" y="109"/>
                  </a:cubicBezTo>
                  <a:cubicBezTo>
                    <a:pt x="17" y="98"/>
                    <a:pt x="56" y="108"/>
                    <a:pt x="56" y="108"/>
                  </a:cubicBezTo>
                  <a:cubicBezTo>
                    <a:pt x="56" y="108"/>
                    <a:pt x="31" y="80"/>
                    <a:pt x="32" y="67"/>
                  </a:cubicBezTo>
                  <a:cubicBezTo>
                    <a:pt x="33" y="52"/>
                    <a:pt x="62" y="66"/>
                    <a:pt x="62" y="66"/>
                  </a:cubicBezTo>
                  <a:cubicBezTo>
                    <a:pt x="62" y="66"/>
                    <a:pt x="43" y="45"/>
                    <a:pt x="53" y="34"/>
                  </a:cubicBezTo>
                  <a:cubicBezTo>
                    <a:pt x="58" y="30"/>
                    <a:pt x="90" y="64"/>
                    <a:pt x="90" y="64"/>
                  </a:cubicBezTo>
                  <a:cubicBezTo>
                    <a:pt x="90" y="64"/>
                    <a:pt x="86" y="11"/>
                    <a:pt x="108" y="15"/>
                  </a:cubicBezTo>
                  <a:cubicBezTo>
                    <a:pt x="132" y="19"/>
                    <a:pt x="134" y="44"/>
                    <a:pt x="134" y="44"/>
                  </a:cubicBezTo>
                  <a:cubicBezTo>
                    <a:pt x="134" y="44"/>
                    <a:pt x="161" y="14"/>
                    <a:pt x="180" y="18"/>
                  </a:cubicBezTo>
                  <a:cubicBezTo>
                    <a:pt x="201" y="23"/>
                    <a:pt x="200" y="58"/>
                    <a:pt x="200" y="58"/>
                  </a:cubicBezTo>
                  <a:cubicBezTo>
                    <a:pt x="200" y="58"/>
                    <a:pt x="217" y="33"/>
                    <a:pt x="231" y="40"/>
                  </a:cubicBezTo>
                  <a:cubicBezTo>
                    <a:pt x="245" y="45"/>
                    <a:pt x="243" y="69"/>
                    <a:pt x="243" y="69"/>
                  </a:cubicBezTo>
                  <a:cubicBezTo>
                    <a:pt x="243" y="69"/>
                    <a:pt x="260" y="61"/>
                    <a:pt x="268" y="66"/>
                  </a:cubicBezTo>
                  <a:cubicBezTo>
                    <a:pt x="274" y="70"/>
                    <a:pt x="270" y="80"/>
                    <a:pt x="270" y="80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2" y="84"/>
                    <a:pt x="284" y="70"/>
                    <a:pt x="272" y="6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8" name="Freeform 490"/>
            <p:cNvSpPr>
              <a:spLocks/>
            </p:cNvSpPr>
            <p:nvPr/>
          </p:nvSpPr>
          <p:spPr bwMode="auto">
            <a:xfrm>
              <a:off x="340364" y="2952586"/>
              <a:ext cx="603754" cy="219695"/>
            </a:xfrm>
            <a:custGeom>
              <a:avLst/>
              <a:gdLst>
                <a:gd name="T0" fmla="*/ 128 w 157"/>
                <a:gd name="T1" fmla="*/ 34 h 57"/>
                <a:gd name="T2" fmla="*/ 101 w 157"/>
                <a:gd name="T3" fmla="*/ 0 h 57"/>
                <a:gd name="T4" fmla="*/ 84 w 157"/>
                <a:gd name="T5" fmla="*/ 19 h 57"/>
                <a:gd name="T6" fmla="*/ 65 w 157"/>
                <a:gd name="T7" fmla="*/ 5 h 57"/>
                <a:gd name="T8" fmla="*/ 50 w 157"/>
                <a:gd name="T9" fmla="*/ 39 h 57"/>
                <a:gd name="T10" fmla="*/ 10 w 157"/>
                <a:gd name="T11" fmla="*/ 26 h 57"/>
                <a:gd name="T12" fmla="*/ 16 w 157"/>
                <a:gd name="T13" fmla="*/ 55 h 57"/>
                <a:gd name="T14" fmla="*/ 19 w 157"/>
                <a:gd name="T15" fmla="*/ 27 h 57"/>
                <a:gd name="T16" fmla="*/ 55 w 157"/>
                <a:gd name="T17" fmla="*/ 47 h 57"/>
                <a:gd name="T18" fmla="*/ 64 w 157"/>
                <a:gd name="T19" fmla="*/ 13 h 57"/>
                <a:gd name="T20" fmla="*/ 87 w 157"/>
                <a:gd name="T21" fmla="*/ 27 h 57"/>
                <a:gd name="T22" fmla="*/ 103 w 157"/>
                <a:gd name="T23" fmla="*/ 5 h 57"/>
                <a:gd name="T24" fmla="*/ 126 w 157"/>
                <a:gd name="T25" fmla="*/ 42 h 57"/>
                <a:gd name="T26" fmla="*/ 157 w 157"/>
                <a:gd name="T27" fmla="*/ 22 h 57"/>
                <a:gd name="T28" fmla="*/ 128 w 157"/>
                <a:gd name="T29" fmla="*/ 3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7" h="57">
                  <a:moveTo>
                    <a:pt x="128" y="34"/>
                  </a:moveTo>
                  <a:cubicBezTo>
                    <a:pt x="133" y="17"/>
                    <a:pt x="125" y="0"/>
                    <a:pt x="101" y="0"/>
                  </a:cubicBezTo>
                  <a:cubicBezTo>
                    <a:pt x="87" y="0"/>
                    <a:pt x="84" y="19"/>
                    <a:pt x="84" y="19"/>
                  </a:cubicBezTo>
                  <a:cubicBezTo>
                    <a:pt x="84" y="19"/>
                    <a:pt x="80" y="5"/>
                    <a:pt x="65" y="5"/>
                  </a:cubicBezTo>
                  <a:cubicBezTo>
                    <a:pt x="47" y="5"/>
                    <a:pt x="45" y="21"/>
                    <a:pt x="50" y="39"/>
                  </a:cubicBezTo>
                  <a:cubicBezTo>
                    <a:pt x="45" y="18"/>
                    <a:pt x="20" y="15"/>
                    <a:pt x="10" y="26"/>
                  </a:cubicBezTo>
                  <a:cubicBezTo>
                    <a:pt x="0" y="38"/>
                    <a:pt x="10" y="57"/>
                    <a:pt x="16" y="55"/>
                  </a:cubicBezTo>
                  <a:cubicBezTo>
                    <a:pt x="14" y="49"/>
                    <a:pt x="3" y="39"/>
                    <a:pt x="19" y="27"/>
                  </a:cubicBezTo>
                  <a:cubicBezTo>
                    <a:pt x="35" y="17"/>
                    <a:pt x="55" y="47"/>
                    <a:pt x="55" y="47"/>
                  </a:cubicBezTo>
                  <a:cubicBezTo>
                    <a:pt x="55" y="47"/>
                    <a:pt x="47" y="18"/>
                    <a:pt x="64" y="13"/>
                  </a:cubicBezTo>
                  <a:cubicBezTo>
                    <a:pt x="74" y="9"/>
                    <a:pt x="87" y="27"/>
                    <a:pt x="87" y="27"/>
                  </a:cubicBezTo>
                  <a:cubicBezTo>
                    <a:pt x="87" y="27"/>
                    <a:pt x="89" y="6"/>
                    <a:pt x="103" y="5"/>
                  </a:cubicBezTo>
                  <a:cubicBezTo>
                    <a:pt x="128" y="4"/>
                    <a:pt x="126" y="42"/>
                    <a:pt x="126" y="42"/>
                  </a:cubicBezTo>
                  <a:cubicBezTo>
                    <a:pt x="126" y="42"/>
                    <a:pt x="142" y="23"/>
                    <a:pt x="157" y="22"/>
                  </a:cubicBezTo>
                  <a:cubicBezTo>
                    <a:pt x="145" y="18"/>
                    <a:pt x="138" y="23"/>
                    <a:pt x="128" y="3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9" name="Freeform 485"/>
            <p:cNvSpPr>
              <a:spLocks/>
            </p:cNvSpPr>
            <p:nvPr/>
          </p:nvSpPr>
          <p:spPr bwMode="auto">
            <a:xfrm rot="20750629">
              <a:off x="4401465" y="4322999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0" name="Group 39"/>
          <p:cNvGrpSpPr/>
          <p:nvPr/>
        </p:nvGrpSpPr>
        <p:grpSpPr>
          <a:xfrm rot="18988672">
            <a:off x="68557" y="189622"/>
            <a:ext cx="517230" cy="587584"/>
            <a:chOff x="11036616" y="1071278"/>
            <a:chExt cx="1030189" cy="1170315"/>
          </a:xfrm>
        </p:grpSpPr>
        <p:sp>
          <p:nvSpPr>
            <p:cNvPr id="41" name="Freeform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" name="Freeform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" name="Freeform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49" name="Freeform 500"/>
          <p:cNvSpPr>
            <a:spLocks/>
          </p:cNvSpPr>
          <p:nvPr/>
        </p:nvSpPr>
        <p:spPr bwMode="auto">
          <a:xfrm>
            <a:off x="3284322" y="4664178"/>
            <a:ext cx="8902911" cy="2193823"/>
          </a:xfrm>
          <a:custGeom>
            <a:avLst/>
            <a:gdLst/>
            <a:ahLst/>
            <a:cxnLst/>
            <a:rect l="l" t="t" r="r" b="b"/>
            <a:pathLst>
              <a:path w="8267700" h="2293105">
                <a:moveTo>
                  <a:pt x="4743185" y="368"/>
                </a:moveTo>
                <a:cubicBezTo>
                  <a:pt x="6928973" y="16536"/>
                  <a:pt x="8267663" y="560431"/>
                  <a:pt x="8267700" y="560446"/>
                </a:cubicBezTo>
                <a:cubicBezTo>
                  <a:pt x="8267700" y="560446"/>
                  <a:pt x="8267700" y="560446"/>
                  <a:pt x="8267700" y="2293105"/>
                </a:cubicBezTo>
                <a:lnTo>
                  <a:pt x="1166883" y="2293105"/>
                </a:lnTo>
                <a:cubicBezTo>
                  <a:pt x="996616" y="2071254"/>
                  <a:pt x="661109" y="1634102"/>
                  <a:pt x="0" y="772704"/>
                </a:cubicBezTo>
                <a:cubicBezTo>
                  <a:pt x="1815239" y="170954"/>
                  <a:pt x="3431694" y="-9332"/>
                  <a:pt x="4743185" y="36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50" name="Group 49"/>
          <p:cNvGrpSpPr/>
          <p:nvPr/>
        </p:nvGrpSpPr>
        <p:grpSpPr>
          <a:xfrm>
            <a:off x="11434163" y="6542"/>
            <a:ext cx="679129" cy="712528"/>
            <a:chOff x="11231706" y="127529"/>
            <a:chExt cx="679129" cy="712528"/>
          </a:xfrm>
        </p:grpSpPr>
        <p:sp>
          <p:nvSpPr>
            <p:cNvPr id="51" name="Freeform 36"/>
            <p:cNvSpPr>
              <a:spLocks/>
            </p:cNvSpPr>
            <p:nvPr/>
          </p:nvSpPr>
          <p:spPr bwMode="auto">
            <a:xfrm rot="20399546">
              <a:off x="11674805" y="635788"/>
              <a:ext cx="133527" cy="204269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2" name="Freeform 37"/>
            <p:cNvSpPr>
              <a:spLocks/>
            </p:cNvSpPr>
            <p:nvPr/>
          </p:nvSpPr>
          <p:spPr bwMode="auto">
            <a:xfrm rot="20399546">
              <a:off x="11231706" y="127529"/>
              <a:ext cx="679129" cy="644642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3" name="Freeform 38"/>
            <p:cNvSpPr>
              <a:spLocks/>
            </p:cNvSpPr>
            <p:nvPr/>
          </p:nvSpPr>
          <p:spPr bwMode="auto">
            <a:xfrm rot="20399546">
              <a:off x="11276592" y="184419"/>
              <a:ext cx="573899" cy="599543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39"/>
            <p:cNvSpPr>
              <a:spLocks/>
            </p:cNvSpPr>
            <p:nvPr/>
          </p:nvSpPr>
          <p:spPr bwMode="auto">
            <a:xfrm rot="20399546">
              <a:off x="11486218" y="306755"/>
              <a:ext cx="188352" cy="380241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0"/>
            <p:cNvSpPr>
              <a:spLocks/>
            </p:cNvSpPr>
            <p:nvPr/>
          </p:nvSpPr>
          <p:spPr bwMode="auto">
            <a:xfrm rot="20399546">
              <a:off x="11632851" y="298738"/>
              <a:ext cx="112304" cy="248483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1"/>
            <p:cNvSpPr>
              <a:spLocks/>
            </p:cNvSpPr>
            <p:nvPr/>
          </p:nvSpPr>
          <p:spPr bwMode="auto">
            <a:xfrm rot="20399546">
              <a:off x="11710444" y="508051"/>
              <a:ext cx="144138" cy="90197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2"/>
            <p:cNvSpPr>
              <a:spLocks/>
            </p:cNvSpPr>
            <p:nvPr/>
          </p:nvSpPr>
          <p:spPr bwMode="auto">
            <a:xfrm rot="20399546">
              <a:off x="11538078" y="665049"/>
              <a:ext cx="157402" cy="52173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3"/>
            <p:cNvSpPr>
              <a:spLocks/>
            </p:cNvSpPr>
            <p:nvPr/>
          </p:nvSpPr>
          <p:spPr bwMode="auto">
            <a:xfrm rot="20399546">
              <a:off x="11385593" y="578185"/>
              <a:ext cx="265285" cy="98155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59" name="Freeform 413"/>
          <p:cNvSpPr>
            <a:spLocks/>
          </p:cNvSpPr>
          <p:nvPr/>
        </p:nvSpPr>
        <p:spPr bwMode="auto">
          <a:xfrm>
            <a:off x="-23365" y="3007512"/>
            <a:ext cx="12188952" cy="3850488"/>
          </a:xfrm>
          <a:custGeom>
            <a:avLst/>
            <a:gdLst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3850488">
                <a:moveTo>
                  <a:pt x="282858" y="953"/>
                </a:moveTo>
                <a:cubicBezTo>
                  <a:pt x="949832" y="12603"/>
                  <a:pt x="1183508" y="-67001"/>
                  <a:pt x="2374306" y="434202"/>
                </a:cubicBezTo>
                <a:cubicBezTo>
                  <a:pt x="3565104" y="935405"/>
                  <a:pt x="5388766" y="2877142"/>
                  <a:pt x="7427648" y="3008169"/>
                </a:cubicBezTo>
                <a:cubicBezTo>
                  <a:pt x="9179895" y="3120776"/>
                  <a:pt x="10439965" y="2790445"/>
                  <a:pt x="12188952" y="2149941"/>
                </a:cubicBezTo>
                <a:lnTo>
                  <a:pt x="12188952" y="3850488"/>
                </a:lnTo>
                <a:lnTo>
                  <a:pt x="0" y="3850488"/>
                </a:lnTo>
                <a:lnTo>
                  <a:pt x="0" y="2369"/>
                </a:lnTo>
                <a:cubicBezTo>
                  <a:pt x="93242" y="-167"/>
                  <a:pt x="187576" y="-711"/>
                  <a:pt x="282858" y="953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60" name="Freeform 414"/>
          <p:cNvSpPr>
            <a:spLocks/>
          </p:cNvSpPr>
          <p:nvPr/>
        </p:nvSpPr>
        <p:spPr bwMode="auto">
          <a:xfrm>
            <a:off x="-23365" y="3324746"/>
            <a:ext cx="12188952" cy="3383191"/>
          </a:xfrm>
          <a:custGeom>
            <a:avLst/>
            <a:gdLst/>
            <a:ahLst/>
            <a:cxnLst/>
            <a:rect l="l" t="t" r="r" b="b"/>
            <a:pathLst>
              <a:path w="12226444" h="3383191">
                <a:moveTo>
                  <a:pt x="0" y="0"/>
                </a:moveTo>
                <a:cubicBezTo>
                  <a:pt x="4849618" y="341726"/>
                  <a:pt x="5060396" y="5340190"/>
                  <a:pt x="12226444" y="1871560"/>
                </a:cubicBezTo>
                <a:lnTo>
                  <a:pt x="12226444" y="2023822"/>
                </a:lnTo>
                <a:cubicBezTo>
                  <a:pt x="8197021" y="4374285"/>
                  <a:pt x="5724658" y="3266285"/>
                  <a:pt x="3368145" y="1776645"/>
                </a:cubicBezTo>
                <a:cubicBezTo>
                  <a:pt x="1574961" y="643106"/>
                  <a:pt x="605914" y="543871"/>
                  <a:pt x="0" y="47757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61" name="Group 5"/>
          <p:cNvGrpSpPr>
            <a:grpSpLocks noChangeAspect="1"/>
          </p:cNvGrpSpPr>
          <p:nvPr/>
        </p:nvGrpSpPr>
        <p:grpSpPr bwMode="auto">
          <a:xfrm>
            <a:off x="-1519" y="854145"/>
            <a:ext cx="1881474" cy="2341763"/>
            <a:chOff x="3000" y="1116"/>
            <a:chExt cx="1680" cy="2091"/>
          </a:xfrm>
        </p:grpSpPr>
        <p:sp>
          <p:nvSpPr>
            <p:cNvPr id="62" name="Freeform 6"/>
            <p:cNvSpPr>
              <a:spLocks/>
            </p:cNvSpPr>
            <p:nvPr/>
          </p:nvSpPr>
          <p:spPr bwMode="auto">
            <a:xfrm>
              <a:off x="3019" y="2576"/>
              <a:ext cx="85" cy="93"/>
            </a:xfrm>
            <a:custGeom>
              <a:avLst/>
              <a:gdLst>
                <a:gd name="T0" fmla="*/ 0 w 36"/>
                <a:gd name="T1" fmla="*/ 32 h 39"/>
                <a:gd name="T2" fmla="*/ 2 w 36"/>
                <a:gd name="T3" fmla="*/ 39 h 39"/>
                <a:gd name="T4" fmla="*/ 26 w 36"/>
                <a:gd name="T5" fmla="*/ 0 h 39"/>
                <a:gd name="T6" fmla="*/ 0 w 36"/>
                <a:gd name="T7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9">
                  <a:moveTo>
                    <a:pt x="0" y="32"/>
                  </a:moveTo>
                  <a:cubicBezTo>
                    <a:pt x="0" y="32"/>
                    <a:pt x="0" y="36"/>
                    <a:pt x="2" y="39"/>
                  </a:cubicBezTo>
                  <a:cubicBezTo>
                    <a:pt x="33" y="25"/>
                    <a:pt x="36" y="20"/>
                    <a:pt x="26" y="0"/>
                  </a:cubicBezTo>
                  <a:cubicBezTo>
                    <a:pt x="32" y="29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7"/>
            <p:cNvSpPr>
              <a:spLocks/>
            </p:cNvSpPr>
            <p:nvPr/>
          </p:nvSpPr>
          <p:spPr bwMode="auto">
            <a:xfrm>
              <a:off x="3057" y="2617"/>
              <a:ext cx="116" cy="73"/>
            </a:xfrm>
            <a:custGeom>
              <a:avLst/>
              <a:gdLst>
                <a:gd name="T0" fmla="*/ 37 w 49"/>
                <a:gd name="T1" fmla="*/ 17 h 31"/>
                <a:gd name="T2" fmla="*/ 13 w 49"/>
                <a:gd name="T3" fmla="*/ 23 h 31"/>
                <a:gd name="T4" fmla="*/ 5 w 49"/>
                <a:gd name="T5" fmla="*/ 13 h 31"/>
                <a:gd name="T6" fmla="*/ 0 w 49"/>
                <a:gd name="T7" fmla="*/ 20 h 31"/>
                <a:gd name="T8" fmla="*/ 14 w 49"/>
                <a:gd name="T9" fmla="*/ 31 h 31"/>
                <a:gd name="T10" fmla="*/ 43 w 49"/>
                <a:gd name="T11" fmla="*/ 20 h 31"/>
                <a:gd name="T12" fmla="*/ 49 w 49"/>
                <a:gd name="T13" fmla="*/ 0 h 31"/>
                <a:gd name="T14" fmla="*/ 37 w 49"/>
                <a:gd name="T15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1">
                  <a:moveTo>
                    <a:pt x="37" y="17"/>
                  </a:moveTo>
                  <a:cubicBezTo>
                    <a:pt x="34" y="18"/>
                    <a:pt x="21" y="23"/>
                    <a:pt x="13" y="23"/>
                  </a:cubicBezTo>
                  <a:cubicBezTo>
                    <a:pt x="6" y="22"/>
                    <a:pt x="5" y="13"/>
                    <a:pt x="5" y="1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5" y="31"/>
                    <a:pt x="14" y="31"/>
                  </a:cubicBezTo>
                  <a:cubicBezTo>
                    <a:pt x="24" y="31"/>
                    <a:pt x="37" y="27"/>
                    <a:pt x="43" y="20"/>
                  </a:cubicBezTo>
                  <a:cubicBezTo>
                    <a:pt x="49" y="14"/>
                    <a:pt x="49" y="0"/>
                    <a:pt x="49" y="0"/>
                  </a:cubicBezTo>
                  <a:cubicBezTo>
                    <a:pt x="49" y="0"/>
                    <a:pt x="39" y="16"/>
                    <a:pt x="3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8"/>
            <p:cNvSpPr>
              <a:spLocks/>
            </p:cNvSpPr>
            <p:nvPr/>
          </p:nvSpPr>
          <p:spPr bwMode="auto">
            <a:xfrm>
              <a:off x="3133" y="2676"/>
              <a:ext cx="71" cy="23"/>
            </a:xfrm>
            <a:custGeom>
              <a:avLst/>
              <a:gdLst>
                <a:gd name="T0" fmla="*/ 13 w 30"/>
                <a:gd name="T1" fmla="*/ 5 h 10"/>
                <a:gd name="T2" fmla="*/ 6 w 30"/>
                <a:gd name="T3" fmla="*/ 0 h 10"/>
                <a:gd name="T4" fmla="*/ 0 w 30"/>
                <a:gd name="T5" fmla="*/ 1 h 10"/>
                <a:gd name="T6" fmla="*/ 13 w 30"/>
                <a:gd name="T7" fmla="*/ 10 h 10"/>
                <a:gd name="T8" fmla="*/ 30 w 30"/>
                <a:gd name="T9" fmla="*/ 1 h 10"/>
                <a:gd name="T10" fmla="*/ 13 w 30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0">
                  <a:moveTo>
                    <a:pt x="13" y="5"/>
                  </a:moveTo>
                  <a:cubicBezTo>
                    <a:pt x="9" y="4"/>
                    <a:pt x="6" y="0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10"/>
                    <a:pt x="13" y="10"/>
                  </a:cubicBezTo>
                  <a:cubicBezTo>
                    <a:pt x="20" y="10"/>
                    <a:pt x="27" y="7"/>
                    <a:pt x="30" y="1"/>
                  </a:cubicBezTo>
                  <a:cubicBezTo>
                    <a:pt x="25" y="4"/>
                    <a:pt x="18" y="6"/>
                    <a:pt x="13" y="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5" name="Freeform 9"/>
            <p:cNvSpPr>
              <a:spLocks/>
            </p:cNvSpPr>
            <p:nvPr/>
          </p:nvSpPr>
          <p:spPr bwMode="auto">
            <a:xfrm>
              <a:off x="3003" y="2742"/>
              <a:ext cx="234" cy="198"/>
            </a:xfrm>
            <a:custGeom>
              <a:avLst/>
              <a:gdLst>
                <a:gd name="T0" fmla="*/ 11 w 99"/>
                <a:gd name="T1" fmla="*/ 9 h 84"/>
                <a:gd name="T2" fmla="*/ 19 w 99"/>
                <a:gd name="T3" fmla="*/ 30 h 84"/>
                <a:gd name="T4" fmla="*/ 51 w 99"/>
                <a:gd name="T5" fmla="*/ 29 h 84"/>
                <a:gd name="T6" fmla="*/ 54 w 99"/>
                <a:gd name="T7" fmla="*/ 54 h 84"/>
                <a:gd name="T8" fmla="*/ 75 w 99"/>
                <a:gd name="T9" fmla="*/ 51 h 84"/>
                <a:gd name="T10" fmla="*/ 76 w 99"/>
                <a:gd name="T11" fmla="*/ 69 h 84"/>
                <a:gd name="T12" fmla="*/ 90 w 99"/>
                <a:gd name="T13" fmla="*/ 73 h 84"/>
                <a:gd name="T14" fmla="*/ 88 w 99"/>
                <a:gd name="T15" fmla="*/ 82 h 84"/>
                <a:gd name="T16" fmla="*/ 89 w 99"/>
                <a:gd name="T17" fmla="*/ 84 h 84"/>
                <a:gd name="T18" fmla="*/ 93 w 99"/>
                <a:gd name="T19" fmla="*/ 72 h 84"/>
                <a:gd name="T20" fmla="*/ 80 w 99"/>
                <a:gd name="T21" fmla="*/ 66 h 84"/>
                <a:gd name="T22" fmla="*/ 78 w 99"/>
                <a:gd name="T23" fmla="*/ 48 h 84"/>
                <a:gd name="T24" fmla="*/ 60 w 99"/>
                <a:gd name="T25" fmla="*/ 45 h 84"/>
                <a:gd name="T26" fmla="*/ 52 w 99"/>
                <a:gd name="T27" fmla="*/ 23 h 84"/>
                <a:gd name="T28" fmla="*/ 22 w 99"/>
                <a:gd name="T29" fmla="*/ 24 h 84"/>
                <a:gd name="T30" fmla="*/ 12 w 99"/>
                <a:gd name="T31" fmla="*/ 3 h 84"/>
                <a:gd name="T32" fmla="*/ 0 w 99"/>
                <a:gd name="T33" fmla="*/ 4 h 84"/>
                <a:gd name="T34" fmla="*/ 0 w 99"/>
                <a:gd name="T35" fmla="*/ 11 h 84"/>
                <a:gd name="T36" fmla="*/ 11 w 99"/>
                <a:gd name="T37" fmla="*/ 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84">
                  <a:moveTo>
                    <a:pt x="11" y="9"/>
                  </a:moveTo>
                  <a:cubicBezTo>
                    <a:pt x="24" y="16"/>
                    <a:pt x="19" y="30"/>
                    <a:pt x="19" y="30"/>
                  </a:cubicBezTo>
                  <a:cubicBezTo>
                    <a:pt x="19" y="30"/>
                    <a:pt x="40" y="22"/>
                    <a:pt x="51" y="29"/>
                  </a:cubicBezTo>
                  <a:cubicBezTo>
                    <a:pt x="61" y="35"/>
                    <a:pt x="54" y="54"/>
                    <a:pt x="54" y="54"/>
                  </a:cubicBezTo>
                  <a:cubicBezTo>
                    <a:pt x="54" y="54"/>
                    <a:pt x="68" y="44"/>
                    <a:pt x="75" y="51"/>
                  </a:cubicBezTo>
                  <a:cubicBezTo>
                    <a:pt x="81" y="58"/>
                    <a:pt x="76" y="69"/>
                    <a:pt x="76" y="69"/>
                  </a:cubicBezTo>
                  <a:cubicBezTo>
                    <a:pt x="76" y="69"/>
                    <a:pt x="86" y="69"/>
                    <a:pt x="90" y="73"/>
                  </a:cubicBezTo>
                  <a:cubicBezTo>
                    <a:pt x="93" y="78"/>
                    <a:pt x="88" y="82"/>
                    <a:pt x="88" y="82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4"/>
                    <a:pt x="99" y="80"/>
                    <a:pt x="93" y="72"/>
                  </a:cubicBezTo>
                  <a:cubicBezTo>
                    <a:pt x="88" y="65"/>
                    <a:pt x="80" y="66"/>
                    <a:pt x="80" y="66"/>
                  </a:cubicBezTo>
                  <a:cubicBezTo>
                    <a:pt x="80" y="66"/>
                    <a:pt x="87" y="55"/>
                    <a:pt x="78" y="48"/>
                  </a:cubicBezTo>
                  <a:cubicBezTo>
                    <a:pt x="68" y="40"/>
                    <a:pt x="60" y="45"/>
                    <a:pt x="60" y="45"/>
                  </a:cubicBezTo>
                  <a:cubicBezTo>
                    <a:pt x="60" y="45"/>
                    <a:pt x="62" y="32"/>
                    <a:pt x="52" y="23"/>
                  </a:cubicBezTo>
                  <a:cubicBezTo>
                    <a:pt x="41" y="13"/>
                    <a:pt x="22" y="24"/>
                    <a:pt x="22" y="24"/>
                  </a:cubicBezTo>
                  <a:cubicBezTo>
                    <a:pt x="22" y="24"/>
                    <a:pt x="26" y="11"/>
                    <a:pt x="12" y="3"/>
                  </a:cubicBezTo>
                  <a:cubicBezTo>
                    <a:pt x="7" y="0"/>
                    <a:pt x="4" y="1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8"/>
                    <a:pt x="7" y="7"/>
                    <a:pt x="11" y="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Freeform 10"/>
            <p:cNvSpPr>
              <a:spLocks/>
            </p:cNvSpPr>
            <p:nvPr/>
          </p:nvSpPr>
          <p:spPr bwMode="auto">
            <a:xfrm>
              <a:off x="4590" y="2068"/>
              <a:ext cx="90" cy="22"/>
            </a:xfrm>
            <a:custGeom>
              <a:avLst/>
              <a:gdLst>
                <a:gd name="T0" fmla="*/ 38 w 38"/>
                <a:gd name="T1" fmla="*/ 6 h 9"/>
                <a:gd name="T2" fmla="*/ 10 w 38"/>
                <a:gd name="T3" fmla="*/ 0 h 9"/>
                <a:gd name="T4" fmla="*/ 1 w 38"/>
                <a:gd name="T5" fmla="*/ 0 h 9"/>
                <a:gd name="T6" fmla="*/ 0 w 38"/>
                <a:gd name="T7" fmla="*/ 9 h 9"/>
                <a:gd name="T8" fmla="*/ 38 w 38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38" y="6"/>
                  </a:moveTo>
                  <a:cubicBezTo>
                    <a:pt x="38" y="6"/>
                    <a:pt x="23" y="0"/>
                    <a:pt x="10" y="0"/>
                  </a:cubicBezTo>
                  <a:cubicBezTo>
                    <a:pt x="9" y="0"/>
                    <a:pt x="6" y="0"/>
                    <a:pt x="1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0" y="7"/>
                    <a:pt x="38" y="6"/>
                    <a:pt x="38" y="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11"/>
            <p:cNvSpPr>
              <a:spLocks/>
            </p:cNvSpPr>
            <p:nvPr/>
          </p:nvSpPr>
          <p:spPr bwMode="auto">
            <a:xfrm>
              <a:off x="3000" y="1631"/>
              <a:ext cx="1600" cy="1531"/>
            </a:xfrm>
            <a:custGeom>
              <a:avLst/>
              <a:gdLst>
                <a:gd name="T0" fmla="*/ 669 w 677"/>
                <a:gd name="T1" fmla="*/ 175 h 648"/>
                <a:gd name="T2" fmla="*/ 485 w 677"/>
                <a:gd name="T3" fmla="*/ 89 h 648"/>
                <a:gd name="T4" fmla="*/ 381 w 677"/>
                <a:gd name="T5" fmla="*/ 36 h 648"/>
                <a:gd name="T6" fmla="*/ 307 w 677"/>
                <a:gd name="T7" fmla="*/ 0 h 648"/>
                <a:gd name="T8" fmla="*/ 207 w 677"/>
                <a:gd name="T9" fmla="*/ 44 h 648"/>
                <a:gd name="T10" fmla="*/ 195 w 677"/>
                <a:gd name="T11" fmla="*/ 49 h 648"/>
                <a:gd name="T12" fmla="*/ 195 w 677"/>
                <a:gd name="T13" fmla="*/ 51 h 648"/>
                <a:gd name="T14" fmla="*/ 100 w 677"/>
                <a:gd name="T15" fmla="*/ 94 h 648"/>
                <a:gd name="T16" fmla="*/ 0 w 677"/>
                <a:gd name="T17" fmla="*/ 140 h 648"/>
                <a:gd name="T18" fmla="*/ 0 w 677"/>
                <a:gd name="T19" fmla="*/ 642 h 648"/>
                <a:gd name="T20" fmla="*/ 82 w 677"/>
                <a:gd name="T21" fmla="*/ 640 h 648"/>
                <a:gd name="T22" fmla="*/ 201 w 677"/>
                <a:gd name="T23" fmla="*/ 644 h 648"/>
                <a:gd name="T24" fmla="*/ 236 w 677"/>
                <a:gd name="T25" fmla="*/ 644 h 648"/>
                <a:gd name="T26" fmla="*/ 407 w 677"/>
                <a:gd name="T27" fmla="*/ 644 h 648"/>
                <a:gd name="T28" fmla="*/ 455 w 677"/>
                <a:gd name="T29" fmla="*/ 648 h 648"/>
                <a:gd name="T30" fmla="*/ 548 w 677"/>
                <a:gd name="T31" fmla="*/ 638 h 648"/>
                <a:gd name="T32" fmla="*/ 632 w 677"/>
                <a:gd name="T33" fmla="*/ 643 h 648"/>
                <a:gd name="T34" fmla="*/ 677 w 677"/>
                <a:gd name="T35" fmla="*/ 178 h 648"/>
                <a:gd name="T36" fmla="*/ 669 w 677"/>
                <a:gd name="T37" fmla="*/ 175 h 648"/>
                <a:gd name="T38" fmla="*/ 669 w 677"/>
                <a:gd name="T39" fmla="*/ 175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7" h="648">
                  <a:moveTo>
                    <a:pt x="669" y="175"/>
                  </a:moveTo>
                  <a:cubicBezTo>
                    <a:pt x="485" y="89"/>
                    <a:pt x="485" y="89"/>
                    <a:pt x="485" y="89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207" y="44"/>
                    <a:pt x="207" y="44"/>
                    <a:pt x="207" y="44"/>
                  </a:cubicBezTo>
                  <a:cubicBezTo>
                    <a:pt x="195" y="49"/>
                    <a:pt x="195" y="49"/>
                    <a:pt x="195" y="49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00" y="94"/>
                    <a:pt x="100" y="94"/>
                    <a:pt x="100" y="94"/>
                  </a:cubicBezTo>
                  <a:cubicBezTo>
                    <a:pt x="52" y="115"/>
                    <a:pt x="21" y="130"/>
                    <a:pt x="0" y="140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82" y="640"/>
                    <a:pt x="82" y="640"/>
                    <a:pt x="82" y="640"/>
                  </a:cubicBezTo>
                  <a:cubicBezTo>
                    <a:pt x="201" y="644"/>
                    <a:pt x="201" y="644"/>
                    <a:pt x="201" y="644"/>
                  </a:cubicBezTo>
                  <a:cubicBezTo>
                    <a:pt x="236" y="644"/>
                    <a:pt x="236" y="644"/>
                    <a:pt x="236" y="644"/>
                  </a:cubicBezTo>
                  <a:cubicBezTo>
                    <a:pt x="236" y="644"/>
                    <a:pt x="318" y="644"/>
                    <a:pt x="407" y="644"/>
                  </a:cubicBezTo>
                  <a:cubicBezTo>
                    <a:pt x="419" y="644"/>
                    <a:pt x="443" y="648"/>
                    <a:pt x="455" y="648"/>
                  </a:cubicBezTo>
                  <a:cubicBezTo>
                    <a:pt x="489" y="648"/>
                    <a:pt x="519" y="638"/>
                    <a:pt x="548" y="638"/>
                  </a:cubicBezTo>
                  <a:cubicBezTo>
                    <a:pt x="603" y="638"/>
                    <a:pt x="632" y="643"/>
                    <a:pt x="632" y="643"/>
                  </a:cubicBezTo>
                  <a:cubicBezTo>
                    <a:pt x="677" y="178"/>
                    <a:pt x="677" y="178"/>
                    <a:pt x="677" y="178"/>
                  </a:cubicBezTo>
                  <a:cubicBezTo>
                    <a:pt x="669" y="175"/>
                    <a:pt x="669" y="175"/>
                    <a:pt x="669" y="175"/>
                  </a:cubicBezTo>
                  <a:cubicBezTo>
                    <a:pt x="669" y="175"/>
                    <a:pt x="669" y="175"/>
                    <a:pt x="669" y="17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12"/>
            <p:cNvSpPr>
              <a:spLocks/>
            </p:cNvSpPr>
            <p:nvPr/>
          </p:nvSpPr>
          <p:spPr bwMode="auto">
            <a:xfrm>
              <a:off x="3433" y="1740"/>
              <a:ext cx="560" cy="17"/>
            </a:xfrm>
            <a:custGeom>
              <a:avLst/>
              <a:gdLst>
                <a:gd name="T0" fmla="*/ 237 w 237"/>
                <a:gd name="T1" fmla="*/ 7 h 7"/>
                <a:gd name="T2" fmla="*/ 229 w 237"/>
                <a:gd name="T3" fmla="*/ 3 h 7"/>
                <a:gd name="T4" fmla="*/ 129 w 237"/>
                <a:gd name="T5" fmla="*/ 1 h 7"/>
                <a:gd name="T6" fmla="*/ 13 w 237"/>
                <a:gd name="T7" fmla="*/ 0 h 7"/>
                <a:gd name="T8" fmla="*/ 12 w 237"/>
                <a:gd name="T9" fmla="*/ 0 h 7"/>
                <a:gd name="T10" fmla="*/ 12 w 237"/>
                <a:gd name="T11" fmla="*/ 2 h 7"/>
                <a:gd name="T12" fmla="*/ 0 w 237"/>
                <a:gd name="T13" fmla="*/ 6 h 7"/>
                <a:gd name="T14" fmla="*/ 26 w 237"/>
                <a:gd name="T15" fmla="*/ 6 h 7"/>
                <a:gd name="T16" fmla="*/ 237 w 237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7">
                  <a:moveTo>
                    <a:pt x="237" y="7"/>
                  </a:moveTo>
                  <a:cubicBezTo>
                    <a:pt x="229" y="3"/>
                    <a:pt x="229" y="3"/>
                    <a:pt x="229" y="3"/>
                  </a:cubicBezTo>
                  <a:cubicBezTo>
                    <a:pt x="193" y="3"/>
                    <a:pt x="153" y="2"/>
                    <a:pt x="129" y="1"/>
                  </a:cubicBezTo>
                  <a:cubicBezTo>
                    <a:pt x="110" y="0"/>
                    <a:pt x="61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2" y="6"/>
                    <a:pt x="19" y="6"/>
                    <a:pt x="26" y="6"/>
                  </a:cubicBezTo>
                  <a:cubicBezTo>
                    <a:pt x="55" y="6"/>
                    <a:pt x="191" y="6"/>
                    <a:pt x="237" y="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13"/>
            <p:cNvSpPr>
              <a:spLocks noEditPoints="1"/>
            </p:cNvSpPr>
            <p:nvPr/>
          </p:nvSpPr>
          <p:spPr bwMode="auto">
            <a:xfrm>
              <a:off x="3000" y="1757"/>
              <a:ext cx="1640" cy="1450"/>
            </a:xfrm>
            <a:custGeom>
              <a:avLst/>
              <a:gdLst>
                <a:gd name="T0" fmla="*/ 665 w 694"/>
                <a:gd name="T1" fmla="*/ 228 h 614"/>
                <a:gd name="T2" fmla="*/ 573 w 694"/>
                <a:gd name="T3" fmla="*/ 184 h 614"/>
                <a:gd name="T4" fmla="*/ 575 w 694"/>
                <a:gd name="T5" fmla="*/ 119 h 614"/>
                <a:gd name="T6" fmla="*/ 616 w 694"/>
                <a:gd name="T7" fmla="*/ 95 h 614"/>
                <a:gd name="T8" fmla="*/ 506 w 694"/>
                <a:gd name="T9" fmla="*/ 44 h 614"/>
                <a:gd name="T10" fmla="*/ 289 w 694"/>
                <a:gd name="T11" fmla="*/ 40 h 614"/>
                <a:gd name="T12" fmla="*/ 296 w 694"/>
                <a:gd name="T13" fmla="*/ 46 h 614"/>
                <a:gd name="T14" fmla="*/ 182 w 694"/>
                <a:gd name="T15" fmla="*/ 89 h 614"/>
                <a:gd name="T16" fmla="*/ 0 w 694"/>
                <a:gd name="T17" fmla="*/ 96 h 614"/>
                <a:gd name="T18" fmla="*/ 336 w 694"/>
                <a:gd name="T19" fmla="*/ 97 h 614"/>
                <a:gd name="T20" fmla="*/ 28 w 694"/>
                <a:gd name="T21" fmla="*/ 121 h 614"/>
                <a:gd name="T22" fmla="*/ 0 w 694"/>
                <a:gd name="T23" fmla="*/ 183 h 614"/>
                <a:gd name="T24" fmla="*/ 29 w 694"/>
                <a:gd name="T25" fmla="*/ 235 h 614"/>
                <a:gd name="T26" fmla="*/ 30 w 694"/>
                <a:gd name="T27" fmla="*/ 300 h 614"/>
                <a:gd name="T28" fmla="*/ 471 w 694"/>
                <a:gd name="T29" fmla="*/ 300 h 614"/>
                <a:gd name="T30" fmla="*/ 107 w 694"/>
                <a:gd name="T31" fmla="*/ 376 h 614"/>
                <a:gd name="T32" fmla="*/ 29 w 694"/>
                <a:gd name="T33" fmla="*/ 424 h 614"/>
                <a:gd name="T34" fmla="*/ 0 w 694"/>
                <a:gd name="T35" fmla="*/ 472 h 614"/>
                <a:gd name="T36" fmla="*/ 134 w 694"/>
                <a:gd name="T37" fmla="*/ 516 h 614"/>
                <a:gd name="T38" fmla="*/ 192 w 694"/>
                <a:gd name="T39" fmla="*/ 587 h 614"/>
                <a:gd name="T40" fmla="*/ 421 w 694"/>
                <a:gd name="T41" fmla="*/ 603 h 614"/>
                <a:gd name="T42" fmla="*/ 298 w 694"/>
                <a:gd name="T43" fmla="*/ 190 h 614"/>
                <a:gd name="T44" fmla="*/ 198 w 694"/>
                <a:gd name="T45" fmla="*/ 188 h 614"/>
                <a:gd name="T46" fmla="*/ 273 w 694"/>
                <a:gd name="T47" fmla="*/ 278 h 614"/>
                <a:gd name="T48" fmla="*/ 358 w 694"/>
                <a:gd name="T49" fmla="*/ 234 h 614"/>
                <a:gd name="T50" fmla="*/ 358 w 694"/>
                <a:gd name="T51" fmla="*/ 191 h 614"/>
                <a:gd name="T52" fmla="*/ 196 w 694"/>
                <a:gd name="T53" fmla="*/ 140 h 614"/>
                <a:gd name="T54" fmla="*/ 332 w 694"/>
                <a:gd name="T55" fmla="*/ 140 h 614"/>
                <a:gd name="T56" fmla="*/ 399 w 694"/>
                <a:gd name="T57" fmla="*/ 185 h 614"/>
                <a:gd name="T58" fmla="*/ 110 w 694"/>
                <a:gd name="T59" fmla="*/ 416 h 614"/>
                <a:gd name="T60" fmla="*/ 191 w 694"/>
                <a:gd name="T61" fmla="*/ 511 h 614"/>
                <a:gd name="T62" fmla="*/ 192 w 694"/>
                <a:gd name="T63" fmla="*/ 560 h 614"/>
                <a:gd name="T64" fmla="*/ 311 w 694"/>
                <a:gd name="T65" fmla="*/ 417 h 614"/>
                <a:gd name="T66" fmla="*/ 399 w 694"/>
                <a:gd name="T67" fmla="*/ 373 h 614"/>
                <a:gd name="T68" fmla="*/ 203 w 694"/>
                <a:gd name="T69" fmla="*/ 467 h 614"/>
                <a:gd name="T70" fmla="*/ 311 w 694"/>
                <a:gd name="T71" fmla="*/ 511 h 614"/>
                <a:gd name="T72" fmla="*/ 401 w 694"/>
                <a:gd name="T73" fmla="*/ 561 h 614"/>
                <a:gd name="T74" fmla="*/ 298 w 694"/>
                <a:gd name="T75" fmla="*/ 567 h 614"/>
                <a:gd name="T76" fmla="*/ 488 w 694"/>
                <a:gd name="T77" fmla="*/ 424 h 614"/>
                <a:gd name="T78" fmla="*/ 414 w 694"/>
                <a:gd name="T79" fmla="*/ 423 h 614"/>
                <a:gd name="T80" fmla="*/ 637 w 694"/>
                <a:gd name="T81" fmla="*/ 511 h 614"/>
                <a:gd name="T82" fmla="*/ 633 w 694"/>
                <a:gd name="T83" fmla="*/ 566 h 614"/>
                <a:gd name="T84" fmla="*/ 551 w 694"/>
                <a:gd name="T85" fmla="*/ 567 h 614"/>
                <a:gd name="T86" fmla="*/ 429 w 694"/>
                <a:gd name="T87" fmla="*/ 518 h 614"/>
                <a:gd name="T88" fmla="*/ 415 w 694"/>
                <a:gd name="T89" fmla="*/ 474 h 614"/>
                <a:gd name="T90" fmla="*/ 489 w 694"/>
                <a:gd name="T91" fmla="*/ 424 h 614"/>
                <a:gd name="T92" fmla="*/ 656 w 694"/>
                <a:gd name="T93" fmla="*/ 321 h 614"/>
                <a:gd name="T94" fmla="*/ 651 w 694"/>
                <a:gd name="T95" fmla="*/ 377 h 614"/>
                <a:gd name="T96" fmla="*/ 413 w 694"/>
                <a:gd name="T97" fmla="*/ 379 h 614"/>
                <a:gd name="T98" fmla="*/ 651 w 694"/>
                <a:gd name="T99" fmla="*/ 376 h 614"/>
                <a:gd name="T100" fmla="*/ 582 w 694"/>
                <a:gd name="T101" fmla="*/ 371 h 614"/>
                <a:gd name="T102" fmla="*/ 182 w 694"/>
                <a:gd name="T103" fmla="*/ 371 h 614"/>
                <a:gd name="T104" fmla="*/ 636 w 694"/>
                <a:gd name="T105" fmla="*/ 330 h 614"/>
                <a:gd name="T106" fmla="*/ 569 w 694"/>
                <a:gd name="T107" fmla="*/ 298 h 614"/>
                <a:gd name="T108" fmla="*/ 661 w 694"/>
                <a:gd name="T109" fmla="*/ 276 h 614"/>
                <a:gd name="T110" fmla="*/ 664 w 694"/>
                <a:gd name="T111" fmla="*/ 236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94" h="614">
                  <a:moveTo>
                    <a:pt x="669" y="180"/>
                  </a:moveTo>
                  <a:cubicBezTo>
                    <a:pt x="668" y="188"/>
                    <a:pt x="668" y="188"/>
                    <a:pt x="668" y="188"/>
                  </a:cubicBezTo>
                  <a:cubicBezTo>
                    <a:pt x="669" y="188"/>
                    <a:pt x="669" y="188"/>
                    <a:pt x="669" y="188"/>
                  </a:cubicBezTo>
                  <a:cubicBezTo>
                    <a:pt x="667" y="202"/>
                    <a:pt x="666" y="216"/>
                    <a:pt x="666" y="229"/>
                  </a:cubicBezTo>
                  <a:cubicBezTo>
                    <a:pt x="665" y="229"/>
                    <a:pt x="665" y="229"/>
                    <a:pt x="665" y="229"/>
                  </a:cubicBezTo>
                  <a:cubicBezTo>
                    <a:pt x="665" y="228"/>
                    <a:pt x="665" y="228"/>
                    <a:pt x="665" y="228"/>
                  </a:cubicBezTo>
                  <a:cubicBezTo>
                    <a:pt x="652" y="228"/>
                    <a:pt x="611" y="230"/>
                    <a:pt x="571" y="231"/>
                  </a:cubicBezTo>
                  <a:cubicBezTo>
                    <a:pt x="573" y="190"/>
                    <a:pt x="573" y="190"/>
                    <a:pt x="573" y="190"/>
                  </a:cubicBezTo>
                  <a:cubicBezTo>
                    <a:pt x="598" y="189"/>
                    <a:pt x="638" y="189"/>
                    <a:pt x="668" y="188"/>
                  </a:cubicBezTo>
                  <a:cubicBezTo>
                    <a:pt x="669" y="180"/>
                    <a:pt x="669" y="180"/>
                    <a:pt x="669" y="180"/>
                  </a:cubicBezTo>
                  <a:cubicBezTo>
                    <a:pt x="636" y="181"/>
                    <a:pt x="594" y="182"/>
                    <a:pt x="582" y="183"/>
                  </a:cubicBezTo>
                  <a:cubicBezTo>
                    <a:pt x="579" y="184"/>
                    <a:pt x="577" y="184"/>
                    <a:pt x="573" y="184"/>
                  </a:cubicBezTo>
                  <a:cubicBezTo>
                    <a:pt x="574" y="143"/>
                    <a:pt x="574" y="143"/>
                    <a:pt x="574" y="143"/>
                  </a:cubicBezTo>
                  <a:cubicBezTo>
                    <a:pt x="606" y="142"/>
                    <a:pt x="631" y="142"/>
                    <a:pt x="635" y="142"/>
                  </a:cubicBezTo>
                  <a:cubicBezTo>
                    <a:pt x="639" y="142"/>
                    <a:pt x="656" y="141"/>
                    <a:pt x="673" y="140"/>
                  </a:cubicBezTo>
                  <a:cubicBezTo>
                    <a:pt x="674" y="132"/>
                    <a:pt x="674" y="132"/>
                    <a:pt x="674" y="132"/>
                  </a:cubicBezTo>
                  <a:cubicBezTo>
                    <a:pt x="654" y="133"/>
                    <a:pt x="614" y="134"/>
                    <a:pt x="575" y="136"/>
                  </a:cubicBezTo>
                  <a:cubicBezTo>
                    <a:pt x="575" y="119"/>
                    <a:pt x="575" y="119"/>
                    <a:pt x="575" y="119"/>
                  </a:cubicBezTo>
                  <a:cubicBezTo>
                    <a:pt x="399" y="121"/>
                    <a:pt x="399" y="121"/>
                    <a:pt x="399" y="121"/>
                  </a:cubicBezTo>
                  <a:cubicBezTo>
                    <a:pt x="399" y="137"/>
                    <a:pt x="399" y="137"/>
                    <a:pt x="399" y="137"/>
                  </a:cubicBezTo>
                  <a:cubicBezTo>
                    <a:pt x="378" y="136"/>
                    <a:pt x="357" y="136"/>
                    <a:pt x="340" y="135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411" y="98"/>
                    <a:pt x="536" y="97"/>
                    <a:pt x="551" y="97"/>
                  </a:cubicBezTo>
                  <a:cubicBezTo>
                    <a:pt x="559" y="97"/>
                    <a:pt x="587" y="96"/>
                    <a:pt x="616" y="95"/>
                  </a:cubicBezTo>
                  <a:cubicBezTo>
                    <a:pt x="602" y="88"/>
                    <a:pt x="602" y="88"/>
                    <a:pt x="602" y="88"/>
                  </a:cubicBezTo>
                  <a:cubicBezTo>
                    <a:pt x="592" y="88"/>
                    <a:pt x="586" y="89"/>
                    <a:pt x="582" y="89"/>
                  </a:cubicBezTo>
                  <a:cubicBezTo>
                    <a:pt x="564" y="91"/>
                    <a:pt x="488" y="91"/>
                    <a:pt x="438" y="91"/>
                  </a:cubicBezTo>
                  <a:cubicBezTo>
                    <a:pt x="438" y="48"/>
                    <a:pt x="438" y="48"/>
                    <a:pt x="438" y="48"/>
                  </a:cubicBezTo>
                  <a:cubicBezTo>
                    <a:pt x="456" y="49"/>
                    <a:pt x="486" y="49"/>
                    <a:pt x="518" y="49"/>
                  </a:cubicBezTo>
                  <a:cubicBezTo>
                    <a:pt x="506" y="44"/>
                    <a:pt x="506" y="44"/>
                    <a:pt x="506" y="44"/>
                  </a:cubicBezTo>
                  <a:cubicBezTo>
                    <a:pt x="497" y="44"/>
                    <a:pt x="488" y="44"/>
                    <a:pt x="484" y="44"/>
                  </a:cubicBezTo>
                  <a:cubicBezTo>
                    <a:pt x="446" y="44"/>
                    <a:pt x="355" y="43"/>
                    <a:pt x="311" y="41"/>
                  </a:cubicBezTo>
                  <a:cubicBezTo>
                    <a:pt x="308" y="41"/>
                    <a:pt x="302" y="41"/>
                    <a:pt x="296" y="40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91" y="1"/>
                    <a:pt x="291" y="1"/>
                    <a:pt x="291" y="1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39" y="40"/>
                    <a:pt x="142" y="40"/>
                    <a:pt x="91" y="41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124" y="46"/>
                    <a:pt x="187" y="46"/>
                    <a:pt x="207" y="46"/>
                  </a:cubicBezTo>
                  <a:cubicBezTo>
                    <a:pt x="220" y="46"/>
                    <a:pt x="252" y="46"/>
                    <a:pt x="289" y="46"/>
                  </a:cubicBezTo>
                  <a:cubicBezTo>
                    <a:pt x="289" y="46"/>
                    <a:pt x="289" y="46"/>
                    <a:pt x="289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349" y="46"/>
                    <a:pt x="409" y="47"/>
                    <a:pt x="429" y="48"/>
                  </a:cubicBezTo>
                  <a:cubicBezTo>
                    <a:pt x="429" y="48"/>
                    <a:pt x="431" y="48"/>
                    <a:pt x="432" y="48"/>
                  </a:cubicBezTo>
                  <a:cubicBezTo>
                    <a:pt x="431" y="91"/>
                    <a:pt x="431" y="91"/>
                    <a:pt x="431" y="91"/>
                  </a:cubicBezTo>
                  <a:cubicBezTo>
                    <a:pt x="419" y="91"/>
                    <a:pt x="409" y="91"/>
                    <a:pt x="403" y="91"/>
                  </a:cubicBezTo>
                  <a:cubicBezTo>
                    <a:pt x="372" y="91"/>
                    <a:pt x="217" y="91"/>
                    <a:pt x="182" y="89"/>
                  </a:cubicBezTo>
                  <a:cubicBezTo>
                    <a:pt x="178" y="88"/>
                    <a:pt x="171" y="88"/>
                    <a:pt x="162" y="88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56" y="47"/>
                    <a:pt x="156" y="47"/>
                    <a:pt x="156" y="47"/>
                  </a:cubicBezTo>
                  <a:cubicBezTo>
                    <a:pt x="155" y="88"/>
                    <a:pt x="155" y="88"/>
                    <a:pt x="155" y="88"/>
                  </a:cubicBezTo>
                  <a:cubicBezTo>
                    <a:pt x="112" y="88"/>
                    <a:pt x="38" y="88"/>
                    <a:pt x="0" y="89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8" y="95"/>
                    <a:pt x="106" y="93"/>
                    <a:pt x="128" y="93"/>
                  </a:cubicBezTo>
                  <a:cubicBezTo>
                    <a:pt x="134" y="93"/>
                    <a:pt x="144" y="93"/>
                    <a:pt x="155" y="93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8" y="93"/>
                    <a:pt x="158" y="93"/>
                    <a:pt x="158" y="93"/>
                  </a:cubicBezTo>
                  <a:cubicBezTo>
                    <a:pt x="201" y="94"/>
                    <a:pt x="265" y="95"/>
                    <a:pt x="298" y="97"/>
                  </a:cubicBezTo>
                  <a:cubicBezTo>
                    <a:pt x="307" y="97"/>
                    <a:pt x="320" y="97"/>
                    <a:pt x="336" y="97"/>
                  </a:cubicBezTo>
                  <a:cubicBezTo>
                    <a:pt x="334" y="98"/>
                    <a:pt x="334" y="98"/>
                    <a:pt x="334" y="98"/>
                  </a:cubicBezTo>
                  <a:cubicBezTo>
                    <a:pt x="333" y="135"/>
                    <a:pt x="333" y="135"/>
                    <a:pt x="333" y="135"/>
                  </a:cubicBezTo>
                  <a:cubicBezTo>
                    <a:pt x="325" y="135"/>
                    <a:pt x="318" y="135"/>
                    <a:pt x="311" y="134"/>
                  </a:cubicBezTo>
                  <a:cubicBezTo>
                    <a:pt x="293" y="133"/>
                    <a:pt x="245" y="133"/>
                    <a:pt x="196" y="134"/>
                  </a:cubicBezTo>
                  <a:cubicBezTo>
                    <a:pt x="196" y="121"/>
                    <a:pt x="196" y="121"/>
                    <a:pt x="196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19" y="135"/>
                    <a:pt x="10" y="135"/>
                    <a:pt x="0" y="136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2" y="143"/>
                    <a:pt x="22" y="143"/>
                    <a:pt x="28" y="142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18" y="183"/>
                    <a:pt x="8" y="183"/>
                    <a:pt x="0" y="183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9" y="190"/>
                    <a:pt x="19" y="189"/>
                    <a:pt x="29" y="189"/>
                  </a:cubicBezTo>
                  <a:cubicBezTo>
                    <a:pt x="30" y="229"/>
                    <a:pt x="30" y="229"/>
                    <a:pt x="30" y="229"/>
                  </a:cubicBezTo>
                  <a:cubicBezTo>
                    <a:pt x="20" y="229"/>
                    <a:pt x="11" y="230"/>
                    <a:pt x="0" y="230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13" y="237"/>
                    <a:pt x="24" y="236"/>
                    <a:pt x="29" y="235"/>
                  </a:cubicBezTo>
                  <a:cubicBezTo>
                    <a:pt x="30" y="235"/>
                    <a:pt x="30" y="235"/>
                    <a:pt x="30" y="235"/>
                  </a:cubicBezTo>
                  <a:cubicBezTo>
                    <a:pt x="30" y="277"/>
                    <a:pt x="30" y="277"/>
                    <a:pt x="30" y="277"/>
                  </a:cubicBezTo>
                  <a:cubicBezTo>
                    <a:pt x="19" y="277"/>
                    <a:pt x="9" y="277"/>
                    <a:pt x="0" y="277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0" y="284"/>
                    <a:pt x="20" y="284"/>
                    <a:pt x="30" y="283"/>
                  </a:cubicBezTo>
                  <a:cubicBezTo>
                    <a:pt x="30" y="300"/>
                    <a:pt x="30" y="300"/>
                    <a:pt x="30" y="300"/>
                  </a:cubicBezTo>
                  <a:cubicBezTo>
                    <a:pt x="202" y="298"/>
                    <a:pt x="202" y="298"/>
                    <a:pt x="202" y="298"/>
                  </a:cubicBezTo>
                  <a:cubicBezTo>
                    <a:pt x="202" y="282"/>
                    <a:pt x="202" y="282"/>
                    <a:pt x="202" y="282"/>
                  </a:cubicBezTo>
                  <a:cubicBezTo>
                    <a:pt x="237" y="283"/>
                    <a:pt x="275" y="284"/>
                    <a:pt x="298" y="285"/>
                  </a:cubicBezTo>
                  <a:cubicBezTo>
                    <a:pt x="316" y="285"/>
                    <a:pt x="355" y="286"/>
                    <a:pt x="398" y="286"/>
                  </a:cubicBezTo>
                  <a:cubicBezTo>
                    <a:pt x="398" y="300"/>
                    <a:pt x="398" y="300"/>
                    <a:pt x="398" y="300"/>
                  </a:cubicBezTo>
                  <a:cubicBezTo>
                    <a:pt x="471" y="300"/>
                    <a:pt x="471" y="300"/>
                    <a:pt x="471" y="300"/>
                  </a:cubicBezTo>
                  <a:cubicBezTo>
                    <a:pt x="470" y="326"/>
                    <a:pt x="470" y="326"/>
                    <a:pt x="470" y="326"/>
                  </a:cubicBezTo>
                  <a:cubicBezTo>
                    <a:pt x="428" y="326"/>
                    <a:pt x="351" y="324"/>
                    <a:pt x="311" y="322"/>
                  </a:cubicBezTo>
                  <a:cubicBezTo>
                    <a:pt x="268" y="321"/>
                    <a:pt x="78" y="322"/>
                    <a:pt x="60" y="322"/>
                  </a:cubicBezTo>
                  <a:cubicBezTo>
                    <a:pt x="52" y="322"/>
                    <a:pt x="27" y="323"/>
                    <a:pt x="0" y="324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37" y="378"/>
                    <a:pt x="80" y="376"/>
                    <a:pt x="107" y="376"/>
                  </a:cubicBezTo>
                  <a:cubicBezTo>
                    <a:pt x="104" y="377"/>
                    <a:pt x="104" y="377"/>
                    <a:pt x="104" y="377"/>
                  </a:cubicBezTo>
                  <a:cubicBezTo>
                    <a:pt x="104" y="416"/>
                    <a:pt x="104" y="416"/>
                    <a:pt x="104" y="416"/>
                  </a:cubicBezTo>
                  <a:cubicBezTo>
                    <a:pt x="81" y="417"/>
                    <a:pt x="65" y="417"/>
                    <a:pt x="59" y="417"/>
                  </a:cubicBezTo>
                  <a:cubicBezTo>
                    <a:pt x="52" y="417"/>
                    <a:pt x="26" y="417"/>
                    <a:pt x="0" y="418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12" y="425"/>
                    <a:pt x="22" y="424"/>
                    <a:pt x="29" y="424"/>
                  </a:cubicBezTo>
                  <a:cubicBezTo>
                    <a:pt x="47" y="423"/>
                    <a:pt x="141" y="422"/>
                    <a:pt x="188" y="422"/>
                  </a:cubicBezTo>
                  <a:cubicBezTo>
                    <a:pt x="188" y="451"/>
                    <a:pt x="188" y="451"/>
                    <a:pt x="188" y="451"/>
                  </a:cubicBezTo>
                  <a:cubicBezTo>
                    <a:pt x="189" y="456"/>
                    <a:pt x="189" y="461"/>
                    <a:pt x="189" y="466"/>
                  </a:cubicBezTo>
                  <a:cubicBezTo>
                    <a:pt x="186" y="466"/>
                    <a:pt x="184" y="466"/>
                    <a:pt x="182" y="466"/>
                  </a:cubicBezTo>
                  <a:cubicBezTo>
                    <a:pt x="155" y="465"/>
                    <a:pt x="49" y="465"/>
                    <a:pt x="0" y="466"/>
                  </a:cubicBezTo>
                  <a:cubicBezTo>
                    <a:pt x="0" y="472"/>
                    <a:pt x="0" y="472"/>
                    <a:pt x="0" y="472"/>
                  </a:cubicBezTo>
                  <a:cubicBezTo>
                    <a:pt x="6" y="472"/>
                    <a:pt x="12" y="472"/>
                    <a:pt x="18" y="472"/>
                  </a:cubicBezTo>
                  <a:cubicBezTo>
                    <a:pt x="17" y="512"/>
                    <a:pt x="17" y="512"/>
                    <a:pt x="17" y="512"/>
                  </a:cubicBezTo>
                  <a:cubicBezTo>
                    <a:pt x="12" y="512"/>
                    <a:pt x="6" y="513"/>
                    <a:pt x="0" y="513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1" y="519"/>
                    <a:pt x="22" y="519"/>
                    <a:pt x="30" y="518"/>
                  </a:cubicBezTo>
                  <a:cubicBezTo>
                    <a:pt x="42" y="517"/>
                    <a:pt x="90" y="516"/>
                    <a:pt x="134" y="516"/>
                  </a:cubicBezTo>
                  <a:cubicBezTo>
                    <a:pt x="133" y="558"/>
                    <a:pt x="133" y="558"/>
                    <a:pt x="133" y="558"/>
                  </a:cubicBezTo>
                  <a:cubicBezTo>
                    <a:pt x="90" y="558"/>
                    <a:pt x="32" y="559"/>
                    <a:pt x="0" y="559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43" y="566"/>
                    <a:pt x="104" y="563"/>
                    <a:pt x="127" y="563"/>
                  </a:cubicBezTo>
                  <a:cubicBezTo>
                    <a:pt x="142" y="563"/>
                    <a:pt x="166" y="564"/>
                    <a:pt x="192" y="564"/>
                  </a:cubicBezTo>
                  <a:cubicBezTo>
                    <a:pt x="192" y="582"/>
                    <a:pt x="192" y="585"/>
                    <a:pt x="192" y="587"/>
                  </a:cubicBezTo>
                  <a:cubicBezTo>
                    <a:pt x="81" y="584"/>
                    <a:pt x="81" y="584"/>
                    <a:pt x="81" y="584"/>
                  </a:cubicBezTo>
                  <a:cubicBezTo>
                    <a:pt x="44" y="585"/>
                    <a:pt x="18" y="585"/>
                    <a:pt x="0" y="586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29" y="597"/>
                    <a:pt x="59" y="596"/>
                    <a:pt x="66" y="596"/>
                  </a:cubicBezTo>
                  <a:cubicBezTo>
                    <a:pt x="81" y="596"/>
                    <a:pt x="201" y="599"/>
                    <a:pt x="230" y="601"/>
                  </a:cubicBezTo>
                  <a:cubicBezTo>
                    <a:pt x="259" y="603"/>
                    <a:pt x="403" y="603"/>
                    <a:pt x="421" y="603"/>
                  </a:cubicBezTo>
                  <a:cubicBezTo>
                    <a:pt x="440" y="603"/>
                    <a:pt x="505" y="607"/>
                    <a:pt x="511" y="607"/>
                  </a:cubicBezTo>
                  <a:cubicBezTo>
                    <a:pt x="517" y="607"/>
                    <a:pt x="642" y="614"/>
                    <a:pt x="642" y="614"/>
                  </a:cubicBezTo>
                  <a:cubicBezTo>
                    <a:pt x="659" y="398"/>
                    <a:pt x="659" y="398"/>
                    <a:pt x="659" y="398"/>
                  </a:cubicBezTo>
                  <a:cubicBezTo>
                    <a:pt x="680" y="248"/>
                    <a:pt x="694" y="180"/>
                    <a:pt x="669" y="180"/>
                  </a:cubicBezTo>
                  <a:close/>
                  <a:moveTo>
                    <a:pt x="198" y="188"/>
                  </a:moveTo>
                  <a:cubicBezTo>
                    <a:pt x="235" y="189"/>
                    <a:pt x="274" y="189"/>
                    <a:pt x="298" y="190"/>
                  </a:cubicBezTo>
                  <a:cubicBezTo>
                    <a:pt x="310" y="191"/>
                    <a:pt x="329" y="191"/>
                    <a:pt x="354" y="191"/>
                  </a:cubicBezTo>
                  <a:cubicBezTo>
                    <a:pt x="352" y="230"/>
                    <a:pt x="352" y="230"/>
                    <a:pt x="352" y="230"/>
                  </a:cubicBezTo>
                  <a:cubicBezTo>
                    <a:pt x="337" y="230"/>
                    <a:pt x="323" y="229"/>
                    <a:pt x="311" y="229"/>
                  </a:cubicBezTo>
                  <a:cubicBezTo>
                    <a:pt x="293" y="228"/>
                    <a:pt x="247" y="228"/>
                    <a:pt x="200" y="228"/>
                  </a:cubicBezTo>
                  <a:cubicBezTo>
                    <a:pt x="198" y="188"/>
                    <a:pt x="198" y="188"/>
                    <a:pt x="198" y="188"/>
                  </a:cubicBezTo>
                  <a:cubicBezTo>
                    <a:pt x="198" y="188"/>
                    <a:pt x="198" y="188"/>
                    <a:pt x="198" y="188"/>
                  </a:cubicBezTo>
                  <a:close/>
                  <a:moveTo>
                    <a:pt x="398" y="279"/>
                  </a:moveTo>
                  <a:cubicBezTo>
                    <a:pt x="364" y="279"/>
                    <a:pt x="252" y="279"/>
                    <a:pt x="201" y="278"/>
                  </a:cubicBezTo>
                  <a:cubicBezTo>
                    <a:pt x="200" y="233"/>
                    <a:pt x="200" y="233"/>
                    <a:pt x="200" y="233"/>
                  </a:cubicBezTo>
                  <a:cubicBezTo>
                    <a:pt x="203" y="233"/>
                    <a:pt x="206" y="233"/>
                    <a:pt x="207" y="233"/>
                  </a:cubicBezTo>
                  <a:cubicBezTo>
                    <a:pt x="219" y="233"/>
                    <a:pt x="244" y="233"/>
                    <a:pt x="274" y="234"/>
                  </a:cubicBezTo>
                  <a:cubicBezTo>
                    <a:pt x="273" y="278"/>
                    <a:pt x="273" y="278"/>
                    <a:pt x="273" y="278"/>
                  </a:cubicBezTo>
                  <a:cubicBezTo>
                    <a:pt x="280" y="278"/>
                    <a:pt x="280" y="278"/>
                    <a:pt x="280" y="278"/>
                  </a:cubicBezTo>
                  <a:cubicBezTo>
                    <a:pt x="280" y="234"/>
                    <a:pt x="280" y="234"/>
                    <a:pt x="280" y="234"/>
                  </a:cubicBezTo>
                  <a:cubicBezTo>
                    <a:pt x="302" y="234"/>
                    <a:pt x="328" y="234"/>
                    <a:pt x="352" y="234"/>
                  </a:cubicBezTo>
                  <a:cubicBezTo>
                    <a:pt x="352" y="235"/>
                    <a:pt x="352" y="235"/>
                    <a:pt x="352" y="235"/>
                  </a:cubicBezTo>
                  <a:cubicBezTo>
                    <a:pt x="358" y="235"/>
                    <a:pt x="358" y="235"/>
                    <a:pt x="358" y="235"/>
                  </a:cubicBezTo>
                  <a:cubicBezTo>
                    <a:pt x="358" y="234"/>
                    <a:pt x="358" y="234"/>
                    <a:pt x="358" y="234"/>
                  </a:cubicBezTo>
                  <a:cubicBezTo>
                    <a:pt x="373" y="234"/>
                    <a:pt x="386" y="234"/>
                    <a:pt x="399" y="234"/>
                  </a:cubicBezTo>
                  <a:cubicBezTo>
                    <a:pt x="398" y="279"/>
                    <a:pt x="398" y="279"/>
                    <a:pt x="398" y="279"/>
                  </a:cubicBezTo>
                  <a:cubicBezTo>
                    <a:pt x="398" y="279"/>
                    <a:pt x="398" y="279"/>
                    <a:pt x="398" y="279"/>
                  </a:cubicBezTo>
                  <a:close/>
                  <a:moveTo>
                    <a:pt x="399" y="231"/>
                  </a:moveTo>
                  <a:cubicBezTo>
                    <a:pt x="385" y="231"/>
                    <a:pt x="371" y="231"/>
                    <a:pt x="358" y="230"/>
                  </a:cubicBezTo>
                  <a:cubicBezTo>
                    <a:pt x="358" y="191"/>
                    <a:pt x="358" y="191"/>
                    <a:pt x="358" y="191"/>
                  </a:cubicBezTo>
                  <a:cubicBezTo>
                    <a:pt x="371" y="191"/>
                    <a:pt x="385" y="191"/>
                    <a:pt x="399" y="191"/>
                  </a:cubicBezTo>
                  <a:cubicBezTo>
                    <a:pt x="399" y="231"/>
                    <a:pt x="399" y="231"/>
                    <a:pt x="399" y="231"/>
                  </a:cubicBezTo>
                  <a:cubicBezTo>
                    <a:pt x="399" y="231"/>
                    <a:pt x="399" y="231"/>
                    <a:pt x="399" y="231"/>
                  </a:cubicBezTo>
                  <a:close/>
                  <a:moveTo>
                    <a:pt x="399" y="185"/>
                  </a:moveTo>
                  <a:cubicBezTo>
                    <a:pt x="364" y="185"/>
                    <a:pt x="248" y="185"/>
                    <a:pt x="198" y="184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201" y="140"/>
                    <a:pt x="205" y="140"/>
                    <a:pt x="207" y="140"/>
                  </a:cubicBezTo>
                  <a:cubicBezTo>
                    <a:pt x="215" y="140"/>
                    <a:pt x="230" y="140"/>
                    <a:pt x="249" y="140"/>
                  </a:cubicBezTo>
                  <a:cubicBezTo>
                    <a:pt x="248" y="183"/>
                    <a:pt x="248" y="183"/>
                    <a:pt x="248" y="183"/>
                  </a:cubicBezTo>
                  <a:cubicBezTo>
                    <a:pt x="255" y="183"/>
                    <a:pt x="255" y="183"/>
                    <a:pt x="255" y="183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78" y="140"/>
                    <a:pt x="306" y="140"/>
                    <a:pt x="332" y="140"/>
                  </a:cubicBezTo>
                  <a:cubicBezTo>
                    <a:pt x="332" y="141"/>
                    <a:pt x="332" y="141"/>
                    <a:pt x="332" y="141"/>
                  </a:cubicBezTo>
                  <a:cubicBezTo>
                    <a:pt x="340" y="141"/>
                    <a:pt x="340" y="141"/>
                    <a:pt x="340" y="141"/>
                  </a:cubicBezTo>
                  <a:cubicBezTo>
                    <a:pt x="340" y="140"/>
                    <a:pt x="340" y="140"/>
                    <a:pt x="340" y="140"/>
                  </a:cubicBezTo>
                  <a:cubicBezTo>
                    <a:pt x="361" y="140"/>
                    <a:pt x="382" y="141"/>
                    <a:pt x="399" y="141"/>
                  </a:cubicBezTo>
                  <a:cubicBezTo>
                    <a:pt x="399" y="185"/>
                    <a:pt x="399" y="185"/>
                    <a:pt x="399" y="185"/>
                  </a:cubicBezTo>
                  <a:cubicBezTo>
                    <a:pt x="399" y="185"/>
                    <a:pt x="399" y="185"/>
                    <a:pt x="399" y="185"/>
                  </a:cubicBezTo>
                  <a:close/>
                  <a:moveTo>
                    <a:pt x="110" y="416"/>
                  </a:moveTo>
                  <a:cubicBezTo>
                    <a:pt x="110" y="376"/>
                    <a:pt x="110" y="376"/>
                    <a:pt x="110" y="376"/>
                  </a:cubicBezTo>
                  <a:cubicBezTo>
                    <a:pt x="117" y="376"/>
                    <a:pt x="123" y="376"/>
                    <a:pt x="127" y="376"/>
                  </a:cubicBezTo>
                  <a:cubicBezTo>
                    <a:pt x="141" y="376"/>
                    <a:pt x="163" y="376"/>
                    <a:pt x="186" y="376"/>
                  </a:cubicBezTo>
                  <a:cubicBezTo>
                    <a:pt x="187" y="393"/>
                    <a:pt x="187" y="406"/>
                    <a:pt x="188" y="416"/>
                  </a:cubicBezTo>
                  <a:cubicBezTo>
                    <a:pt x="160" y="416"/>
                    <a:pt x="133" y="416"/>
                    <a:pt x="110" y="416"/>
                  </a:cubicBezTo>
                  <a:close/>
                  <a:moveTo>
                    <a:pt x="60" y="511"/>
                  </a:moveTo>
                  <a:cubicBezTo>
                    <a:pt x="54" y="511"/>
                    <a:pt x="40" y="511"/>
                    <a:pt x="24" y="512"/>
                  </a:cubicBezTo>
                  <a:cubicBezTo>
                    <a:pt x="24" y="472"/>
                    <a:pt x="24" y="472"/>
                    <a:pt x="24" y="472"/>
                  </a:cubicBezTo>
                  <a:cubicBezTo>
                    <a:pt x="64" y="470"/>
                    <a:pt x="109" y="469"/>
                    <a:pt x="127" y="469"/>
                  </a:cubicBezTo>
                  <a:cubicBezTo>
                    <a:pt x="142" y="469"/>
                    <a:pt x="164" y="469"/>
                    <a:pt x="189" y="470"/>
                  </a:cubicBezTo>
                  <a:cubicBezTo>
                    <a:pt x="190" y="485"/>
                    <a:pt x="190" y="498"/>
                    <a:pt x="191" y="511"/>
                  </a:cubicBezTo>
                  <a:cubicBezTo>
                    <a:pt x="131" y="511"/>
                    <a:pt x="70" y="511"/>
                    <a:pt x="60" y="511"/>
                  </a:cubicBezTo>
                  <a:close/>
                  <a:moveTo>
                    <a:pt x="182" y="560"/>
                  </a:moveTo>
                  <a:cubicBezTo>
                    <a:pt x="174" y="559"/>
                    <a:pt x="159" y="559"/>
                    <a:pt x="140" y="559"/>
                  </a:cubicBezTo>
                  <a:cubicBezTo>
                    <a:pt x="140" y="516"/>
                    <a:pt x="140" y="516"/>
                    <a:pt x="140" y="516"/>
                  </a:cubicBezTo>
                  <a:cubicBezTo>
                    <a:pt x="159" y="516"/>
                    <a:pt x="177" y="516"/>
                    <a:pt x="191" y="516"/>
                  </a:cubicBezTo>
                  <a:cubicBezTo>
                    <a:pt x="192" y="536"/>
                    <a:pt x="192" y="550"/>
                    <a:pt x="192" y="560"/>
                  </a:cubicBezTo>
                  <a:cubicBezTo>
                    <a:pt x="188" y="560"/>
                    <a:pt x="185" y="560"/>
                    <a:pt x="182" y="560"/>
                  </a:cubicBezTo>
                  <a:close/>
                  <a:moveTo>
                    <a:pt x="201" y="376"/>
                  </a:moveTo>
                  <a:cubicBezTo>
                    <a:pt x="237" y="377"/>
                    <a:pt x="275" y="378"/>
                    <a:pt x="298" y="379"/>
                  </a:cubicBezTo>
                  <a:cubicBezTo>
                    <a:pt x="316" y="379"/>
                    <a:pt x="356" y="379"/>
                    <a:pt x="399" y="379"/>
                  </a:cubicBezTo>
                  <a:cubicBezTo>
                    <a:pt x="399" y="394"/>
                    <a:pt x="399" y="407"/>
                    <a:pt x="399" y="419"/>
                  </a:cubicBezTo>
                  <a:cubicBezTo>
                    <a:pt x="367" y="419"/>
                    <a:pt x="333" y="418"/>
                    <a:pt x="311" y="417"/>
                  </a:cubicBezTo>
                  <a:cubicBezTo>
                    <a:pt x="293" y="416"/>
                    <a:pt x="249" y="416"/>
                    <a:pt x="202" y="416"/>
                  </a:cubicBezTo>
                  <a:cubicBezTo>
                    <a:pt x="202" y="398"/>
                    <a:pt x="201" y="386"/>
                    <a:pt x="201" y="376"/>
                  </a:cubicBezTo>
                  <a:close/>
                  <a:moveTo>
                    <a:pt x="201" y="372"/>
                  </a:moveTo>
                  <a:cubicBezTo>
                    <a:pt x="201" y="349"/>
                    <a:pt x="201" y="349"/>
                    <a:pt x="201" y="349"/>
                  </a:cubicBezTo>
                  <a:cubicBezTo>
                    <a:pt x="399" y="353"/>
                    <a:pt x="399" y="353"/>
                    <a:pt x="399" y="353"/>
                  </a:cubicBezTo>
                  <a:cubicBezTo>
                    <a:pt x="399" y="361"/>
                    <a:pt x="399" y="366"/>
                    <a:pt x="399" y="373"/>
                  </a:cubicBezTo>
                  <a:cubicBezTo>
                    <a:pt x="367" y="373"/>
                    <a:pt x="252" y="373"/>
                    <a:pt x="201" y="372"/>
                  </a:cubicBezTo>
                  <a:close/>
                  <a:moveTo>
                    <a:pt x="202" y="422"/>
                  </a:moveTo>
                  <a:cubicBezTo>
                    <a:pt x="204" y="422"/>
                    <a:pt x="207" y="422"/>
                    <a:pt x="207" y="422"/>
                  </a:cubicBezTo>
                  <a:cubicBezTo>
                    <a:pt x="234" y="422"/>
                    <a:pt x="342" y="422"/>
                    <a:pt x="400" y="423"/>
                  </a:cubicBezTo>
                  <a:cubicBezTo>
                    <a:pt x="400" y="439"/>
                    <a:pt x="400" y="454"/>
                    <a:pt x="400" y="467"/>
                  </a:cubicBezTo>
                  <a:cubicBezTo>
                    <a:pt x="370" y="467"/>
                    <a:pt x="256" y="467"/>
                    <a:pt x="203" y="467"/>
                  </a:cubicBezTo>
                  <a:cubicBezTo>
                    <a:pt x="203" y="449"/>
                    <a:pt x="202" y="435"/>
                    <a:pt x="202" y="422"/>
                  </a:cubicBezTo>
                  <a:close/>
                  <a:moveTo>
                    <a:pt x="203" y="470"/>
                  </a:moveTo>
                  <a:cubicBezTo>
                    <a:pt x="237" y="471"/>
                    <a:pt x="275" y="472"/>
                    <a:pt x="298" y="473"/>
                  </a:cubicBezTo>
                  <a:cubicBezTo>
                    <a:pt x="316" y="474"/>
                    <a:pt x="356" y="474"/>
                    <a:pt x="400" y="474"/>
                  </a:cubicBezTo>
                  <a:cubicBezTo>
                    <a:pt x="400" y="489"/>
                    <a:pt x="400" y="502"/>
                    <a:pt x="400" y="513"/>
                  </a:cubicBezTo>
                  <a:cubicBezTo>
                    <a:pt x="368" y="513"/>
                    <a:pt x="334" y="512"/>
                    <a:pt x="311" y="511"/>
                  </a:cubicBezTo>
                  <a:cubicBezTo>
                    <a:pt x="294" y="511"/>
                    <a:pt x="250" y="510"/>
                    <a:pt x="204" y="511"/>
                  </a:cubicBezTo>
                  <a:cubicBezTo>
                    <a:pt x="204" y="496"/>
                    <a:pt x="203" y="482"/>
                    <a:pt x="203" y="470"/>
                  </a:cubicBezTo>
                  <a:close/>
                  <a:moveTo>
                    <a:pt x="204" y="516"/>
                  </a:moveTo>
                  <a:cubicBezTo>
                    <a:pt x="206" y="516"/>
                    <a:pt x="207" y="516"/>
                    <a:pt x="207" y="516"/>
                  </a:cubicBezTo>
                  <a:cubicBezTo>
                    <a:pt x="234" y="516"/>
                    <a:pt x="343" y="516"/>
                    <a:pt x="401" y="517"/>
                  </a:cubicBezTo>
                  <a:cubicBezTo>
                    <a:pt x="401" y="537"/>
                    <a:pt x="401" y="552"/>
                    <a:pt x="401" y="561"/>
                  </a:cubicBezTo>
                  <a:cubicBezTo>
                    <a:pt x="372" y="561"/>
                    <a:pt x="259" y="561"/>
                    <a:pt x="205" y="560"/>
                  </a:cubicBezTo>
                  <a:cubicBezTo>
                    <a:pt x="205" y="544"/>
                    <a:pt x="204" y="530"/>
                    <a:pt x="204" y="516"/>
                  </a:cubicBezTo>
                  <a:close/>
                  <a:moveTo>
                    <a:pt x="235" y="587"/>
                  </a:moveTo>
                  <a:cubicBezTo>
                    <a:pt x="219" y="587"/>
                    <a:pt x="210" y="587"/>
                    <a:pt x="205" y="587"/>
                  </a:cubicBezTo>
                  <a:cubicBezTo>
                    <a:pt x="205" y="579"/>
                    <a:pt x="205" y="571"/>
                    <a:pt x="205" y="564"/>
                  </a:cubicBezTo>
                  <a:cubicBezTo>
                    <a:pt x="239" y="565"/>
                    <a:pt x="276" y="566"/>
                    <a:pt x="298" y="567"/>
                  </a:cubicBezTo>
                  <a:cubicBezTo>
                    <a:pt x="316" y="568"/>
                    <a:pt x="357" y="568"/>
                    <a:pt x="401" y="568"/>
                  </a:cubicBezTo>
                  <a:cubicBezTo>
                    <a:pt x="401" y="583"/>
                    <a:pt x="401" y="586"/>
                    <a:pt x="401" y="587"/>
                  </a:cubicBezTo>
                  <a:cubicBezTo>
                    <a:pt x="313" y="587"/>
                    <a:pt x="235" y="587"/>
                    <a:pt x="235" y="587"/>
                  </a:cubicBezTo>
                  <a:close/>
                  <a:moveTo>
                    <a:pt x="414" y="423"/>
                  </a:moveTo>
                  <a:cubicBezTo>
                    <a:pt x="420" y="423"/>
                    <a:pt x="425" y="424"/>
                    <a:pt x="429" y="424"/>
                  </a:cubicBezTo>
                  <a:cubicBezTo>
                    <a:pt x="439" y="424"/>
                    <a:pt x="461" y="424"/>
                    <a:pt x="488" y="424"/>
                  </a:cubicBezTo>
                  <a:cubicBezTo>
                    <a:pt x="485" y="425"/>
                    <a:pt x="485" y="425"/>
                    <a:pt x="485" y="425"/>
                  </a:cubicBezTo>
                  <a:cubicBezTo>
                    <a:pt x="484" y="467"/>
                    <a:pt x="484" y="467"/>
                    <a:pt x="484" y="467"/>
                  </a:cubicBezTo>
                  <a:cubicBezTo>
                    <a:pt x="458" y="467"/>
                    <a:pt x="432" y="467"/>
                    <a:pt x="415" y="467"/>
                  </a:cubicBezTo>
                  <a:cubicBezTo>
                    <a:pt x="415" y="437"/>
                    <a:pt x="415" y="437"/>
                    <a:pt x="415" y="437"/>
                  </a:cubicBezTo>
                  <a:cubicBezTo>
                    <a:pt x="414" y="423"/>
                    <a:pt x="414" y="423"/>
                    <a:pt x="414" y="423"/>
                  </a:cubicBezTo>
                  <a:cubicBezTo>
                    <a:pt x="414" y="423"/>
                    <a:pt x="414" y="423"/>
                    <a:pt x="414" y="423"/>
                  </a:cubicBezTo>
                  <a:close/>
                  <a:moveTo>
                    <a:pt x="643" y="462"/>
                  </a:moveTo>
                  <a:cubicBezTo>
                    <a:pt x="643" y="462"/>
                    <a:pt x="643" y="462"/>
                    <a:pt x="643" y="462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1" y="485"/>
                    <a:pt x="639" y="499"/>
                    <a:pt x="638" y="511"/>
                  </a:cubicBezTo>
                  <a:cubicBezTo>
                    <a:pt x="638" y="511"/>
                    <a:pt x="638" y="511"/>
                    <a:pt x="637" y="511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6" y="536"/>
                    <a:pt x="635" y="549"/>
                    <a:pt x="634" y="558"/>
                  </a:cubicBezTo>
                  <a:cubicBezTo>
                    <a:pt x="634" y="558"/>
                    <a:pt x="634" y="558"/>
                    <a:pt x="634" y="558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1" y="587"/>
                    <a:pt x="631" y="587"/>
                    <a:pt x="631" y="587"/>
                  </a:cubicBezTo>
                  <a:cubicBezTo>
                    <a:pt x="631" y="587"/>
                    <a:pt x="602" y="583"/>
                    <a:pt x="547" y="583"/>
                  </a:cubicBezTo>
                  <a:cubicBezTo>
                    <a:pt x="518" y="583"/>
                    <a:pt x="488" y="591"/>
                    <a:pt x="453" y="591"/>
                  </a:cubicBezTo>
                  <a:cubicBezTo>
                    <a:pt x="444" y="591"/>
                    <a:pt x="428" y="589"/>
                    <a:pt x="415" y="587"/>
                  </a:cubicBezTo>
                  <a:cubicBezTo>
                    <a:pt x="415" y="581"/>
                    <a:pt x="415" y="574"/>
                    <a:pt x="415" y="568"/>
                  </a:cubicBezTo>
                  <a:cubicBezTo>
                    <a:pt x="477" y="568"/>
                    <a:pt x="541" y="567"/>
                    <a:pt x="551" y="567"/>
                  </a:cubicBezTo>
                  <a:cubicBezTo>
                    <a:pt x="567" y="567"/>
                    <a:pt x="620" y="566"/>
                    <a:pt x="633" y="565"/>
                  </a:cubicBezTo>
                  <a:cubicBezTo>
                    <a:pt x="633" y="558"/>
                    <a:pt x="633" y="558"/>
                    <a:pt x="633" y="558"/>
                  </a:cubicBezTo>
                  <a:cubicBezTo>
                    <a:pt x="622" y="558"/>
                    <a:pt x="598" y="558"/>
                    <a:pt x="582" y="560"/>
                  </a:cubicBezTo>
                  <a:cubicBezTo>
                    <a:pt x="562" y="561"/>
                    <a:pt x="459" y="561"/>
                    <a:pt x="415" y="561"/>
                  </a:cubicBezTo>
                  <a:cubicBezTo>
                    <a:pt x="415" y="544"/>
                    <a:pt x="415" y="530"/>
                    <a:pt x="415" y="518"/>
                  </a:cubicBezTo>
                  <a:cubicBezTo>
                    <a:pt x="421" y="518"/>
                    <a:pt x="426" y="518"/>
                    <a:pt x="429" y="518"/>
                  </a:cubicBezTo>
                  <a:cubicBezTo>
                    <a:pt x="463" y="520"/>
                    <a:pt x="623" y="518"/>
                    <a:pt x="635" y="518"/>
                  </a:cubicBezTo>
                  <a:cubicBezTo>
                    <a:pt x="636" y="518"/>
                    <a:pt x="636" y="518"/>
                    <a:pt x="637" y="518"/>
                  </a:cubicBezTo>
                  <a:cubicBezTo>
                    <a:pt x="637" y="511"/>
                    <a:pt x="637" y="511"/>
                    <a:pt x="637" y="511"/>
                  </a:cubicBezTo>
                  <a:cubicBezTo>
                    <a:pt x="606" y="511"/>
                    <a:pt x="515" y="514"/>
                    <a:pt x="484" y="514"/>
                  </a:cubicBezTo>
                  <a:cubicBezTo>
                    <a:pt x="468" y="514"/>
                    <a:pt x="443" y="514"/>
                    <a:pt x="415" y="513"/>
                  </a:cubicBezTo>
                  <a:cubicBezTo>
                    <a:pt x="415" y="497"/>
                    <a:pt x="415" y="484"/>
                    <a:pt x="415" y="474"/>
                  </a:cubicBezTo>
                  <a:cubicBezTo>
                    <a:pt x="477" y="473"/>
                    <a:pt x="541" y="473"/>
                    <a:pt x="551" y="473"/>
                  </a:cubicBezTo>
                  <a:cubicBezTo>
                    <a:pt x="565" y="473"/>
                    <a:pt x="622" y="471"/>
                    <a:pt x="642" y="470"/>
                  </a:cubicBezTo>
                  <a:cubicBezTo>
                    <a:pt x="643" y="462"/>
                    <a:pt x="643" y="462"/>
                    <a:pt x="643" y="462"/>
                  </a:cubicBezTo>
                  <a:cubicBezTo>
                    <a:pt x="630" y="463"/>
                    <a:pt x="599" y="464"/>
                    <a:pt x="582" y="466"/>
                  </a:cubicBezTo>
                  <a:cubicBezTo>
                    <a:pt x="570" y="467"/>
                    <a:pt x="530" y="467"/>
                    <a:pt x="489" y="467"/>
                  </a:cubicBezTo>
                  <a:cubicBezTo>
                    <a:pt x="489" y="424"/>
                    <a:pt x="489" y="424"/>
                    <a:pt x="489" y="424"/>
                  </a:cubicBezTo>
                  <a:cubicBezTo>
                    <a:pt x="549" y="424"/>
                    <a:pt x="627" y="423"/>
                    <a:pt x="635" y="423"/>
                  </a:cubicBezTo>
                  <a:cubicBezTo>
                    <a:pt x="639" y="423"/>
                    <a:pt x="644" y="423"/>
                    <a:pt x="647" y="422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6" y="437"/>
                    <a:pt x="644" y="450"/>
                    <a:pt x="643" y="462"/>
                  </a:cubicBezTo>
                  <a:close/>
                  <a:moveTo>
                    <a:pt x="656" y="321"/>
                  </a:moveTo>
                  <a:cubicBezTo>
                    <a:pt x="656" y="321"/>
                    <a:pt x="656" y="321"/>
                    <a:pt x="656" y="321"/>
                  </a:cubicBezTo>
                  <a:cubicBezTo>
                    <a:pt x="656" y="325"/>
                    <a:pt x="656" y="327"/>
                    <a:pt x="656" y="328"/>
                  </a:cubicBezTo>
                  <a:cubicBezTo>
                    <a:pt x="654" y="343"/>
                    <a:pt x="653" y="356"/>
                    <a:pt x="651" y="369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0" y="391"/>
                    <a:pt x="649" y="405"/>
                    <a:pt x="648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26" y="417"/>
                    <a:pt x="518" y="420"/>
                    <a:pt x="484" y="420"/>
                  </a:cubicBezTo>
                  <a:cubicBezTo>
                    <a:pt x="468" y="420"/>
                    <a:pt x="443" y="420"/>
                    <a:pt x="414" y="420"/>
                  </a:cubicBezTo>
                  <a:cubicBezTo>
                    <a:pt x="413" y="379"/>
                    <a:pt x="413" y="379"/>
                    <a:pt x="413" y="379"/>
                  </a:cubicBezTo>
                  <a:cubicBezTo>
                    <a:pt x="475" y="379"/>
                    <a:pt x="540" y="379"/>
                    <a:pt x="551" y="379"/>
                  </a:cubicBezTo>
                  <a:cubicBezTo>
                    <a:pt x="562" y="379"/>
                    <a:pt x="599" y="378"/>
                    <a:pt x="625" y="377"/>
                  </a:cubicBezTo>
                  <a:cubicBezTo>
                    <a:pt x="625" y="378"/>
                    <a:pt x="625" y="378"/>
                    <a:pt x="625" y="378"/>
                  </a:cubicBezTo>
                  <a:cubicBezTo>
                    <a:pt x="633" y="378"/>
                    <a:pt x="633" y="378"/>
                    <a:pt x="633" y="378"/>
                  </a:cubicBezTo>
                  <a:cubicBezTo>
                    <a:pt x="633" y="377"/>
                    <a:pt x="633" y="377"/>
                    <a:pt x="633" y="377"/>
                  </a:cubicBezTo>
                  <a:cubicBezTo>
                    <a:pt x="640" y="376"/>
                    <a:pt x="647" y="376"/>
                    <a:pt x="651" y="376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49" y="369"/>
                    <a:pt x="641" y="369"/>
                    <a:pt x="633" y="369"/>
                  </a:cubicBezTo>
                  <a:cubicBezTo>
                    <a:pt x="633" y="331"/>
                    <a:pt x="633" y="331"/>
                    <a:pt x="633" y="331"/>
                  </a:cubicBezTo>
                  <a:cubicBezTo>
                    <a:pt x="627" y="333"/>
                    <a:pt x="627" y="333"/>
                    <a:pt x="627" y="333"/>
                  </a:cubicBezTo>
                  <a:cubicBezTo>
                    <a:pt x="626" y="370"/>
                    <a:pt x="626" y="370"/>
                    <a:pt x="626" y="370"/>
                  </a:cubicBezTo>
                  <a:cubicBezTo>
                    <a:pt x="610" y="370"/>
                    <a:pt x="592" y="370"/>
                    <a:pt x="582" y="371"/>
                  </a:cubicBezTo>
                  <a:cubicBezTo>
                    <a:pt x="562" y="373"/>
                    <a:pt x="454" y="373"/>
                    <a:pt x="413" y="373"/>
                  </a:cubicBezTo>
                  <a:cubicBezTo>
                    <a:pt x="411" y="343"/>
                    <a:pt x="411" y="343"/>
                    <a:pt x="411" y="343"/>
                  </a:cubicBezTo>
                  <a:cubicBezTo>
                    <a:pt x="319" y="338"/>
                    <a:pt x="319" y="338"/>
                    <a:pt x="319" y="338"/>
                  </a:cubicBezTo>
                  <a:cubicBezTo>
                    <a:pt x="185" y="335"/>
                    <a:pt x="185" y="335"/>
                    <a:pt x="185" y="335"/>
                  </a:cubicBezTo>
                  <a:cubicBezTo>
                    <a:pt x="186" y="349"/>
                    <a:pt x="186" y="361"/>
                    <a:pt x="186" y="372"/>
                  </a:cubicBezTo>
                  <a:cubicBezTo>
                    <a:pt x="185" y="371"/>
                    <a:pt x="183" y="371"/>
                    <a:pt x="182" y="371"/>
                  </a:cubicBezTo>
                  <a:cubicBezTo>
                    <a:pt x="155" y="370"/>
                    <a:pt x="49" y="371"/>
                    <a:pt x="0" y="371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3" y="331"/>
                    <a:pt x="23" y="331"/>
                    <a:pt x="30" y="330"/>
                  </a:cubicBezTo>
                  <a:cubicBezTo>
                    <a:pt x="51" y="328"/>
                    <a:pt x="178" y="328"/>
                    <a:pt x="208" y="328"/>
                  </a:cubicBezTo>
                  <a:cubicBezTo>
                    <a:pt x="239" y="328"/>
                    <a:pt x="394" y="328"/>
                    <a:pt x="429" y="330"/>
                  </a:cubicBezTo>
                  <a:cubicBezTo>
                    <a:pt x="463" y="332"/>
                    <a:pt x="624" y="330"/>
                    <a:pt x="636" y="330"/>
                  </a:cubicBezTo>
                  <a:cubicBezTo>
                    <a:pt x="643" y="330"/>
                    <a:pt x="651" y="329"/>
                    <a:pt x="655" y="329"/>
                  </a:cubicBezTo>
                  <a:cubicBezTo>
                    <a:pt x="656" y="321"/>
                    <a:pt x="656" y="321"/>
                    <a:pt x="656" y="321"/>
                  </a:cubicBezTo>
                  <a:cubicBezTo>
                    <a:pt x="635" y="321"/>
                    <a:pt x="518" y="326"/>
                    <a:pt x="484" y="326"/>
                  </a:cubicBezTo>
                  <a:cubicBezTo>
                    <a:pt x="482" y="326"/>
                    <a:pt x="479" y="326"/>
                    <a:pt x="476" y="326"/>
                  </a:cubicBezTo>
                  <a:cubicBezTo>
                    <a:pt x="476" y="300"/>
                    <a:pt x="476" y="300"/>
                    <a:pt x="476" y="300"/>
                  </a:cubicBezTo>
                  <a:cubicBezTo>
                    <a:pt x="569" y="298"/>
                    <a:pt x="569" y="298"/>
                    <a:pt x="569" y="298"/>
                  </a:cubicBezTo>
                  <a:cubicBezTo>
                    <a:pt x="570" y="285"/>
                    <a:pt x="570" y="285"/>
                    <a:pt x="570" y="285"/>
                  </a:cubicBezTo>
                  <a:cubicBezTo>
                    <a:pt x="598" y="284"/>
                    <a:pt x="647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59" y="296"/>
                    <a:pt x="658" y="309"/>
                    <a:pt x="656" y="321"/>
                  </a:cubicBezTo>
                  <a:close/>
                  <a:moveTo>
                    <a:pt x="661" y="276"/>
                  </a:moveTo>
                  <a:cubicBezTo>
                    <a:pt x="661" y="276"/>
                    <a:pt x="661" y="276"/>
                    <a:pt x="661" y="276"/>
                  </a:cubicBezTo>
                  <a:cubicBezTo>
                    <a:pt x="649" y="276"/>
                    <a:pt x="601" y="276"/>
                    <a:pt x="582" y="277"/>
                  </a:cubicBezTo>
                  <a:cubicBezTo>
                    <a:pt x="579" y="277"/>
                    <a:pt x="575" y="278"/>
                    <a:pt x="570" y="278"/>
                  </a:cubicBezTo>
                  <a:cubicBezTo>
                    <a:pt x="571" y="236"/>
                    <a:pt x="571" y="236"/>
                    <a:pt x="571" y="236"/>
                  </a:cubicBezTo>
                  <a:cubicBezTo>
                    <a:pt x="604" y="236"/>
                    <a:pt x="631" y="235"/>
                    <a:pt x="635" y="235"/>
                  </a:cubicBezTo>
                  <a:cubicBezTo>
                    <a:pt x="644" y="235"/>
                    <a:pt x="659" y="236"/>
                    <a:pt x="664" y="236"/>
                  </a:cubicBezTo>
                  <a:cubicBezTo>
                    <a:pt x="664" y="236"/>
                    <a:pt x="664" y="236"/>
                    <a:pt x="664" y="236"/>
                  </a:cubicBezTo>
                  <a:cubicBezTo>
                    <a:pt x="665" y="236"/>
                    <a:pt x="665" y="236"/>
                    <a:pt x="665" y="236"/>
                  </a:cubicBezTo>
                  <a:cubicBezTo>
                    <a:pt x="664" y="249"/>
                    <a:pt x="662" y="262"/>
                    <a:pt x="661" y="27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0" name="Freeform 14"/>
            <p:cNvSpPr>
              <a:spLocks/>
            </p:cNvSpPr>
            <p:nvPr/>
          </p:nvSpPr>
          <p:spPr bwMode="auto">
            <a:xfrm>
              <a:off x="3669" y="1251"/>
              <a:ext cx="59" cy="57"/>
            </a:xfrm>
            <a:custGeom>
              <a:avLst/>
              <a:gdLst>
                <a:gd name="T0" fmla="*/ 20 w 25"/>
                <a:gd name="T1" fmla="*/ 16 h 24"/>
                <a:gd name="T2" fmla="*/ 15 w 25"/>
                <a:gd name="T3" fmla="*/ 0 h 24"/>
                <a:gd name="T4" fmla="*/ 0 w 25"/>
                <a:gd name="T5" fmla="*/ 9 h 24"/>
                <a:gd name="T6" fmla="*/ 6 w 25"/>
                <a:gd name="T7" fmla="*/ 24 h 24"/>
                <a:gd name="T8" fmla="*/ 20 w 25"/>
                <a:gd name="T9" fmla="*/ 16 h 24"/>
                <a:gd name="T10" fmla="*/ 20 w 25"/>
                <a:gd name="T1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20" y="16"/>
                  </a:moveTo>
                  <a:cubicBezTo>
                    <a:pt x="20" y="16"/>
                    <a:pt x="25" y="0"/>
                    <a:pt x="15" y="0"/>
                  </a:cubicBezTo>
                  <a:cubicBezTo>
                    <a:pt x="6" y="0"/>
                    <a:pt x="0" y="5"/>
                    <a:pt x="0" y="9"/>
                  </a:cubicBezTo>
                  <a:cubicBezTo>
                    <a:pt x="0" y="14"/>
                    <a:pt x="6" y="24"/>
                    <a:pt x="6" y="2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1" name="Freeform 15"/>
            <p:cNvSpPr>
              <a:spLocks/>
            </p:cNvSpPr>
            <p:nvPr/>
          </p:nvSpPr>
          <p:spPr bwMode="auto">
            <a:xfrm>
              <a:off x="3605" y="1256"/>
              <a:ext cx="274" cy="302"/>
            </a:xfrm>
            <a:custGeom>
              <a:avLst/>
              <a:gdLst>
                <a:gd name="T0" fmla="*/ 86 w 116"/>
                <a:gd name="T1" fmla="*/ 36 h 128"/>
                <a:gd name="T2" fmla="*/ 35 w 116"/>
                <a:gd name="T3" fmla="*/ 11 h 128"/>
                <a:gd name="T4" fmla="*/ 7 w 116"/>
                <a:gd name="T5" fmla="*/ 59 h 128"/>
                <a:gd name="T6" fmla="*/ 31 w 116"/>
                <a:gd name="T7" fmla="*/ 93 h 128"/>
                <a:gd name="T8" fmla="*/ 10 w 116"/>
                <a:gd name="T9" fmla="*/ 120 h 128"/>
                <a:gd name="T10" fmla="*/ 116 w 116"/>
                <a:gd name="T11" fmla="*/ 84 h 128"/>
                <a:gd name="T12" fmla="*/ 86 w 116"/>
                <a:gd name="T13" fmla="*/ 76 h 128"/>
                <a:gd name="T14" fmla="*/ 86 w 116"/>
                <a:gd name="T15" fmla="*/ 3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128">
                  <a:moveTo>
                    <a:pt x="86" y="36"/>
                  </a:moveTo>
                  <a:cubicBezTo>
                    <a:pt x="84" y="22"/>
                    <a:pt x="76" y="0"/>
                    <a:pt x="35" y="11"/>
                  </a:cubicBezTo>
                  <a:cubicBezTo>
                    <a:pt x="0" y="20"/>
                    <a:pt x="2" y="44"/>
                    <a:pt x="7" y="59"/>
                  </a:cubicBezTo>
                  <a:cubicBezTo>
                    <a:pt x="13" y="78"/>
                    <a:pt x="35" y="80"/>
                    <a:pt x="31" y="93"/>
                  </a:cubicBezTo>
                  <a:cubicBezTo>
                    <a:pt x="30" y="101"/>
                    <a:pt x="9" y="113"/>
                    <a:pt x="10" y="120"/>
                  </a:cubicBezTo>
                  <a:cubicBezTo>
                    <a:pt x="52" y="128"/>
                    <a:pt x="97" y="118"/>
                    <a:pt x="116" y="84"/>
                  </a:cubicBezTo>
                  <a:cubicBezTo>
                    <a:pt x="101" y="83"/>
                    <a:pt x="91" y="81"/>
                    <a:pt x="86" y="76"/>
                  </a:cubicBezTo>
                  <a:cubicBezTo>
                    <a:pt x="78" y="71"/>
                    <a:pt x="90" y="56"/>
                    <a:pt x="86" y="3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2" name="Freeform 16"/>
            <p:cNvSpPr>
              <a:spLocks/>
            </p:cNvSpPr>
            <p:nvPr/>
          </p:nvSpPr>
          <p:spPr bwMode="auto">
            <a:xfrm>
              <a:off x="3631" y="1454"/>
              <a:ext cx="248" cy="109"/>
            </a:xfrm>
            <a:custGeom>
              <a:avLst/>
              <a:gdLst>
                <a:gd name="T0" fmla="*/ 105 w 105"/>
                <a:gd name="T1" fmla="*/ 0 h 46"/>
                <a:gd name="T2" fmla="*/ 49 w 105"/>
                <a:gd name="T3" fmla="*/ 11 h 46"/>
                <a:gd name="T4" fmla="*/ 0 w 105"/>
                <a:gd name="T5" fmla="*/ 33 h 46"/>
                <a:gd name="T6" fmla="*/ 56 w 105"/>
                <a:gd name="T7" fmla="*/ 36 h 46"/>
                <a:gd name="T8" fmla="*/ 105 w 10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46">
                  <a:moveTo>
                    <a:pt x="105" y="0"/>
                  </a:moveTo>
                  <a:cubicBezTo>
                    <a:pt x="105" y="0"/>
                    <a:pt x="72" y="5"/>
                    <a:pt x="49" y="11"/>
                  </a:cubicBezTo>
                  <a:cubicBezTo>
                    <a:pt x="41" y="15"/>
                    <a:pt x="0" y="33"/>
                    <a:pt x="0" y="33"/>
                  </a:cubicBezTo>
                  <a:cubicBezTo>
                    <a:pt x="0" y="33"/>
                    <a:pt x="16" y="46"/>
                    <a:pt x="56" y="36"/>
                  </a:cubicBezTo>
                  <a:cubicBezTo>
                    <a:pt x="96" y="25"/>
                    <a:pt x="104" y="4"/>
                    <a:pt x="105" y="0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3" name="Freeform 17"/>
            <p:cNvSpPr>
              <a:spLocks/>
            </p:cNvSpPr>
            <p:nvPr/>
          </p:nvSpPr>
          <p:spPr bwMode="auto">
            <a:xfrm>
              <a:off x="3733" y="1483"/>
              <a:ext cx="68" cy="37"/>
            </a:xfrm>
            <a:custGeom>
              <a:avLst/>
              <a:gdLst>
                <a:gd name="T0" fmla="*/ 0 w 29"/>
                <a:gd name="T1" fmla="*/ 9 h 16"/>
                <a:gd name="T2" fmla="*/ 27 w 29"/>
                <a:gd name="T3" fmla="*/ 1 h 16"/>
                <a:gd name="T4" fmla="*/ 17 w 29"/>
                <a:gd name="T5" fmla="*/ 16 h 16"/>
                <a:gd name="T6" fmla="*/ 0 w 29"/>
                <a:gd name="T7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0" y="9"/>
                  </a:moveTo>
                  <a:cubicBezTo>
                    <a:pt x="0" y="9"/>
                    <a:pt x="19" y="0"/>
                    <a:pt x="27" y="1"/>
                  </a:cubicBezTo>
                  <a:cubicBezTo>
                    <a:pt x="29" y="7"/>
                    <a:pt x="26" y="15"/>
                    <a:pt x="17" y="16"/>
                  </a:cubicBezTo>
                  <a:cubicBezTo>
                    <a:pt x="7" y="16"/>
                    <a:pt x="1" y="14"/>
                    <a:pt x="0" y="9"/>
                  </a:cubicBezTo>
                  <a:close/>
                </a:path>
              </a:pathLst>
            </a:custGeom>
            <a:solidFill>
              <a:srgbClr val="F2C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4" name="Freeform 18"/>
            <p:cNvSpPr>
              <a:spLocks/>
            </p:cNvSpPr>
            <p:nvPr/>
          </p:nvSpPr>
          <p:spPr bwMode="auto">
            <a:xfrm>
              <a:off x="3414" y="1116"/>
              <a:ext cx="605" cy="584"/>
            </a:xfrm>
            <a:custGeom>
              <a:avLst/>
              <a:gdLst>
                <a:gd name="T0" fmla="*/ 42 w 605"/>
                <a:gd name="T1" fmla="*/ 582 h 584"/>
                <a:gd name="T2" fmla="*/ 66 w 605"/>
                <a:gd name="T3" fmla="*/ 570 h 584"/>
                <a:gd name="T4" fmla="*/ 57 w 605"/>
                <a:gd name="T5" fmla="*/ 485 h 584"/>
                <a:gd name="T6" fmla="*/ 31 w 605"/>
                <a:gd name="T7" fmla="*/ 227 h 584"/>
                <a:gd name="T8" fmla="*/ 298 w 605"/>
                <a:gd name="T9" fmla="*/ 38 h 584"/>
                <a:gd name="T10" fmla="*/ 565 w 605"/>
                <a:gd name="T11" fmla="*/ 215 h 584"/>
                <a:gd name="T12" fmla="*/ 550 w 605"/>
                <a:gd name="T13" fmla="*/ 492 h 584"/>
                <a:gd name="T14" fmla="*/ 546 w 605"/>
                <a:gd name="T15" fmla="*/ 570 h 584"/>
                <a:gd name="T16" fmla="*/ 579 w 605"/>
                <a:gd name="T17" fmla="*/ 584 h 584"/>
                <a:gd name="T18" fmla="*/ 586 w 605"/>
                <a:gd name="T19" fmla="*/ 511 h 584"/>
                <a:gd name="T20" fmla="*/ 605 w 605"/>
                <a:gd name="T21" fmla="*/ 196 h 584"/>
                <a:gd name="T22" fmla="*/ 295 w 605"/>
                <a:gd name="T23" fmla="*/ 0 h 584"/>
                <a:gd name="T24" fmla="*/ 0 w 605"/>
                <a:gd name="T25" fmla="*/ 218 h 584"/>
                <a:gd name="T26" fmla="*/ 33 w 605"/>
                <a:gd name="T27" fmla="*/ 496 h 584"/>
                <a:gd name="T28" fmla="*/ 42 w 605"/>
                <a:gd name="T29" fmla="*/ 582 h 584"/>
                <a:gd name="T30" fmla="*/ 42 w 605"/>
                <a:gd name="T31" fmla="*/ 582 h 584"/>
                <a:gd name="T32" fmla="*/ 42 w 605"/>
                <a:gd name="T33" fmla="*/ 582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5" h="584">
                  <a:moveTo>
                    <a:pt x="42" y="582"/>
                  </a:moveTo>
                  <a:lnTo>
                    <a:pt x="66" y="570"/>
                  </a:lnTo>
                  <a:lnTo>
                    <a:pt x="57" y="485"/>
                  </a:lnTo>
                  <a:lnTo>
                    <a:pt x="31" y="227"/>
                  </a:lnTo>
                  <a:lnTo>
                    <a:pt x="298" y="38"/>
                  </a:lnTo>
                  <a:lnTo>
                    <a:pt x="565" y="215"/>
                  </a:lnTo>
                  <a:lnTo>
                    <a:pt x="550" y="492"/>
                  </a:lnTo>
                  <a:lnTo>
                    <a:pt x="546" y="570"/>
                  </a:lnTo>
                  <a:lnTo>
                    <a:pt x="579" y="584"/>
                  </a:lnTo>
                  <a:lnTo>
                    <a:pt x="586" y="511"/>
                  </a:lnTo>
                  <a:lnTo>
                    <a:pt x="605" y="196"/>
                  </a:lnTo>
                  <a:lnTo>
                    <a:pt x="295" y="0"/>
                  </a:lnTo>
                  <a:lnTo>
                    <a:pt x="0" y="218"/>
                  </a:lnTo>
                  <a:lnTo>
                    <a:pt x="33" y="496"/>
                  </a:lnTo>
                  <a:lnTo>
                    <a:pt x="42" y="582"/>
                  </a:lnTo>
                  <a:lnTo>
                    <a:pt x="42" y="582"/>
                  </a:lnTo>
                  <a:lnTo>
                    <a:pt x="42" y="58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5" name="Freeform 19"/>
            <p:cNvSpPr>
              <a:spLocks/>
            </p:cNvSpPr>
            <p:nvPr/>
          </p:nvSpPr>
          <p:spPr bwMode="auto">
            <a:xfrm>
              <a:off x="3461" y="2565"/>
              <a:ext cx="503" cy="578"/>
            </a:xfrm>
            <a:custGeom>
              <a:avLst/>
              <a:gdLst>
                <a:gd name="T0" fmla="*/ 0 w 213"/>
                <a:gd name="T1" fmla="*/ 0 h 245"/>
                <a:gd name="T2" fmla="*/ 6 w 213"/>
                <a:gd name="T3" fmla="*/ 245 h 245"/>
                <a:gd name="T4" fmla="*/ 40 w 213"/>
                <a:gd name="T5" fmla="*/ 245 h 245"/>
                <a:gd name="T6" fmla="*/ 210 w 213"/>
                <a:gd name="T7" fmla="*/ 245 h 245"/>
                <a:gd name="T8" fmla="*/ 213 w 213"/>
                <a:gd name="T9" fmla="*/ 245 h 245"/>
                <a:gd name="T10" fmla="*/ 208 w 213"/>
                <a:gd name="T11" fmla="*/ 7 h 245"/>
                <a:gd name="T12" fmla="*/ 0 w 213"/>
                <a:gd name="T13" fmla="*/ 0 h 245"/>
                <a:gd name="T14" fmla="*/ 0 w 213"/>
                <a:gd name="T1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" h="245">
                  <a:moveTo>
                    <a:pt x="0" y="0"/>
                  </a:moveTo>
                  <a:cubicBezTo>
                    <a:pt x="6" y="245"/>
                    <a:pt x="6" y="245"/>
                    <a:pt x="6" y="245"/>
                  </a:cubicBezTo>
                  <a:cubicBezTo>
                    <a:pt x="40" y="245"/>
                    <a:pt x="40" y="245"/>
                    <a:pt x="40" y="245"/>
                  </a:cubicBezTo>
                  <a:cubicBezTo>
                    <a:pt x="40" y="245"/>
                    <a:pt x="121" y="245"/>
                    <a:pt x="210" y="245"/>
                  </a:cubicBezTo>
                  <a:cubicBezTo>
                    <a:pt x="212" y="245"/>
                    <a:pt x="213" y="245"/>
                    <a:pt x="213" y="245"/>
                  </a:cubicBezTo>
                  <a:cubicBezTo>
                    <a:pt x="208" y="7"/>
                    <a:pt x="208" y="7"/>
                    <a:pt x="208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6" name="Freeform 20"/>
            <p:cNvSpPr>
              <a:spLocks/>
            </p:cNvSpPr>
            <p:nvPr/>
          </p:nvSpPr>
          <p:spPr bwMode="auto">
            <a:xfrm>
              <a:off x="3695" y="2567"/>
              <a:ext cx="33" cy="576"/>
            </a:xfrm>
            <a:custGeom>
              <a:avLst/>
              <a:gdLst>
                <a:gd name="T0" fmla="*/ 0 w 14"/>
                <a:gd name="T1" fmla="*/ 0 h 244"/>
                <a:gd name="T2" fmla="*/ 6 w 14"/>
                <a:gd name="T3" fmla="*/ 244 h 244"/>
                <a:gd name="T4" fmla="*/ 14 w 14"/>
                <a:gd name="T5" fmla="*/ 244 h 244"/>
                <a:gd name="T6" fmla="*/ 11 w 14"/>
                <a:gd name="T7" fmla="*/ 1 h 244"/>
                <a:gd name="T8" fmla="*/ 0 w 14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44">
                  <a:moveTo>
                    <a:pt x="0" y="0"/>
                  </a:moveTo>
                  <a:cubicBezTo>
                    <a:pt x="6" y="244"/>
                    <a:pt x="6" y="244"/>
                    <a:pt x="6" y="244"/>
                  </a:cubicBezTo>
                  <a:cubicBezTo>
                    <a:pt x="8" y="244"/>
                    <a:pt x="11" y="244"/>
                    <a:pt x="14" y="244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7" name="Freeform 21"/>
            <p:cNvSpPr>
              <a:spLocks/>
            </p:cNvSpPr>
            <p:nvPr/>
          </p:nvSpPr>
          <p:spPr bwMode="auto">
            <a:xfrm>
              <a:off x="3095" y="2076"/>
              <a:ext cx="357" cy="356"/>
            </a:xfrm>
            <a:custGeom>
              <a:avLst/>
              <a:gdLst>
                <a:gd name="T0" fmla="*/ 0 w 357"/>
                <a:gd name="T1" fmla="*/ 0 h 356"/>
                <a:gd name="T2" fmla="*/ 21 w 357"/>
                <a:gd name="T3" fmla="*/ 356 h 356"/>
                <a:gd name="T4" fmla="*/ 357 w 357"/>
                <a:gd name="T5" fmla="*/ 356 h 356"/>
                <a:gd name="T6" fmla="*/ 343 w 357"/>
                <a:gd name="T7" fmla="*/ 11 h 356"/>
                <a:gd name="T8" fmla="*/ 0 w 357"/>
                <a:gd name="T9" fmla="*/ 0 h 356"/>
                <a:gd name="T10" fmla="*/ 0 w 357"/>
                <a:gd name="T11" fmla="*/ 0 h 356"/>
                <a:gd name="T12" fmla="*/ 0 w 357"/>
                <a:gd name="T13" fmla="*/ 0 h 356"/>
                <a:gd name="T14" fmla="*/ 0 w 357"/>
                <a:gd name="T15" fmla="*/ 0 h 356"/>
                <a:gd name="T16" fmla="*/ 0 w 357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7" h="356">
                  <a:moveTo>
                    <a:pt x="0" y="0"/>
                  </a:moveTo>
                  <a:lnTo>
                    <a:pt x="21" y="356"/>
                  </a:lnTo>
                  <a:lnTo>
                    <a:pt x="357" y="356"/>
                  </a:lnTo>
                  <a:lnTo>
                    <a:pt x="343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8" name="Freeform 22"/>
            <p:cNvSpPr>
              <a:spLocks/>
            </p:cNvSpPr>
            <p:nvPr/>
          </p:nvSpPr>
          <p:spPr bwMode="auto">
            <a:xfrm>
              <a:off x="3969" y="2076"/>
              <a:ext cx="355" cy="356"/>
            </a:xfrm>
            <a:custGeom>
              <a:avLst/>
              <a:gdLst>
                <a:gd name="T0" fmla="*/ 0 w 355"/>
                <a:gd name="T1" fmla="*/ 0 h 356"/>
                <a:gd name="T2" fmla="*/ 12 w 355"/>
                <a:gd name="T3" fmla="*/ 356 h 356"/>
                <a:gd name="T4" fmla="*/ 355 w 355"/>
                <a:gd name="T5" fmla="*/ 356 h 356"/>
                <a:gd name="T6" fmla="*/ 347 w 355"/>
                <a:gd name="T7" fmla="*/ 0 h 356"/>
                <a:gd name="T8" fmla="*/ 0 w 355"/>
                <a:gd name="T9" fmla="*/ 0 h 356"/>
                <a:gd name="T10" fmla="*/ 0 w 355"/>
                <a:gd name="T11" fmla="*/ 0 h 356"/>
                <a:gd name="T12" fmla="*/ 0 w 355"/>
                <a:gd name="T13" fmla="*/ 0 h 356"/>
                <a:gd name="T14" fmla="*/ 0 w 355"/>
                <a:gd name="T15" fmla="*/ 0 h 356"/>
                <a:gd name="T16" fmla="*/ 0 w 355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5" h="356">
                  <a:moveTo>
                    <a:pt x="0" y="0"/>
                  </a:moveTo>
                  <a:lnTo>
                    <a:pt x="12" y="356"/>
                  </a:lnTo>
                  <a:lnTo>
                    <a:pt x="355" y="356"/>
                  </a:lnTo>
                  <a:lnTo>
                    <a:pt x="34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9" name="Freeform 23"/>
            <p:cNvSpPr>
              <a:spLocks noEditPoints="1"/>
            </p:cNvSpPr>
            <p:nvPr/>
          </p:nvSpPr>
          <p:spPr bwMode="auto">
            <a:xfrm>
              <a:off x="3000" y="1608"/>
              <a:ext cx="1635" cy="479"/>
            </a:xfrm>
            <a:custGeom>
              <a:avLst/>
              <a:gdLst>
                <a:gd name="T0" fmla="*/ 310 w 692"/>
                <a:gd name="T1" fmla="*/ 0 h 203"/>
                <a:gd name="T2" fmla="*/ 310 w 692"/>
                <a:gd name="T3" fmla="*/ 0 h 203"/>
                <a:gd name="T4" fmla="*/ 310 w 692"/>
                <a:gd name="T5" fmla="*/ 0 h 203"/>
                <a:gd name="T6" fmla="*/ 310 w 692"/>
                <a:gd name="T7" fmla="*/ 0 h 203"/>
                <a:gd name="T8" fmla="*/ 310 w 692"/>
                <a:gd name="T9" fmla="*/ 0 h 203"/>
                <a:gd name="T10" fmla="*/ 251 w 692"/>
                <a:gd name="T11" fmla="*/ 25 h 203"/>
                <a:gd name="T12" fmla="*/ 15 w 692"/>
                <a:gd name="T13" fmla="*/ 131 h 203"/>
                <a:gd name="T14" fmla="*/ 0 w 692"/>
                <a:gd name="T15" fmla="*/ 138 h 203"/>
                <a:gd name="T16" fmla="*/ 0 w 692"/>
                <a:gd name="T17" fmla="*/ 157 h 203"/>
                <a:gd name="T18" fmla="*/ 115 w 692"/>
                <a:gd name="T19" fmla="*/ 105 h 203"/>
                <a:gd name="T20" fmla="*/ 308 w 692"/>
                <a:gd name="T21" fmla="*/ 16 h 203"/>
                <a:gd name="T22" fmla="*/ 309 w 692"/>
                <a:gd name="T23" fmla="*/ 9 h 203"/>
                <a:gd name="T24" fmla="*/ 309 w 692"/>
                <a:gd name="T25" fmla="*/ 7 h 203"/>
                <a:gd name="T26" fmla="*/ 309 w 692"/>
                <a:gd name="T27" fmla="*/ 9 h 203"/>
                <a:gd name="T28" fmla="*/ 309 w 692"/>
                <a:gd name="T29" fmla="*/ 9 h 203"/>
                <a:gd name="T30" fmla="*/ 308 w 692"/>
                <a:gd name="T31" fmla="*/ 16 h 203"/>
                <a:gd name="T32" fmla="*/ 321 w 692"/>
                <a:gd name="T33" fmla="*/ 21 h 203"/>
                <a:gd name="T34" fmla="*/ 538 w 692"/>
                <a:gd name="T35" fmla="*/ 131 h 203"/>
                <a:gd name="T36" fmla="*/ 674 w 692"/>
                <a:gd name="T37" fmla="*/ 194 h 203"/>
                <a:gd name="T38" fmla="*/ 674 w 692"/>
                <a:gd name="T39" fmla="*/ 194 h 203"/>
                <a:gd name="T40" fmla="*/ 692 w 692"/>
                <a:gd name="T41" fmla="*/ 203 h 203"/>
                <a:gd name="T42" fmla="*/ 692 w 692"/>
                <a:gd name="T43" fmla="*/ 184 h 203"/>
                <a:gd name="T44" fmla="*/ 310 w 692"/>
                <a:gd name="T45" fmla="*/ 0 h 203"/>
                <a:gd name="T46" fmla="*/ 193 w 692"/>
                <a:gd name="T47" fmla="*/ 56 h 203"/>
                <a:gd name="T48" fmla="*/ 193 w 692"/>
                <a:gd name="T49" fmla="*/ 57 h 203"/>
                <a:gd name="T50" fmla="*/ 193 w 692"/>
                <a:gd name="T51" fmla="*/ 57 h 203"/>
                <a:gd name="T52" fmla="*/ 193 w 692"/>
                <a:gd name="T53" fmla="*/ 56 h 203"/>
                <a:gd name="T54" fmla="*/ 198 w 692"/>
                <a:gd name="T55" fmla="*/ 54 h 203"/>
                <a:gd name="T56" fmla="*/ 193 w 692"/>
                <a:gd name="T57" fmla="*/ 5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92" h="203"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51" y="25"/>
                    <a:pt x="251" y="25"/>
                    <a:pt x="251" y="25"/>
                  </a:cubicBezTo>
                  <a:cubicBezTo>
                    <a:pt x="15" y="131"/>
                    <a:pt x="15" y="131"/>
                    <a:pt x="15" y="131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48" y="134"/>
                    <a:pt x="98" y="111"/>
                    <a:pt x="115" y="105"/>
                  </a:cubicBezTo>
                  <a:cubicBezTo>
                    <a:pt x="153" y="92"/>
                    <a:pt x="308" y="16"/>
                    <a:pt x="308" y="16"/>
                  </a:cubicBezTo>
                  <a:cubicBezTo>
                    <a:pt x="309" y="11"/>
                    <a:pt x="309" y="9"/>
                    <a:pt x="309" y="9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09" y="8"/>
                    <a:pt x="309" y="9"/>
                    <a:pt x="309" y="9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08" y="16"/>
                    <a:pt x="308" y="16"/>
                    <a:pt x="308" y="16"/>
                  </a:cubicBezTo>
                  <a:cubicBezTo>
                    <a:pt x="321" y="21"/>
                    <a:pt x="321" y="21"/>
                    <a:pt x="321" y="21"/>
                  </a:cubicBezTo>
                  <a:cubicBezTo>
                    <a:pt x="538" y="131"/>
                    <a:pt x="538" y="131"/>
                    <a:pt x="538" y="131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92" y="203"/>
                    <a:pt x="692" y="203"/>
                    <a:pt x="692" y="203"/>
                  </a:cubicBezTo>
                  <a:cubicBezTo>
                    <a:pt x="692" y="203"/>
                    <a:pt x="692" y="195"/>
                    <a:pt x="692" y="184"/>
                  </a:cubicBezTo>
                  <a:cubicBezTo>
                    <a:pt x="688" y="182"/>
                    <a:pt x="316" y="2"/>
                    <a:pt x="310" y="0"/>
                  </a:cubicBezTo>
                  <a:close/>
                  <a:moveTo>
                    <a:pt x="193" y="56"/>
                  </a:moveTo>
                  <a:cubicBezTo>
                    <a:pt x="193" y="57"/>
                    <a:pt x="193" y="57"/>
                    <a:pt x="193" y="57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8" y="54"/>
                    <a:pt x="198" y="54"/>
                    <a:pt x="198" y="54"/>
                  </a:cubicBezTo>
                  <a:cubicBezTo>
                    <a:pt x="193" y="56"/>
                    <a:pt x="193" y="56"/>
                    <a:pt x="193" y="56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0" name="Freeform 24"/>
            <p:cNvSpPr>
              <a:spLocks/>
            </p:cNvSpPr>
            <p:nvPr/>
          </p:nvSpPr>
          <p:spPr bwMode="auto">
            <a:xfrm>
              <a:off x="3473" y="3143"/>
              <a:ext cx="491" cy="12"/>
            </a:xfrm>
            <a:custGeom>
              <a:avLst/>
              <a:gdLst>
                <a:gd name="T0" fmla="*/ 34 w 208"/>
                <a:gd name="T1" fmla="*/ 0 h 5"/>
                <a:gd name="T2" fmla="*/ 0 w 208"/>
                <a:gd name="T3" fmla="*/ 0 h 5"/>
                <a:gd name="T4" fmla="*/ 0 w 208"/>
                <a:gd name="T5" fmla="*/ 5 h 5"/>
                <a:gd name="T6" fmla="*/ 36 w 208"/>
                <a:gd name="T7" fmla="*/ 5 h 5"/>
                <a:gd name="T8" fmla="*/ 208 w 208"/>
                <a:gd name="T9" fmla="*/ 4 h 5"/>
                <a:gd name="T10" fmla="*/ 208 w 208"/>
                <a:gd name="T11" fmla="*/ 0 h 5"/>
                <a:gd name="T12" fmla="*/ 205 w 208"/>
                <a:gd name="T13" fmla="*/ 0 h 5"/>
                <a:gd name="T14" fmla="*/ 34 w 208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5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7" y="0"/>
                    <a:pt x="207" y="0"/>
                    <a:pt x="205" y="0"/>
                  </a:cubicBezTo>
                  <a:cubicBezTo>
                    <a:pt x="115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42A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81" name="Group 33"/>
          <p:cNvGrpSpPr>
            <a:grpSpLocks noChangeAspect="1"/>
          </p:cNvGrpSpPr>
          <p:nvPr/>
        </p:nvGrpSpPr>
        <p:grpSpPr bwMode="auto">
          <a:xfrm>
            <a:off x="1714988" y="4544219"/>
            <a:ext cx="1873268" cy="2324202"/>
            <a:chOff x="3359" y="1523"/>
            <a:chExt cx="943" cy="1170"/>
          </a:xfrm>
        </p:grpSpPr>
        <p:sp>
          <p:nvSpPr>
            <p:cNvPr id="82" name="Freeform 34"/>
            <p:cNvSpPr>
              <a:spLocks/>
            </p:cNvSpPr>
            <p:nvPr/>
          </p:nvSpPr>
          <p:spPr bwMode="auto">
            <a:xfrm>
              <a:off x="3359" y="1523"/>
              <a:ext cx="943" cy="922"/>
            </a:xfrm>
            <a:custGeom>
              <a:avLst/>
              <a:gdLst>
                <a:gd name="T0" fmla="*/ 213 w 399"/>
                <a:gd name="T1" fmla="*/ 385 h 390"/>
                <a:gd name="T2" fmla="*/ 369 w 399"/>
                <a:gd name="T3" fmla="*/ 198 h 390"/>
                <a:gd name="T4" fmla="*/ 63 w 399"/>
                <a:gd name="T5" fmla="*/ 117 h 390"/>
                <a:gd name="T6" fmla="*/ 213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3" y="385"/>
                  </a:moveTo>
                  <a:cubicBezTo>
                    <a:pt x="276" y="390"/>
                    <a:pt x="399" y="354"/>
                    <a:pt x="369" y="198"/>
                  </a:cubicBezTo>
                  <a:cubicBezTo>
                    <a:pt x="328" y="0"/>
                    <a:pt x="101" y="49"/>
                    <a:pt x="63" y="117"/>
                  </a:cubicBezTo>
                  <a:cubicBezTo>
                    <a:pt x="0" y="229"/>
                    <a:pt x="19" y="370"/>
                    <a:pt x="213" y="385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3" name="Freeform 35"/>
            <p:cNvSpPr>
              <a:spLocks/>
            </p:cNvSpPr>
            <p:nvPr/>
          </p:nvSpPr>
          <p:spPr bwMode="auto">
            <a:xfrm>
              <a:off x="3565" y="1904"/>
              <a:ext cx="562" cy="789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4" name="Freeform 36"/>
            <p:cNvSpPr>
              <a:spLocks/>
            </p:cNvSpPr>
            <p:nvPr/>
          </p:nvSpPr>
          <p:spPr bwMode="auto">
            <a:xfrm>
              <a:off x="3553" y="1620"/>
              <a:ext cx="596" cy="192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5" name="Freeform 37"/>
            <p:cNvSpPr>
              <a:spLocks/>
            </p:cNvSpPr>
            <p:nvPr/>
          </p:nvSpPr>
          <p:spPr bwMode="auto">
            <a:xfrm>
              <a:off x="3407" y="1788"/>
              <a:ext cx="305" cy="661"/>
            </a:xfrm>
            <a:custGeom>
              <a:avLst/>
              <a:gdLst>
                <a:gd name="T0" fmla="*/ 92 w 129"/>
                <a:gd name="T1" fmla="*/ 257 h 280"/>
                <a:gd name="T2" fmla="*/ 89 w 129"/>
                <a:gd name="T3" fmla="*/ 220 h 280"/>
                <a:gd name="T4" fmla="*/ 50 w 129"/>
                <a:gd name="T5" fmla="*/ 234 h 280"/>
                <a:gd name="T6" fmla="*/ 64 w 129"/>
                <a:gd name="T7" fmla="*/ 186 h 280"/>
                <a:gd name="T8" fmla="*/ 30 w 129"/>
                <a:gd name="T9" fmla="*/ 184 h 280"/>
                <a:gd name="T10" fmla="*/ 45 w 129"/>
                <a:gd name="T11" fmla="*/ 146 h 280"/>
                <a:gd name="T12" fmla="*/ 11 w 129"/>
                <a:gd name="T13" fmla="*/ 133 h 280"/>
                <a:gd name="T14" fmla="*/ 48 w 129"/>
                <a:gd name="T15" fmla="*/ 104 h 280"/>
                <a:gd name="T16" fmla="*/ 16 w 129"/>
                <a:gd name="T17" fmla="*/ 82 h 280"/>
                <a:gd name="T18" fmla="*/ 45 w 129"/>
                <a:gd name="T19" fmla="*/ 64 h 280"/>
                <a:gd name="T20" fmla="*/ 28 w 129"/>
                <a:gd name="T21" fmla="*/ 35 h 280"/>
                <a:gd name="T22" fmla="*/ 47 w 129"/>
                <a:gd name="T23" fmla="*/ 15 h 280"/>
                <a:gd name="T24" fmla="*/ 72 w 129"/>
                <a:gd name="T25" fmla="*/ 8 h 280"/>
                <a:gd name="T26" fmla="*/ 23 w 129"/>
                <a:gd name="T27" fmla="*/ 25 h 280"/>
                <a:gd name="T28" fmla="*/ 35 w 129"/>
                <a:gd name="T29" fmla="*/ 62 h 280"/>
                <a:gd name="T30" fmla="*/ 8 w 129"/>
                <a:gd name="T31" fmla="*/ 84 h 280"/>
                <a:gd name="T32" fmla="*/ 34 w 129"/>
                <a:gd name="T33" fmla="*/ 106 h 280"/>
                <a:gd name="T34" fmla="*/ 1 w 129"/>
                <a:gd name="T35" fmla="*/ 140 h 280"/>
                <a:gd name="T36" fmla="*/ 34 w 129"/>
                <a:gd name="T37" fmla="*/ 154 h 280"/>
                <a:gd name="T38" fmla="*/ 22 w 129"/>
                <a:gd name="T39" fmla="*/ 187 h 280"/>
                <a:gd name="T40" fmla="*/ 53 w 129"/>
                <a:gd name="T41" fmla="*/ 190 h 280"/>
                <a:gd name="T42" fmla="*/ 41 w 129"/>
                <a:gd name="T43" fmla="*/ 237 h 280"/>
                <a:gd name="T44" fmla="*/ 80 w 129"/>
                <a:gd name="T45" fmla="*/ 231 h 280"/>
                <a:gd name="T46" fmla="*/ 100 w 129"/>
                <a:gd name="T47" fmla="*/ 273 h 280"/>
                <a:gd name="T48" fmla="*/ 129 w 129"/>
                <a:gd name="T49" fmla="*/ 249 h 280"/>
                <a:gd name="T50" fmla="*/ 92 w 129"/>
                <a:gd name="T51" fmla="*/ 25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9" h="280">
                  <a:moveTo>
                    <a:pt x="92" y="257"/>
                  </a:moveTo>
                  <a:cubicBezTo>
                    <a:pt x="84" y="249"/>
                    <a:pt x="89" y="220"/>
                    <a:pt x="89" y="220"/>
                  </a:cubicBezTo>
                  <a:cubicBezTo>
                    <a:pt x="89" y="220"/>
                    <a:pt x="58" y="239"/>
                    <a:pt x="50" y="234"/>
                  </a:cubicBezTo>
                  <a:cubicBezTo>
                    <a:pt x="29" y="220"/>
                    <a:pt x="64" y="186"/>
                    <a:pt x="64" y="186"/>
                  </a:cubicBezTo>
                  <a:cubicBezTo>
                    <a:pt x="64" y="186"/>
                    <a:pt x="35" y="192"/>
                    <a:pt x="30" y="184"/>
                  </a:cubicBezTo>
                  <a:cubicBezTo>
                    <a:pt x="24" y="174"/>
                    <a:pt x="45" y="146"/>
                    <a:pt x="45" y="146"/>
                  </a:cubicBezTo>
                  <a:cubicBezTo>
                    <a:pt x="45" y="146"/>
                    <a:pt x="10" y="158"/>
                    <a:pt x="11" y="133"/>
                  </a:cubicBezTo>
                  <a:cubicBezTo>
                    <a:pt x="11" y="109"/>
                    <a:pt x="48" y="104"/>
                    <a:pt x="48" y="104"/>
                  </a:cubicBezTo>
                  <a:cubicBezTo>
                    <a:pt x="48" y="104"/>
                    <a:pt x="14" y="91"/>
                    <a:pt x="16" y="82"/>
                  </a:cubicBezTo>
                  <a:cubicBezTo>
                    <a:pt x="18" y="67"/>
                    <a:pt x="29" y="66"/>
                    <a:pt x="45" y="64"/>
                  </a:cubicBezTo>
                  <a:cubicBezTo>
                    <a:pt x="41" y="62"/>
                    <a:pt x="28" y="41"/>
                    <a:pt x="28" y="35"/>
                  </a:cubicBezTo>
                  <a:cubicBezTo>
                    <a:pt x="28" y="28"/>
                    <a:pt x="36" y="17"/>
                    <a:pt x="47" y="15"/>
                  </a:cubicBezTo>
                  <a:cubicBezTo>
                    <a:pt x="52" y="13"/>
                    <a:pt x="61" y="11"/>
                    <a:pt x="72" y="8"/>
                  </a:cubicBezTo>
                  <a:cubicBezTo>
                    <a:pt x="54" y="0"/>
                    <a:pt x="30" y="8"/>
                    <a:pt x="23" y="25"/>
                  </a:cubicBezTo>
                  <a:cubicBezTo>
                    <a:pt x="12" y="46"/>
                    <a:pt x="35" y="62"/>
                    <a:pt x="35" y="62"/>
                  </a:cubicBezTo>
                  <a:cubicBezTo>
                    <a:pt x="35" y="62"/>
                    <a:pt x="11" y="53"/>
                    <a:pt x="8" y="84"/>
                  </a:cubicBezTo>
                  <a:cubicBezTo>
                    <a:pt x="6" y="98"/>
                    <a:pt x="16" y="99"/>
                    <a:pt x="34" y="106"/>
                  </a:cubicBezTo>
                  <a:cubicBezTo>
                    <a:pt x="16" y="103"/>
                    <a:pt x="0" y="117"/>
                    <a:pt x="1" y="140"/>
                  </a:cubicBezTo>
                  <a:cubicBezTo>
                    <a:pt x="3" y="163"/>
                    <a:pt x="34" y="154"/>
                    <a:pt x="34" y="154"/>
                  </a:cubicBezTo>
                  <a:cubicBezTo>
                    <a:pt x="34" y="154"/>
                    <a:pt x="14" y="171"/>
                    <a:pt x="22" y="187"/>
                  </a:cubicBezTo>
                  <a:cubicBezTo>
                    <a:pt x="29" y="202"/>
                    <a:pt x="53" y="190"/>
                    <a:pt x="53" y="190"/>
                  </a:cubicBezTo>
                  <a:cubicBezTo>
                    <a:pt x="53" y="190"/>
                    <a:pt x="17" y="222"/>
                    <a:pt x="41" y="237"/>
                  </a:cubicBezTo>
                  <a:cubicBezTo>
                    <a:pt x="62" y="251"/>
                    <a:pt x="69" y="242"/>
                    <a:pt x="80" y="231"/>
                  </a:cubicBezTo>
                  <a:cubicBezTo>
                    <a:pt x="75" y="244"/>
                    <a:pt x="79" y="269"/>
                    <a:pt x="100" y="273"/>
                  </a:cubicBezTo>
                  <a:cubicBezTo>
                    <a:pt x="127" y="280"/>
                    <a:pt x="129" y="249"/>
                    <a:pt x="129" y="249"/>
                  </a:cubicBezTo>
                  <a:cubicBezTo>
                    <a:pt x="129" y="249"/>
                    <a:pt x="111" y="277"/>
                    <a:pt x="92" y="25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38"/>
            <p:cNvSpPr>
              <a:spLocks/>
            </p:cNvSpPr>
            <p:nvPr/>
          </p:nvSpPr>
          <p:spPr bwMode="auto">
            <a:xfrm>
              <a:off x="3884" y="1779"/>
              <a:ext cx="392" cy="666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87" name="Group 43"/>
          <p:cNvGrpSpPr>
            <a:grpSpLocks noChangeAspect="1"/>
          </p:cNvGrpSpPr>
          <p:nvPr/>
        </p:nvGrpSpPr>
        <p:grpSpPr bwMode="auto">
          <a:xfrm>
            <a:off x="1168399" y="5011046"/>
            <a:ext cx="1497013" cy="1857375"/>
            <a:chOff x="3367" y="1523"/>
            <a:chExt cx="943" cy="1170"/>
          </a:xfrm>
        </p:grpSpPr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-21971" y="4350236"/>
            <a:ext cx="1696783" cy="2518186"/>
            <a:chOff x="-3496" y="4350236"/>
            <a:chExt cx="1696783" cy="2518186"/>
          </a:xfrm>
        </p:grpSpPr>
        <p:sp>
          <p:nvSpPr>
            <p:cNvPr id="95" name="Freeform 34"/>
            <p:cNvSpPr>
              <a:spLocks/>
            </p:cNvSpPr>
            <p:nvPr/>
          </p:nvSpPr>
          <p:spPr bwMode="auto">
            <a:xfrm>
              <a:off x="-1588" y="4440962"/>
              <a:ext cx="1615212" cy="1820141"/>
            </a:xfrm>
            <a:custGeom>
              <a:avLst/>
              <a:gdLst/>
              <a:ahLst/>
              <a:cxnLst/>
              <a:rect l="l" t="t" r="r" b="b"/>
              <a:pathLst>
                <a:path w="1615212" h="1820141">
                  <a:moveTo>
                    <a:pt x="734626" y="2038"/>
                  </a:moveTo>
                  <a:cubicBezTo>
                    <a:pt x="1104168" y="24231"/>
                    <a:pt x="1475791" y="230903"/>
                    <a:pt x="1589496" y="780177"/>
                  </a:cubicBezTo>
                  <a:cubicBezTo>
                    <a:pt x="1755894" y="1645701"/>
                    <a:pt x="1073662" y="1845437"/>
                    <a:pt x="724226" y="1817696"/>
                  </a:cubicBezTo>
                  <a:cubicBezTo>
                    <a:pt x="398251" y="1792485"/>
                    <a:pt x="161356" y="1703117"/>
                    <a:pt x="0" y="1572499"/>
                  </a:cubicBezTo>
                  <a:lnTo>
                    <a:pt x="0" y="211270"/>
                  </a:lnTo>
                  <a:cubicBezTo>
                    <a:pt x="161774" y="78872"/>
                    <a:pt x="447573" y="-15201"/>
                    <a:pt x="734626" y="2038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35"/>
            <p:cNvSpPr>
              <a:spLocks/>
            </p:cNvSpPr>
            <p:nvPr/>
          </p:nvSpPr>
          <p:spPr bwMode="auto">
            <a:xfrm>
              <a:off x="24666" y="5016746"/>
              <a:ext cx="1318938" cy="1851676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7" name="Freeform 36"/>
            <p:cNvSpPr>
              <a:spLocks/>
            </p:cNvSpPr>
            <p:nvPr/>
          </p:nvSpPr>
          <p:spPr bwMode="auto">
            <a:xfrm>
              <a:off x="-3496" y="4350236"/>
              <a:ext cx="1398732" cy="450598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8" name="Freeform 38"/>
            <p:cNvSpPr>
              <a:spLocks/>
            </p:cNvSpPr>
            <p:nvPr/>
          </p:nvSpPr>
          <p:spPr bwMode="auto">
            <a:xfrm>
              <a:off x="773316" y="4723387"/>
              <a:ext cx="919971" cy="1563012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99" name="Group 43"/>
          <p:cNvGrpSpPr>
            <a:grpSpLocks noChangeAspect="1"/>
          </p:cNvGrpSpPr>
          <p:nvPr/>
        </p:nvGrpSpPr>
        <p:grpSpPr bwMode="auto">
          <a:xfrm>
            <a:off x="2911336" y="4572470"/>
            <a:ext cx="1850498" cy="2295951"/>
            <a:chOff x="3367" y="1523"/>
            <a:chExt cx="943" cy="1170"/>
          </a:xfrm>
        </p:grpSpPr>
        <p:sp>
          <p:nvSpPr>
            <p:cNvPr id="100" name="Freeform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7D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06" name="Group 105"/>
          <p:cNvGrpSpPr/>
          <p:nvPr/>
        </p:nvGrpSpPr>
        <p:grpSpPr>
          <a:xfrm rot="1576354">
            <a:off x="11125791" y="2895976"/>
            <a:ext cx="1030189" cy="1170315"/>
            <a:chOff x="11036616" y="1071278"/>
            <a:chExt cx="1030189" cy="1170315"/>
          </a:xfrm>
        </p:grpSpPr>
        <p:sp>
          <p:nvSpPr>
            <p:cNvPr id="107" name="Freeform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1" name="Freeform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2" name="Freeform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3" name="Freeform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5" name="Freeform 8"/>
          <p:cNvSpPr>
            <a:spLocks/>
          </p:cNvSpPr>
          <p:nvPr/>
        </p:nvSpPr>
        <p:spPr bwMode="auto">
          <a:xfrm>
            <a:off x="4042661" y="5351893"/>
            <a:ext cx="349250" cy="223837"/>
          </a:xfrm>
          <a:custGeom>
            <a:avLst/>
            <a:gdLst>
              <a:gd name="T0" fmla="*/ 0 w 93"/>
              <a:gd name="T1" fmla="*/ 10 h 60"/>
              <a:gd name="T2" fmla="*/ 87 w 93"/>
              <a:gd name="T3" fmla="*/ 60 h 60"/>
              <a:gd name="T4" fmla="*/ 93 w 93"/>
              <a:gd name="T5" fmla="*/ 49 h 60"/>
              <a:gd name="T6" fmla="*/ 6 w 93"/>
              <a:gd name="T7" fmla="*/ 0 h 60"/>
              <a:gd name="T8" fmla="*/ 0 w 93"/>
              <a:gd name="T9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" h="60">
                <a:moveTo>
                  <a:pt x="0" y="10"/>
                </a:moveTo>
                <a:cubicBezTo>
                  <a:pt x="28" y="28"/>
                  <a:pt x="57" y="45"/>
                  <a:pt x="87" y="60"/>
                </a:cubicBezTo>
                <a:cubicBezTo>
                  <a:pt x="93" y="49"/>
                  <a:pt x="93" y="49"/>
                  <a:pt x="93" y="49"/>
                </a:cubicBezTo>
                <a:cubicBezTo>
                  <a:pt x="64" y="34"/>
                  <a:pt x="34" y="18"/>
                  <a:pt x="6" y="0"/>
                </a:cubicBezTo>
                <a:cubicBezTo>
                  <a:pt x="6" y="0"/>
                  <a:pt x="6" y="0"/>
                  <a:pt x="0" y="10"/>
                </a:cubicBezTo>
                <a:close/>
              </a:path>
            </a:pathLst>
          </a:custGeom>
          <a:solidFill>
            <a:srgbClr val="F9D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116" name="Freeform 115"/>
          <p:cNvSpPr/>
          <p:nvPr/>
        </p:nvSpPr>
        <p:spPr>
          <a:xfrm>
            <a:off x="-28233" y="3533670"/>
            <a:ext cx="12139450" cy="3029936"/>
          </a:xfrm>
          <a:custGeom>
            <a:avLst/>
            <a:gdLst>
              <a:gd name="connsiteX0" fmla="*/ 0 w 13022318"/>
              <a:gd name="connsiteY0" fmla="*/ 0 h 3162094"/>
              <a:gd name="connsiteX1" fmla="*/ 7662042 w 13022318"/>
              <a:gd name="connsiteY1" fmla="*/ 3137338 h 3162094"/>
              <a:gd name="connsiteX2" fmla="*/ 12328635 w 13022318"/>
              <a:gd name="connsiteY2" fmla="*/ 1450427 h 3162094"/>
              <a:gd name="connsiteX3" fmla="*/ 13022318 w 13022318"/>
              <a:gd name="connsiteY3" fmla="*/ 1166648 h 3162094"/>
              <a:gd name="connsiteX0" fmla="*/ 0 w 12328635"/>
              <a:gd name="connsiteY0" fmla="*/ 0 h 3162094"/>
              <a:gd name="connsiteX1" fmla="*/ 7662042 w 12328635"/>
              <a:gd name="connsiteY1" fmla="*/ 3137338 h 3162094"/>
              <a:gd name="connsiteX2" fmla="*/ 12328635 w 12328635"/>
              <a:gd name="connsiteY2" fmla="*/ 1450427 h 3162094"/>
              <a:gd name="connsiteX0" fmla="*/ 0 w 12155215"/>
              <a:gd name="connsiteY0" fmla="*/ 0 h 3171571"/>
              <a:gd name="connsiteX1" fmla="*/ 7662042 w 12155215"/>
              <a:gd name="connsiteY1" fmla="*/ 3137338 h 3171571"/>
              <a:gd name="connsiteX2" fmla="*/ 12155215 w 12155215"/>
              <a:gd name="connsiteY2" fmla="*/ 1639614 h 3171571"/>
              <a:gd name="connsiteX0" fmla="*/ 0 w 12155215"/>
              <a:gd name="connsiteY0" fmla="*/ 0 h 3169200"/>
              <a:gd name="connsiteX1" fmla="*/ 7662042 w 12155215"/>
              <a:gd name="connsiteY1" fmla="*/ 3137338 h 3169200"/>
              <a:gd name="connsiteX2" fmla="*/ 12155215 w 12155215"/>
              <a:gd name="connsiteY2" fmla="*/ 1639614 h 3169200"/>
              <a:gd name="connsiteX0" fmla="*/ 0 w 12155215"/>
              <a:gd name="connsiteY0" fmla="*/ 0 h 3014668"/>
              <a:gd name="connsiteX1" fmla="*/ 7173311 w 12155215"/>
              <a:gd name="connsiteY1" fmla="*/ 2979683 h 3014668"/>
              <a:gd name="connsiteX2" fmla="*/ 12155215 w 12155215"/>
              <a:gd name="connsiteY2" fmla="*/ 1639614 h 3014668"/>
              <a:gd name="connsiteX0" fmla="*/ 0 w 12155215"/>
              <a:gd name="connsiteY0" fmla="*/ 0 h 3011275"/>
              <a:gd name="connsiteX1" fmla="*/ 7173311 w 12155215"/>
              <a:gd name="connsiteY1" fmla="*/ 2979683 h 3011275"/>
              <a:gd name="connsiteX2" fmla="*/ 12155215 w 12155215"/>
              <a:gd name="connsiteY2" fmla="*/ 1639614 h 3011275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39450"/>
              <a:gd name="connsiteY0" fmla="*/ 0 h 3057566"/>
              <a:gd name="connsiteX1" fmla="*/ 7598980 w 12139450"/>
              <a:gd name="connsiteY1" fmla="*/ 3026979 h 3057566"/>
              <a:gd name="connsiteX2" fmla="*/ 12139450 w 12139450"/>
              <a:gd name="connsiteY2" fmla="*/ 1576552 h 3057566"/>
              <a:gd name="connsiteX0" fmla="*/ 0 w 12139450"/>
              <a:gd name="connsiteY0" fmla="*/ 0 h 3028856"/>
              <a:gd name="connsiteX1" fmla="*/ 7598980 w 12139450"/>
              <a:gd name="connsiteY1" fmla="*/ 3026979 h 3028856"/>
              <a:gd name="connsiteX2" fmla="*/ 12139450 w 12139450"/>
              <a:gd name="connsiteY2" fmla="*/ 1576552 h 3028856"/>
              <a:gd name="connsiteX0" fmla="*/ 0 w 12139450"/>
              <a:gd name="connsiteY0" fmla="*/ 0 h 3027100"/>
              <a:gd name="connsiteX1" fmla="*/ 7598980 w 12139450"/>
              <a:gd name="connsiteY1" fmla="*/ 3026979 h 3027100"/>
              <a:gd name="connsiteX2" fmla="*/ 12139450 w 12139450"/>
              <a:gd name="connsiteY2" fmla="*/ 1576552 h 3027100"/>
              <a:gd name="connsiteX0" fmla="*/ 0 w 12139450"/>
              <a:gd name="connsiteY0" fmla="*/ 0 h 3029936"/>
              <a:gd name="connsiteX1" fmla="*/ 7598980 w 12139450"/>
              <a:gd name="connsiteY1" fmla="*/ 3026979 h 3029936"/>
              <a:gd name="connsiteX2" fmla="*/ 12139450 w 12139450"/>
              <a:gd name="connsiteY2" fmla="*/ 1576552 h 302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39450" h="3029936">
                <a:moveTo>
                  <a:pt x="0" y="0"/>
                </a:moveTo>
                <a:cubicBezTo>
                  <a:pt x="2929759" y="344215"/>
                  <a:pt x="5071240" y="2953407"/>
                  <a:pt x="7598980" y="3026979"/>
                </a:cubicBezTo>
                <a:cubicBezTo>
                  <a:pt x="10126720" y="3100551"/>
                  <a:pt x="11782099" y="1778876"/>
                  <a:pt x="12139450" y="1576552"/>
                </a:cubicBezTo>
              </a:path>
            </a:pathLst>
          </a:custGeom>
          <a:noFill/>
          <a:ln w="38100">
            <a:solidFill>
              <a:srgbClr val="F9D43B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17" name="Group 116"/>
          <p:cNvGrpSpPr/>
          <p:nvPr/>
        </p:nvGrpSpPr>
        <p:grpSpPr>
          <a:xfrm rot="198573">
            <a:off x="1199275" y="2684218"/>
            <a:ext cx="2154692" cy="1686565"/>
            <a:chOff x="1175948" y="2708421"/>
            <a:chExt cx="2159248" cy="1690131"/>
          </a:xfrm>
        </p:grpSpPr>
        <p:sp>
          <p:nvSpPr>
            <p:cNvPr id="118" name="Freeform 324"/>
            <p:cNvSpPr>
              <a:spLocks/>
            </p:cNvSpPr>
            <p:nvPr/>
          </p:nvSpPr>
          <p:spPr bwMode="auto">
            <a:xfrm rot="1365846">
              <a:off x="2670688" y="3669154"/>
              <a:ext cx="638832" cy="573399"/>
            </a:xfrm>
            <a:custGeom>
              <a:avLst/>
              <a:gdLst>
                <a:gd name="T0" fmla="*/ 0 w 157"/>
                <a:gd name="T1" fmla="*/ 16 h 141"/>
                <a:gd name="T2" fmla="*/ 137 w 157"/>
                <a:gd name="T3" fmla="*/ 17 h 141"/>
                <a:gd name="T4" fmla="*/ 157 w 157"/>
                <a:gd name="T5" fmla="*/ 138 h 141"/>
                <a:gd name="T6" fmla="*/ 99 w 157"/>
                <a:gd name="T7" fmla="*/ 141 h 141"/>
                <a:gd name="T8" fmla="*/ 20 w 157"/>
                <a:gd name="T9" fmla="*/ 74 h 141"/>
                <a:gd name="T10" fmla="*/ 0 w 157"/>
                <a:gd name="T11" fmla="*/ 16 h 141"/>
                <a:gd name="T12" fmla="*/ 0 w 157"/>
                <a:gd name="T13" fmla="*/ 1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41">
                  <a:moveTo>
                    <a:pt x="0" y="16"/>
                  </a:moveTo>
                  <a:cubicBezTo>
                    <a:pt x="0" y="16"/>
                    <a:pt x="114" y="0"/>
                    <a:pt x="137" y="17"/>
                  </a:cubicBezTo>
                  <a:cubicBezTo>
                    <a:pt x="156" y="34"/>
                    <a:pt x="157" y="138"/>
                    <a:pt x="157" y="138"/>
                  </a:cubicBezTo>
                  <a:cubicBezTo>
                    <a:pt x="157" y="138"/>
                    <a:pt x="113" y="141"/>
                    <a:pt x="99" y="141"/>
                  </a:cubicBezTo>
                  <a:cubicBezTo>
                    <a:pt x="104" y="72"/>
                    <a:pt x="20" y="74"/>
                    <a:pt x="20" y="7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325"/>
            <p:cNvSpPr>
              <a:spLocks/>
            </p:cNvSpPr>
            <p:nvPr/>
          </p:nvSpPr>
          <p:spPr bwMode="auto">
            <a:xfrm rot="1365846">
              <a:off x="1191522" y="2789483"/>
              <a:ext cx="1833843" cy="1150242"/>
            </a:xfrm>
            <a:custGeom>
              <a:avLst/>
              <a:gdLst>
                <a:gd name="T0" fmla="*/ 9 w 451"/>
                <a:gd name="T1" fmla="*/ 66 h 283"/>
                <a:gd name="T2" fmla="*/ 427 w 451"/>
                <a:gd name="T3" fmla="*/ 29 h 283"/>
                <a:gd name="T4" fmla="*/ 451 w 451"/>
                <a:gd name="T5" fmla="*/ 197 h 283"/>
                <a:gd name="T6" fmla="*/ 389 w 451"/>
                <a:gd name="T7" fmla="*/ 219 h 283"/>
                <a:gd name="T8" fmla="*/ 375 w 451"/>
                <a:gd name="T9" fmla="*/ 267 h 283"/>
                <a:gd name="T10" fmla="*/ 209 w 451"/>
                <a:gd name="T11" fmla="*/ 274 h 283"/>
                <a:gd name="T12" fmla="*/ 135 w 451"/>
                <a:gd name="T13" fmla="*/ 213 h 283"/>
                <a:gd name="T14" fmla="*/ 78 w 451"/>
                <a:gd name="T15" fmla="*/ 281 h 283"/>
                <a:gd name="T16" fmla="*/ 18 w 451"/>
                <a:gd name="T17" fmla="*/ 283 h 283"/>
                <a:gd name="T18" fmla="*/ 9 w 451"/>
                <a:gd name="T19" fmla="*/ 66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1" h="283">
                  <a:moveTo>
                    <a:pt x="9" y="66"/>
                  </a:moveTo>
                  <a:cubicBezTo>
                    <a:pt x="25" y="42"/>
                    <a:pt x="403" y="0"/>
                    <a:pt x="427" y="29"/>
                  </a:cubicBezTo>
                  <a:cubicBezTo>
                    <a:pt x="437" y="40"/>
                    <a:pt x="444" y="131"/>
                    <a:pt x="451" y="197"/>
                  </a:cubicBezTo>
                  <a:cubicBezTo>
                    <a:pt x="434" y="189"/>
                    <a:pt x="389" y="219"/>
                    <a:pt x="389" y="219"/>
                  </a:cubicBezTo>
                  <a:cubicBezTo>
                    <a:pt x="371" y="237"/>
                    <a:pt x="375" y="267"/>
                    <a:pt x="375" y="267"/>
                  </a:cubicBezTo>
                  <a:cubicBezTo>
                    <a:pt x="209" y="274"/>
                    <a:pt x="209" y="274"/>
                    <a:pt x="209" y="274"/>
                  </a:cubicBezTo>
                  <a:cubicBezTo>
                    <a:pt x="209" y="274"/>
                    <a:pt x="212" y="210"/>
                    <a:pt x="135" y="213"/>
                  </a:cubicBezTo>
                  <a:cubicBezTo>
                    <a:pt x="114" y="213"/>
                    <a:pt x="71" y="244"/>
                    <a:pt x="78" y="281"/>
                  </a:cubicBezTo>
                  <a:cubicBezTo>
                    <a:pt x="45" y="282"/>
                    <a:pt x="18" y="283"/>
                    <a:pt x="18" y="283"/>
                  </a:cubicBezTo>
                  <a:cubicBezTo>
                    <a:pt x="18" y="283"/>
                    <a:pt x="0" y="85"/>
                    <a:pt x="9" y="6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326"/>
            <p:cNvSpPr>
              <a:spLocks/>
            </p:cNvSpPr>
            <p:nvPr/>
          </p:nvSpPr>
          <p:spPr bwMode="auto">
            <a:xfrm rot="1365846">
              <a:off x="2723337" y="3180089"/>
              <a:ext cx="292726" cy="447699"/>
            </a:xfrm>
            <a:custGeom>
              <a:avLst/>
              <a:gdLst>
                <a:gd name="T0" fmla="*/ 72 w 72"/>
                <a:gd name="T1" fmla="*/ 109 h 110"/>
                <a:gd name="T2" fmla="*/ 8 w 72"/>
                <a:gd name="T3" fmla="*/ 110 h 110"/>
                <a:gd name="T4" fmla="*/ 0 w 72"/>
                <a:gd name="T5" fmla="*/ 11 h 110"/>
                <a:gd name="T6" fmla="*/ 55 w 72"/>
                <a:gd name="T7" fmla="*/ 16 h 110"/>
                <a:gd name="T8" fmla="*/ 72 w 72"/>
                <a:gd name="T9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10">
                  <a:moveTo>
                    <a:pt x="72" y="109"/>
                  </a:moveTo>
                  <a:cubicBezTo>
                    <a:pt x="8" y="110"/>
                    <a:pt x="8" y="110"/>
                    <a:pt x="8" y="1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4" y="0"/>
                    <a:pt x="55" y="16"/>
                  </a:cubicBezTo>
                  <a:cubicBezTo>
                    <a:pt x="64" y="27"/>
                    <a:pt x="72" y="109"/>
                    <a:pt x="72" y="109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327"/>
            <p:cNvSpPr>
              <a:spLocks/>
            </p:cNvSpPr>
            <p:nvPr/>
          </p:nvSpPr>
          <p:spPr bwMode="auto">
            <a:xfrm rot="1365846">
              <a:off x="1354793" y="2845601"/>
              <a:ext cx="1105472" cy="495913"/>
            </a:xfrm>
            <a:custGeom>
              <a:avLst/>
              <a:gdLst>
                <a:gd name="T0" fmla="*/ 266 w 272"/>
                <a:gd name="T1" fmla="*/ 0 h 122"/>
                <a:gd name="T2" fmla="*/ 272 w 272"/>
                <a:gd name="T3" fmla="*/ 98 h 122"/>
                <a:gd name="T4" fmla="*/ 8 w 272"/>
                <a:gd name="T5" fmla="*/ 122 h 122"/>
                <a:gd name="T6" fmla="*/ 10 w 272"/>
                <a:gd name="T7" fmla="*/ 31 h 122"/>
                <a:gd name="T8" fmla="*/ 266 w 272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122">
                  <a:moveTo>
                    <a:pt x="266" y="0"/>
                  </a:moveTo>
                  <a:cubicBezTo>
                    <a:pt x="272" y="98"/>
                    <a:pt x="272" y="98"/>
                    <a:pt x="272" y="98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8" y="122"/>
                    <a:pt x="0" y="40"/>
                    <a:pt x="10" y="31"/>
                  </a:cubicBezTo>
                  <a:cubicBezTo>
                    <a:pt x="19" y="23"/>
                    <a:pt x="266" y="0"/>
                    <a:pt x="266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328"/>
            <p:cNvSpPr>
              <a:spLocks/>
            </p:cNvSpPr>
            <p:nvPr/>
          </p:nvSpPr>
          <p:spPr bwMode="auto">
            <a:xfrm rot="1365846">
              <a:off x="1633316" y="2806621"/>
              <a:ext cx="44770" cy="439089"/>
            </a:xfrm>
            <a:custGeom>
              <a:avLst/>
              <a:gdLst>
                <a:gd name="T0" fmla="*/ 0 w 26"/>
                <a:gd name="T1" fmla="*/ 5 h 255"/>
                <a:gd name="T2" fmla="*/ 12 w 26"/>
                <a:gd name="T3" fmla="*/ 246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5 h 255"/>
                <a:gd name="T10" fmla="*/ 0 w 26"/>
                <a:gd name="T11" fmla="*/ 5 h 255"/>
                <a:gd name="T12" fmla="*/ 0 w 26"/>
                <a:gd name="T13" fmla="*/ 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5"/>
                  </a:moveTo>
                  <a:lnTo>
                    <a:pt x="12" y="246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329"/>
            <p:cNvSpPr>
              <a:spLocks/>
            </p:cNvSpPr>
            <p:nvPr/>
          </p:nvSpPr>
          <p:spPr bwMode="auto">
            <a:xfrm rot="1365846">
              <a:off x="1905653" y="2884191"/>
              <a:ext cx="39604" cy="435646"/>
            </a:xfrm>
            <a:custGeom>
              <a:avLst/>
              <a:gdLst>
                <a:gd name="T0" fmla="*/ 0 w 23"/>
                <a:gd name="T1" fmla="*/ 5 h 253"/>
                <a:gd name="T2" fmla="*/ 7 w 23"/>
                <a:gd name="T3" fmla="*/ 246 h 253"/>
                <a:gd name="T4" fmla="*/ 23 w 23"/>
                <a:gd name="T5" fmla="*/ 253 h 253"/>
                <a:gd name="T6" fmla="*/ 16 w 23"/>
                <a:gd name="T7" fmla="*/ 0 h 253"/>
                <a:gd name="T8" fmla="*/ 0 w 23"/>
                <a:gd name="T9" fmla="*/ 5 h 253"/>
                <a:gd name="T10" fmla="*/ 0 w 23"/>
                <a:gd name="T11" fmla="*/ 5 h 253"/>
                <a:gd name="T12" fmla="*/ 0 w 23"/>
                <a:gd name="T13" fmla="*/ 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53">
                  <a:moveTo>
                    <a:pt x="0" y="5"/>
                  </a:moveTo>
                  <a:lnTo>
                    <a:pt x="7" y="246"/>
                  </a:lnTo>
                  <a:lnTo>
                    <a:pt x="23" y="253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330"/>
            <p:cNvSpPr>
              <a:spLocks/>
            </p:cNvSpPr>
            <p:nvPr/>
          </p:nvSpPr>
          <p:spPr bwMode="auto">
            <a:xfrm rot="1365846">
              <a:off x="2145420" y="2952419"/>
              <a:ext cx="44770" cy="439089"/>
            </a:xfrm>
            <a:custGeom>
              <a:avLst/>
              <a:gdLst>
                <a:gd name="T0" fmla="*/ 0 w 26"/>
                <a:gd name="T1" fmla="*/ 4 h 255"/>
                <a:gd name="T2" fmla="*/ 9 w 26"/>
                <a:gd name="T3" fmla="*/ 248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4 h 255"/>
                <a:gd name="T10" fmla="*/ 0 w 26"/>
                <a:gd name="T11" fmla="*/ 4 h 255"/>
                <a:gd name="T12" fmla="*/ 0 w 26"/>
                <a:gd name="T13" fmla="*/ 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4"/>
                  </a:moveTo>
                  <a:lnTo>
                    <a:pt x="9" y="248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5" name="Freeform 331"/>
            <p:cNvSpPr>
              <a:spLocks/>
            </p:cNvSpPr>
            <p:nvPr/>
          </p:nvSpPr>
          <p:spPr bwMode="auto">
            <a:xfrm rot="1365846">
              <a:off x="1340987" y="3491177"/>
              <a:ext cx="490747" cy="490747"/>
            </a:xfrm>
            <a:custGeom>
              <a:avLst/>
              <a:gdLst>
                <a:gd name="T0" fmla="*/ 106 w 121"/>
                <a:gd name="T1" fmla="*/ 33 h 121"/>
                <a:gd name="T2" fmla="*/ 88 w 121"/>
                <a:gd name="T3" fmla="*/ 106 h 121"/>
                <a:gd name="T4" fmla="*/ 15 w 121"/>
                <a:gd name="T5" fmla="*/ 88 h 121"/>
                <a:gd name="T6" fmla="*/ 33 w 121"/>
                <a:gd name="T7" fmla="*/ 15 h 121"/>
                <a:gd name="T8" fmla="*/ 106 w 121"/>
                <a:gd name="T9" fmla="*/ 3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1">
                  <a:moveTo>
                    <a:pt x="106" y="33"/>
                  </a:moveTo>
                  <a:cubicBezTo>
                    <a:pt x="121" y="59"/>
                    <a:pt x="113" y="92"/>
                    <a:pt x="88" y="106"/>
                  </a:cubicBezTo>
                  <a:cubicBezTo>
                    <a:pt x="63" y="121"/>
                    <a:pt x="30" y="113"/>
                    <a:pt x="15" y="88"/>
                  </a:cubicBezTo>
                  <a:cubicBezTo>
                    <a:pt x="0" y="62"/>
                    <a:pt x="8" y="30"/>
                    <a:pt x="33" y="15"/>
                  </a:cubicBezTo>
                  <a:cubicBezTo>
                    <a:pt x="59" y="0"/>
                    <a:pt x="91" y="9"/>
                    <a:pt x="106" y="33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6" name="Freeform 332"/>
            <p:cNvSpPr>
              <a:spLocks/>
            </p:cNvSpPr>
            <p:nvPr/>
          </p:nvSpPr>
          <p:spPr bwMode="auto">
            <a:xfrm rot="1365846">
              <a:off x="2467010" y="3902639"/>
              <a:ext cx="492469" cy="495913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7" name="Freeform 333"/>
            <p:cNvSpPr>
              <a:spLocks/>
            </p:cNvSpPr>
            <p:nvPr/>
          </p:nvSpPr>
          <p:spPr bwMode="auto">
            <a:xfrm rot="1365846">
              <a:off x="1323823" y="3146519"/>
              <a:ext cx="256566" cy="30995"/>
            </a:xfrm>
            <a:custGeom>
              <a:avLst/>
              <a:gdLst>
                <a:gd name="T0" fmla="*/ 3 w 149"/>
                <a:gd name="T1" fmla="*/ 18 h 18"/>
                <a:gd name="T2" fmla="*/ 149 w 149"/>
                <a:gd name="T3" fmla="*/ 9 h 18"/>
                <a:gd name="T4" fmla="*/ 144 w 149"/>
                <a:gd name="T5" fmla="*/ 0 h 18"/>
                <a:gd name="T6" fmla="*/ 0 w 149"/>
                <a:gd name="T7" fmla="*/ 11 h 18"/>
                <a:gd name="T8" fmla="*/ 3 w 149"/>
                <a:gd name="T9" fmla="*/ 18 h 18"/>
                <a:gd name="T10" fmla="*/ 3 w 149"/>
                <a:gd name="T11" fmla="*/ 18 h 18"/>
                <a:gd name="T12" fmla="*/ 3 w 149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8">
                  <a:moveTo>
                    <a:pt x="3" y="18"/>
                  </a:moveTo>
                  <a:lnTo>
                    <a:pt x="149" y="9"/>
                  </a:lnTo>
                  <a:lnTo>
                    <a:pt x="144" y="0"/>
                  </a:lnTo>
                  <a:lnTo>
                    <a:pt x="0" y="11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8" name="Freeform 334"/>
            <p:cNvSpPr>
              <a:spLocks/>
            </p:cNvSpPr>
            <p:nvPr/>
          </p:nvSpPr>
          <p:spPr bwMode="auto">
            <a:xfrm rot="1365846">
              <a:off x="1593426" y="3229062"/>
              <a:ext cx="261732" cy="32716"/>
            </a:xfrm>
            <a:custGeom>
              <a:avLst/>
              <a:gdLst>
                <a:gd name="T0" fmla="*/ 5 w 152"/>
                <a:gd name="T1" fmla="*/ 19 h 19"/>
                <a:gd name="T2" fmla="*/ 152 w 152"/>
                <a:gd name="T3" fmla="*/ 9 h 19"/>
                <a:gd name="T4" fmla="*/ 149 w 152"/>
                <a:gd name="T5" fmla="*/ 0 h 19"/>
                <a:gd name="T6" fmla="*/ 0 w 152"/>
                <a:gd name="T7" fmla="*/ 12 h 19"/>
                <a:gd name="T8" fmla="*/ 5 w 152"/>
                <a:gd name="T9" fmla="*/ 19 h 19"/>
                <a:gd name="T10" fmla="*/ 5 w 152"/>
                <a:gd name="T11" fmla="*/ 19 h 19"/>
                <a:gd name="T12" fmla="*/ 5 w 152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9">
                  <a:moveTo>
                    <a:pt x="5" y="19"/>
                  </a:moveTo>
                  <a:lnTo>
                    <a:pt x="152" y="9"/>
                  </a:lnTo>
                  <a:lnTo>
                    <a:pt x="149" y="0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9" name="Freeform 335"/>
            <p:cNvSpPr>
              <a:spLocks/>
            </p:cNvSpPr>
            <p:nvPr/>
          </p:nvSpPr>
          <p:spPr bwMode="auto">
            <a:xfrm rot="1365846">
              <a:off x="1861591" y="3306798"/>
              <a:ext cx="239347" cy="27551"/>
            </a:xfrm>
            <a:custGeom>
              <a:avLst/>
              <a:gdLst>
                <a:gd name="T0" fmla="*/ 5 w 139"/>
                <a:gd name="T1" fmla="*/ 16 h 16"/>
                <a:gd name="T2" fmla="*/ 139 w 139"/>
                <a:gd name="T3" fmla="*/ 9 h 16"/>
                <a:gd name="T4" fmla="*/ 137 w 139"/>
                <a:gd name="T5" fmla="*/ 0 h 16"/>
                <a:gd name="T6" fmla="*/ 0 w 139"/>
                <a:gd name="T7" fmla="*/ 9 h 16"/>
                <a:gd name="T8" fmla="*/ 5 w 139"/>
                <a:gd name="T9" fmla="*/ 16 h 16"/>
                <a:gd name="T10" fmla="*/ 5 w 139"/>
                <a:gd name="T11" fmla="*/ 16 h 16"/>
                <a:gd name="T12" fmla="*/ 5 w 139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6">
                  <a:moveTo>
                    <a:pt x="5" y="16"/>
                  </a:moveTo>
                  <a:lnTo>
                    <a:pt x="139" y="9"/>
                  </a:lnTo>
                  <a:lnTo>
                    <a:pt x="137" y="0"/>
                  </a:lnTo>
                  <a:lnTo>
                    <a:pt x="0" y="9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0" name="Freeform 336"/>
            <p:cNvSpPr>
              <a:spLocks/>
            </p:cNvSpPr>
            <p:nvPr/>
          </p:nvSpPr>
          <p:spPr bwMode="auto">
            <a:xfrm rot="1365846">
              <a:off x="2098754" y="3381077"/>
              <a:ext cx="268619" cy="36160"/>
            </a:xfrm>
            <a:custGeom>
              <a:avLst/>
              <a:gdLst>
                <a:gd name="T0" fmla="*/ 5 w 156"/>
                <a:gd name="T1" fmla="*/ 21 h 21"/>
                <a:gd name="T2" fmla="*/ 156 w 156"/>
                <a:gd name="T3" fmla="*/ 12 h 21"/>
                <a:gd name="T4" fmla="*/ 154 w 156"/>
                <a:gd name="T5" fmla="*/ 0 h 21"/>
                <a:gd name="T6" fmla="*/ 0 w 156"/>
                <a:gd name="T7" fmla="*/ 14 h 21"/>
                <a:gd name="T8" fmla="*/ 5 w 156"/>
                <a:gd name="T9" fmla="*/ 21 h 21"/>
                <a:gd name="T10" fmla="*/ 5 w 156"/>
                <a:gd name="T11" fmla="*/ 21 h 21"/>
                <a:gd name="T12" fmla="*/ 5 w 156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21">
                  <a:moveTo>
                    <a:pt x="5" y="21"/>
                  </a:moveTo>
                  <a:lnTo>
                    <a:pt x="156" y="12"/>
                  </a:lnTo>
                  <a:lnTo>
                    <a:pt x="154" y="0"/>
                  </a:lnTo>
                  <a:lnTo>
                    <a:pt x="0" y="14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" name="Freeform 337"/>
            <p:cNvSpPr>
              <a:spLocks/>
            </p:cNvSpPr>
            <p:nvPr/>
          </p:nvSpPr>
          <p:spPr bwMode="auto">
            <a:xfrm rot="1365846">
              <a:off x="2402558" y="3059277"/>
              <a:ext cx="29273" cy="402929"/>
            </a:xfrm>
            <a:custGeom>
              <a:avLst/>
              <a:gdLst>
                <a:gd name="T0" fmla="*/ 17 w 17"/>
                <a:gd name="T1" fmla="*/ 229 h 234"/>
                <a:gd name="T2" fmla="*/ 9 w 17"/>
                <a:gd name="T3" fmla="*/ 0 h 234"/>
                <a:gd name="T4" fmla="*/ 0 w 17"/>
                <a:gd name="T5" fmla="*/ 2 h 234"/>
                <a:gd name="T6" fmla="*/ 9 w 17"/>
                <a:gd name="T7" fmla="*/ 234 h 234"/>
                <a:gd name="T8" fmla="*/ 17 w 17"/>
                <a:gd name="T9" fmla="*/ 229 h 234"/>
                <a:gd name="T10" fmla="*/ 17 w 17"/>
                <a:gd name="T11" fmla="*/ 229 h 234"/>
                <a:gd name="T12" fmla="*/ 17 w 17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34">
                  <a:moveTo>
                    <a:pt x="17" y="229"/>
                  </a:moveTo>
                  <a:lnTo>
                    <a:pt x="9" y="0"/>
                  </a:lnTo>
                  <a:lnTo>
                    <a:pt x="0" y="2"/>
                  </a:lnTo>
                  <a:lnTo>
                    <a:pt x="9" y="234"/>
                  </a:lnTo>
                  <a:lnTo>
                    <a:pt x="17" y="229"/>
                  </a:lnTo>
                  <a:lnTo>
                    <a:pt x="17" y="229"/>
                  </a:lnTo>
                  <a:lnTo>
                    <a:pt x="17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" name="Freeform 338"/>
            <p:cNvSpPr>
              <a:spLocks/>
            </p:cNvSpPr>
            <p:nvPr/>
          </p:nvSpPr>
          <p:spPr bwMode="auto">
            <a:xfrm rot="1365846">
              <a:off x="2135619" y="2970393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2 w 19"/>
                <a:gd name="T3" fmla="*/ 0 h 234"/>
                <a:gd name="T4" fmla="*/ 0 w 19"/>
                <a:gd name="T5" fmla="*/ 2 h 234"/>
                <a:gd name="T6" fmla="*/ 12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2" y="0"/>
                  </a:lnTo>
                  <a:lnTo>
                    <a:pt x="0" y="2"/>
                  </a:lnTo>
                  <a:lnTo>
                    <a:pt x="12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" name="Freeform 339"/>
            <p:cNvSpPr>
              <a:spLocks/>
            </p:cNvSpPr>
            <p:nvPr/>
          </p:nvSpPr>
          <p:spPr bwMode="auto">
            <a:xfrm rot="1365846">
              <a:off x="1894474" y="2895346"/>
              <a:ext cx="32716" cy="402929"/>
            </a:xfrm>
            <a:custGeom>
              <a:avLst/>
              <a:gdLst>
                <a:gd name="T0" fmla="*/ 19 w 19"/>
                <a:gd name="T1" fmla="*/ 231 h 234"/>
                <a:gd name="T2" fmla="*/ 9 w 19"/>
                <a:gd name="T3" fmla="*/ 0 h 234"/>
                <a:gd name="T4" fmla="*/ 0 w 19"/>
                <a:gd name="T5" fmla="*/ 5 h 234"/>
                <a:gd name="T6" fmla="*/ 11 w 19"/>
                <a:gd name="T7" fmla="*/ 234 h 234"/>
                <a:gd name="T8" fmla="*/ 19 w 19"/>
                <a:gd name="T9" fmla="*/ 231 h 234"/>
                <a:gd name="T10" fmla="*/ 19 w 19"/>
                <a:gd name="T11" fmla="*/ 231 h 234"/>
                <a:gd name="T12" fmla="*/ 19 w 19"/>
                <a:gd name="T13" fmla="*/ 23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31"/>
                  </a:moveTo>
                  <a:lnTo>
                    <a:pt x="9" y="0"/>
                  </a:lnTo>
                  <a:lnTo>
                    <a:pt x="0" y="5"/>
                  </a:lnTo>
                  <a:lnTo>
                    <a:pt x="11" y="234"/>
                  </a:lnTo>
                  <a:lnTo>
                    <a:pt x="19" y="231"/>
                  </a:lnTo>
                  <a:lnTo>
                    <a:pt x="19" y="231"/>
                  </a:lnTo>
                  <a:lnTo>
                    <a:pt x="19" y="23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4" name="Freeform 340"/>
            <p:cNvSpPr>
              <a:spLocks/>
            </p:cNvSpPr>
            <p:nvPr/>
          </p:nvSpPr>
          <p:spPr bwMode="auto">
            <a:xfrm rot="1365846">
              <a:off x="1623005" y="2816911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1 w 19"/>
                <a:gd name="T3" fmla="*/ 0 h 234"/>
                <a:gd name="T4" fmla="*/ 0 w 19"/>
                <a:gd name="T5" fmla="*/ 0 h 234"/>
                <a:gd name="T6" fmla="*/ 11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5" name="Freeform 341"/>
            <p:cNvSpPr>
              <a:spLocks/>
            </p:cNvSpPr>
            <p:nvPr/>
          </p:nvSpPr>
          <p:spPr bwMode="auto">
            <a:xfrm rot="1365846">
              <a:off x="2682438" y="3610644"/>
              <a:ext cx="275507" cy="36160"/>
            </a:xfrm>
            <a:custGeom>
              <a:avLst/>
              <a:gdLst>
                <a:gd name="T0" fmla="*/ 4 w 160"/>
                <a:gd name="T1" fmla="*/ 21 h 21"/>
                <a:gd name="T2" fmla="*/ 160 w 160"/>
                <a:gd name="T3" fmla="*/ 9 h 21"/>
                <a:gd name="T4" fmla="*/ 153 w 160"/>
                <a:gd name="T5" fmla="*/ 0 h 21"/>
                <a:gd name="T6" fmla="*/ 0 w 160"/>
                <a:gd name="T7" fmla="*/ 11 h 21"/>
                <a:gd name="T8" fmla="*/ 4 w 160"/>
                <a:gd name="T9" fmla="*/ 21 h 21"/>
                <a:gd name="T10" fmla="*/ 4 w 160"/>
                <a:gd name="T11" fmla="*/ 21 h 21"/>
                <a:gd name="T12" fmla="*/ 4 w 16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21">
                  <a:moveTo>
                    <a:pt x="4" y="21"/>
                  </a:moveTo>
                  <a:lnTo>
                    <a:pt x="160" y="9"/>
                  </a:lnTo>
                  <a:lnTo>
                    <a:pt x="153" y="0"/>
                  </a:lnTo>
                  <a:lnTo>
                    <a:pt x="0" y="1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6" name="Freeform 342"/>
            <p:cNvSpPr>
              <a:spLocks/>
            </p:cNvSpPr>
            <p:nvPr/>
          </p:nvSpPr>
          <p:spPr bwMode="auto">
            <a:xfrm rot="1365846">
              <a:off x="1175948" y="3368306"/>
              <a:ext cx="1227728" cy="158417"/>
            </a:xfrm>
            <a:custGeom>
              <a:avLst/>
              <a:gdLst>
                <a:gd name="T0" fmla="*/ 0 w 713"/>
                <a:gd name="T1" fmla="*/ 45 h 92"/>
                <a:gd name="T2" fmla="*/ 706 w 713"/>
                <a:gd name="T3" fmla="*/ 0 h 92"/>
                <a:gd name="T4" fmla="*/ 713 w 713"/>
                <a:gd name="T5" fmla="*/ 59 h 92"/>
                <a:gd name="T6" fmla="*/ 0 w 713"/>
                <a:gd name="T7" fmla="*/ 92 h 92"/>
                <a:gd name="T8" fmla="*/ 0 w 713"/>
                <a:gd name="T9" fmla="*/ 45 h 92"/>
                <a:gd name="T10" fmla="*/ 0 w 713"/>
                <a:gd name="T11" fmla="*/ 45 h 92"/>
                <a:gd name="T12" fmla="*/ 0 w 713"/>
                <a:gd name="T13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3" h="92">
                  <a:moveTo>
                    <a:pt x="0" y="45"/>
                  </a:moveTo>
                  <a:lnTo>
                    <a:pt x="706" y="0"/>
                  </a:lnTo>
                  <a:lnTo>
                    <a:pt x="713" y="59"/>
                  </a:lnTo>
                  <a:lnTo>
                    <a:pt x="0" y="9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7" name="Freeform 343"/>
            <p:cNvSpPr>
              <a:spLocks/>
            </p:cNvSpPr>
            <p:nvPr/>
          </p:nvSpPr>
          <p:spPr bwMode="auto">
            <a:xfrm rot="1365846">
              <a:off x="2531492" y="3820190"/>
              <a:ext cx="788639" cy="101593"/>
            </a:xfrm>
            <a:custGeom>
              <a:avLst/>
              <a:gdLst>
                <a:gd name="T0" fmla="*/ 0 w 458"/>
                <a:gd name="T1" fmla="*/ 16 h 59"/>
                <a:gd name="T2" fmla="*/ 446 w 458"/>
                <a:gd name="T3" fmla="*/ 0 h 59"/>
                <a:gd name="T4" fmla="*/ 458 w 458"/>
                <a:gd name="T5" fmla="*/ 50 h 59"/>
                <a:gd name="T6" fmla="*/ 7 w 458"/>
                <a:gd name="T7" fmla="*/ 59 h 59"/>
                <a:gd name="T8" fmla="*/ 0 w 458"/>
                <a:gd name="T9" fmla="*/ 16 h 59"/>
                <a:gd name="T10" fmla="*/ 0 w 458"/>
                <a:gd name="T11" fmla="*/ 16 h 59"/>
                <a:gd name="T12" fmla="*/ 0 w 458"/>
                <a:gd name="T13" fmla="*/ 1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8" h="59">
                  <a:moveTo>
                    <a:pt x="0" y="16"/>
                  </a:moveTo>
                  <a:lnTo>
                    <a:pt x="446" y="0"/>
                  </a:lnTo>
                  <a:lnTo>
                    <a:pt x="458" y="50"/>
                  </a:lnTo>
                  <a:lnTo>
                    <a:pt x="7" y="5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8" name="Freeform 344"/>
            <p:cNvSpPr>
              <a:spLocks/>
            </p:cNvSpPr>
            <p:nvPr/>
          </p:nvSpPr>
          <p:spPr bwMode="auto">
            <a:xfrm rot="1365846">
              <a:off x="1180060" y="3406311"/>
              <a:ext cx="1212230" cy="77486"/>
            </a:xfrm>
            <a:custGeom>
              <a:avLst/>
              <a:gdLst>
                <a:gd name="T0" fmla="*/ 0 w 704"/>
                <a:gd name="T1" fmla="*/ 38 h 45"/>
                <a:gd name="T2" fmla="*/ 704 w 704"/>
                <a:gd name="T3" fmla="*/ 0 h 45"/>
                <a:gd name="T4" fmla="*/ 704 w 704"/>
                <a:gd name="T5" fmla="*/ 12 h 45"/>
                <a:gd name="T6" fmla="*/ 0 w 704"/>
                <a:gd name="T7" fmla="*/ 45 h 45"/>
                <a:gd name="T8" fmla="*/ 0 w 704"/>
                <a:gd name="T9" fmla="*/ 38 h 45"/>
                <a:gd name="T10" fmla="*/ 0 w 704"/>
                <a:gd name="T11" fmla="*/ 38 h 45"/>
                <a:gd name="T12" fmla="*/ 0 w 704"/>
                <a:gd name="T13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4" h="45">
                  <a:moveTo>
                    <a:pt x="0" y="38"/>
                  </a:moveTo>
                  <a:lnTo>
                    <a:pt x="704" y="0"/>
                  </a:lnTo>
                  <a:lnTo>
                    <a:pt x="704" y="12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9" name="Freeform 345"/>
            <p:cNvSpPr>
              <a:spLocks/>
            </p:cNvSpPr>
            <p:nvPr/>
          </p:nvSpPr>
          <p:spPr bwMode="auto">
            <a:xfrm rot="1365846">
              <a:off x="1245915" y="2708421"/>
              <a:ext cx="726650" cy="874735"/>
            </a:xfrm>
            <a:custGeom>
              <a:avLst/>
              <a:gdLst>
                <a:gd name="T0" fmla="*/ 12 w 179"/>
                <a:gd name="T1" fmla="*/ 215 h 215"/>
                <a:gd name="T2" fmla="*/ 2 w 179"/>
                <a:gd name="T3" fmla="*/ 89 h 215"/>
                <a:gd name="T4" fmla="*/ 9 w 179"/>
                <a:gd name="T5" fmla="*/ 29 h 215"/>
                <a:gd name="T6" fmla="*/ 109 w 179"/>
                <a:gd name="T7" fmla="*/ 6 h 215"/>
                <a:gd name="T8" fmla="*/ 179 w 179"/>
                <a:gd name="T9" fmla="*/ 0 h 215"/>
                <a:gd name="T10" fmla="*/ 45 w 179"/>
                <a:gd name="T11" fmla="*/ 25 h 215"/>
                <a:gd name="T12" fmla="*/ 12 w 179"/>
                <a:gd name="T13" fmla="*/ 42 h 215"/>
                <a:gd name="T14" fmla="*/ 12 w 179"/>
                <a:gd name="T1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15">
                  <a:moveTo>
                    <a:pt x="12" y="215"/>
                  </a:moveTo>
                  <a:cubicBezTo>
                    <a:pt x="12" y="215"/>
                    <a:pt x="2" y="180"/>
                    <a:pt x="2" y="89"/>
                  </a:cubicBezTo>
                  <a:cubicBezTo>
                    <a:pt x="2" y="73"/>
                    <a:pt x="0" y="36"/>
                    <a:pt x="9" y="29"/>
                  </a:cubicBezTo>
                  <a:cubicBezTo>
                    <a:pt x="18" y="23"/>
                    <a:pt x="97" y="9"/>
                    <a:pt x="109" y="6"/>
                  </a:cubicBezTo>
                  <a:cubicBezTo>
                    <a:pt x="135" y="0"/>
                    <a:pt x="179" y="0"/>
                    <a:pt x="179" y="0"/>
                  </a:cubicBezTo>
                  <a:cubicBezTo>
                    <a:pt x="179" y="0"/>
                    <a:pt x="61" y="21"/>
                    <a:pt x="45" y="25"/>
                  </a:cubicBezTo>
                  <a:cubicBezTo>
                    <a:pt x="30" y="29"/>
                    <a:pt x="18" y="29"/>
                    <a:pt x="12" y="42"/>
                  </a:cubicBezTo>
                  <a:cubicBezTo>
                    <a:pt x="7" y="55"/>
                    <a:pt x="12" y="215"/>
                    <a:pt x="12" y="215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0" name="Freeform 346"/>
            <p:cNvSpPr>
              <a:spLocks/>
            </p:cNvSpPr>
            <p:nvPr/>
          </p:nvSpPr>
          <p:spPr bwMode="auto">
            <a:xfrm rot="1365846">
              <a:off x="2533805" y="3855083"/>
              <a:ext cx="776585" cy="36160"/>
            </a:xfrm>
            <a:custGeom>
              <a:avLst/>
              <a:gdLst>
                <a:gd name="T0" fmla="*/ 10 w 451"/>
                <a:gd name="T1" fmla="*/ 12 h 21"/>
                <a:gd name="T2" fmla="*/ 451 w 451"/>
                <a:gd name="T3" fmla="*/ 0 h 21"/>
                <a:gd name="T4" fmla="*/ 451 w 451"/>
                <a:gd name="T5" fmla="*/ 10 h 21"/>
                <a:gd name="T6" fmla="*/ 0 w 451"/>
                <a:gd name="T7" fmla="*/ 21 h 21"/>
                <a:gd name="T8" fmla="*/ 10 w 451"/>
                <a:gd name="T9" fmla="*/ 12 h 21"/>
                <a:gd name="T10" fmla="*/ 10 w 451"/>
                <a:gd name="T11" fmla="*/ 12 h 21"/>
                <a:gd name="T12" fmla="*/ 10 w 451"/>
                <a:gd name="T13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1" h="21">
                  <a:moveTo>
                    <a:pt x="10" y="12"/>
                  </a:moveTo>
                  <a:lnTo>
                    <a:pt x="451" y="0"/>
                  </a:lnTo>
                  <a:lnTo>
                    <a:pt x="451" y="10"/>
                  </a:lnTo>
                  <a:lnTo>
                    <a:pt x="0" y="21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1" name="Freeform 347"/>
            <p:cNvSpPr>
              <a:spLocks/>
            </p:cNvSpPr>
            <p:nvPr/>
          </p:nvSpPr>
          <p:spPr bwMode="auto">
            <a:xfrm rot="1365846">
              <a:off x="2354027" y="3084709"/>
              <a:ext cx="284117" cy="972884"/>
            </a:xfrm>
            <a:custGeom>
              <a:avLst/>
              <a:gdLst>
                <a:gd name="T0" fmla="*/ 132 w 165"/>
                <a:gd name="T1" fmla="*/ 0 h 565"/>
                <a:gd name="T2" fmla="*/ 153 w 165"/>
                <a:gd name="T3" fmla="*/ 260 h 565"/>
                <a:gd name="T4" fmla="*/ 165 w 165"/>
                <a:gd name="T5" fmla="*/ 555 h 565"/>
                <a:gd name="T6" fmla="*/ 153 w 165"/>
                <a:gd name="T7" fmla="*/ 560 h 565"/>
                <a:gd name="T8" fmla="*/ 139 w 165"/>
                <a:gd name="T9" fmla="*/ 267 h 565"/>
                <a:gd name="T10" fmla="*/ 118 w 165"/>
                <a:gd name="T11" fmla="*/ 19 h 565"/>
                <a:gd name="T12" fmla="*/ 14 w 165"/>
                <a:gd name="T13" fmla="*/ 26 h 565"/>
                <a:gd name="T14" fmla="*/ 47 w 165"/>
                <a:gd name="T15" fmla="*/ 563 h 565"/>
                <a:gd name="T16" fmla="*/ 33 w 165"/>
                <a:gd name="T17" fmla="*/ 565 h 565"/>
                <a:gd name="T18" fmla="*/ 0 w 165"/>
                <a:gd name="T19" fmla="*/ 12 h 565"/>
                <a:gd name="T20" fmla="*/ 132 w 165"/>
                <a:gd name="T21" fmla="*/ 0 h 565"/>
                <a:gd name="T22" fmla="*/ 132 w 165"/>
                <a:gd name="T23" fmla="*/ 0 h 565"/>
                <a:gd name="T24" fmla="*/ 132 w 165"/>
                <a:gd name="T2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565">
                  <a:moveTo>
                    <a:pt x="132" y="0"/>
                  </a:moveTo>
                  <a:lnTo>
                    <a:pt x="153" y="260"/>
                  </a:lnTo>
                  <a:lnTo>
                    <a:pt x="165" y="555"/>
                  </a:lnTo>
                  <a:lnTo>
                    <a:pt x="153" y="560"/>
                  </a:lnTo>
                  <a:lnTo>
                    <a:pt x="139" y="267"/>
                  </a:lnTo>
                  <a:lnTo>
                    <a:pt x="118" y="19"/>
                  </a:lnTo>
                  <a:lnTo>
                    <a:pt x="14" y="26"/>
                  </a:lnTo>
                  <a:lnTo>
                    <a:pt x="47" y="563"/>
                  </a:lnTo>
                  <a:lnTo>
                    <a:pt x="33" y="565"/>
                  </a:lnTo>
                  <a:lnTo>
                    <a:pt x="0" y="1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2" name="Freeform 348"/>
            <p:cNvSpPr>
              <a:spLocks/>
            </p:cNvSpPr>
            <p:nvPr/>
          </p:nvSpPr>
          <p:spPr bwMode="auto">
            <a:xfrm rot="1365846">
              <a:off x="2896107" y="3733844"/>
              <a:ext cx="439089" cy="459752"/>
            </a:xfrm>
            <a:custGeom>
              <a:avLst/>
              <a:gdLst>
                <a:gd name="T0" fmla="*/ 0 w 108"/>
                <a:gd name="T1" fmla="*/ 7 h 113"/>
                <a:gd name="T2" fmla="*/ 59 w 108"/>
                <a:gd name="T3" fmla="*/ 4 h 113"/>
                <a:gd name="T4" fmla="*/ 98 w 108"/>
                <a:gd name="T5" fmla="*/ 45 h 113"/>
                <a:gd name="T6" fmla="*/ 103 w 108"/>
                <a:gd name="T7" fmla="*/ 112 h 113"/>
                <a:gd name="T8" fmla="*/ 80 w 108"/>
                <a:gd name="T9" fmla="*/ 18 h 113"/>
                <a:gd name="T10" fmla="*/ 0 w 108"/>
                <a:gd name="T11" fmla="*/ 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113">
                  <a:moveTo>
                    <a:pt x="0" y="7"/>
                  </a:moveTo>
                  <a:cubicBezTo>
                    <a:pt x="10" y="2"/>
                    <a:pt x="41" y="0"/>
                    <a:pt x="59" y="4"/>
                  </a:cubicBezTo>
                  <a:cubicBezTo>
                    <a:pt x="77" y="7"/>
                    <a:pt x="88" y="5"/>
                    <a:pt x="98" y="45"/>
                  </a:cubicBezTo>
                  <a:cubicBezTo>
                    <a:pt x="107" y="84"/>
                    <a:pt x="108" y="113"/>
                    <a:pt x="103" y="112"/>
                  </a:cubicBezTo>
                  <a:cubicBezTo>
                    <a:pt x="99" y="90"/>
                    <a:pt x="96" y="38"/>
                    <a:pt x="80" y="18"/>
                  </a:cubicBezTo>
                  <a:cubicBezTo>
                    <a:pt x="70" y="6"/>
                    <a:pt x="27" y="6"/>
                    <a:pt x="0" y="7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3" name="Freeform 349"/>
            <p:cNvSpPr>
              <a:spLocks/>
            </p:cNvSpPr>
            <p:nvPr/>
          </p:nvSpPr>
          <p:spPr bwMode="auto">
            <a:xfrm rot="1365846">
              <a:off x="3175493" y="3796907"/>
              <a:ext cx="154973" cy="146363"/>
            </a:xfrm>
            <a:custGeom>
              <a:avLst/>
              <a:gdLst>
                <a:gd name="T0" fmla="*/ 3 w 38"/>
                <a:gd name="T1" fmla="*/ 0 h 36"/>
                <a:gd name="T2" fmla="*/ 9 w 38"/>
                <a:gd name="T3" fmla="*/ 25 h 36"/>
                <a:gd name="T4" fmla="*/ 38 w 38"/>
                <a:gd name="T5" fmla="*/ 34 h 36"/>
                <a:gd name="T6" fmla="*/ 28 w 38"/>
                <a:gd name="T7" fmla="*/ 8 h 36"/>
                <a:gd name="T8" fmla="*/ 3 w 38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6">
                  <a:moveTo>
                    <a:pt x="3" y="0"/>
                  </a:moveTo>
                  <a:cubicBezTo>
                    <a:pt x="3" y="0"/>
                    <a:pt x="0" y="15"/>
                    <a:pt x="9" y="25"/>
                  </a:cubicBezTo>
                  <a:cubicBezTo>
                    <a:pt x="16" y="36"/>
                    <a:pt x="38" y="34"/>
                    <a:pt x="38" y="34"/>
                  </a:cubicBezTo>
                  <a:cubicBezTo>
                    <a:pt x="38" y="34"/>
                    <a:pt x="38" y="16"/>
                    <a:pt x="28" y="8"/>
                  </a:cubicBezTo>
                  <a:cubicBezTo>
                    <a:pt x="19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4" name="Freeform 332"/>
            <p:cNvSpPr>
              <a:spLocks/>
            </p:cNvSpPr>
            <p:nvPr/>
          </p:nvSpPr>
          <p:spPr bwMode="auto">
            <a:xfrm rot="1365846">
              <a:off x="2587908" y="4022437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5" name="Freeform 332"/>
            <p:cNvSpPr>
              <a:spLocks/>
            </p:cNvSpPr>
            <p:nvPr/>
          </p:nvSpPr>
          <p:spPr bwMode="auto">
            <a:xfrm rot="1365846">
              <a:off x="1455283" y="3612501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46" name="Group 5"/>
          <p:cNvGrpSpPr>
            <a:grpSpLocks noChangeAspect="1"/>
          </p:cNvGrpSpPr>
          <p:nvPr/>
        </p:nvGrpSpPr>
        <p:grpSpPr bwMode="auto">
          <a:xfrm>
            <a:off x="9167354" y="4138360"/>
            <a:ext cx="3023057" cy="2719639"/>
            <a:chOff x="2887" y="1286"/>
            <a:chExt cx="1903" cy="1712"/>
          </a:xfrm>
        </p:grpSpPr>
        <p:sp>
          <p:nvSpPr>
            <p:cNvPr id="147" name="Freeform 6"/>
            <p:cNvSpPr>
              <a:spLocks/>
            </p:cNvSpPr>
            <p:nvPr/>
          </p:nvSpPr>
          <p:spPr bwMode="auto">
            <a:xfrm>
              <a:off x="4743" y="2342"/>
              <a:ext cx="47" cy="38"/>
            </a:xfrm>
            <a:custGeom>
              <a:avLst/>
              <a:gdLst>
                <a:gd name="T0" fmla="*/ 4 w 20"/>
                <a:gd name="T1" fmla="*/ 16 h 16"/>
                <a:gd name="T2" fmla="*/ 20 w 20"/>
                <a:gd name="T3" fmla="*/ 8 h 16"/>
                <a:gd name="T4" fmla="*/ 20 w 20"/>
                <a:gd name="T5" fmla="*/ 0 h 16"/>
                <a:gd name="T6" fmla="*/ 0 w 20"/>
                <a:gd name="T7" fmla="*/ 10 h 16"/>
                <a:gd name="T8" fmla="*/ 4 w 20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4" y="16"/>
                  </a:moveTo>
                  <a:cubicBezTo>
                    <a:pt x="10" y="13"/>
                    <a:pt x="15" y="10"/>
                    <a:pt x="20" y="8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3"/>
                    <a:pt x="8" y="6"/>
                    <a:pt x="0" y="10"/>
                  </a:cubicBezTo>
                  <a:cubicBezTo>
                    <a:pt x="0" y="10"/>
                    <a:pt x="0" y="10"/>
                    <a:pt x="4" y="16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8" name="Freeform 7"/>
            <p:cNvSpPr>
              <a:spLocks/>
            </p:cNvSpPr>
            <p:nvPr/>
          </p:nvSpPr>
          <p:spPr bwMode="auto">
            <a:xfrm>
              <a:off x="3357" y="1532"/>
              <a:ext cx="668" cy="831"/>
            </a:xfrm>
            <a:custGeom>
              <a:avLst/>
              <a:gdLst>
                <a:gd name="T0" fmla="*/ 218 w 283"/>
                <a:gd name="T1" fmla="*/ 19 h 352"/>
                <a:gd name="T2" fmla="*/ 164 w 283"/>
                <a:gd name="T3" fmla="*/ 53 h 352"/>
                <a:gd name="T4" fmla="*/ 20 w 283"/>
                <a:gd name="T5" fmla="*/ 142 h 352"/>
                <a:gd name="T6" fmla="*/ 20 w 283"/>
                <a:gd name="T7" fmla="*/ 266 h 352"/>
                <a:gd name="T8" fmla="*/ 92 w 283"/>
                <a:gd name="T9" fmla="*/ 321 h 352"/>
                <a:gd name="T10" fmla="*/ 132 w 283"/>
                <a:gd name="T11" fmla="*/ 328 h 352"/>
                <a:gd name="T12" fmla="*/ 174 w 283"/>
                <a:gd name="T13" fmla="*/ 344 h 352"/>
                <a:gd name="T14" fmla="*/ 261 w 283"/>
                <a:gd name="T15" fmla="*/ 340 h 352"/>
                <a:gd name="T16" fmla="*/ 280 w 283"/>
                <a:gd name="T17" fmla="*/ 140 h 352"/>
                <a:gd name="T18" fmla="*/ 218 w 283"/>
                <a:gd name="T19" fmla="*/ 19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3" h="352">
                  <a:moveTo>
                    <a:pt x="218" y="19"/>
                  </a:moveTo>
                  <a:cubicBezTo>
                    <a:pt x="218" y="19"/>
                    <a:pt x="157" y="0"/>
                    <a:pt x="164" y="53"/>
                  </a:cubicBezTo>
                  <a:cubicBezTo>
                    <a:pt x="166" y="68"/>
                    <a:pt x="54" y="66"/>
                    <a:pt x="20" y="142"/>
                  </a:cubicBezTo>
                  <a:cubicBezTo>
                    <a:pt x="20" y="142"/>
                    <a:pt x="0" y="221"/>
                    <a:pt x="20" y="266"/>
                  </a:cubicBezTo>
                  <a:cubicBezTo>
                    <a:pt x="41" y="312"/>
                    <a:pt x="92" y="321"/>
                    <a:pt x="92" y="321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132" y="328"/>
                    <a:pt x="132" y="344"/>
                    <a:pt x="174" y="344"/>
                  </a:cubicBezTo>
                  <a:cubicBezTo>
                    <a:pt x="217" y="344"/>
                    <a:pt x="254" y="352"/>
                    <a:pt x="261" y="340"/>
                  </a:cubicBezTo>
                  <a:cubicBezTo>
                    <a:pt x="269" y="329"/>
                    <a:pt x="283" y="158"/>
                    <a:pt x="280" y="140"/>
                  </a:cubicBezTo>
                  <a:cubicBezTo>
                    <a:pt x="273" y="77"/>
                    <a:pt x="218" y="19"/>
                    <a:pt x="218" y="1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9" name="Freeform 8"/>
            <p:cNvSpPr>
              <a:spLocks/>
            </p:cNvSpPr>
            <p:nvPr/>
          </p:nvSpPr>
          <p:spPr bwMode="auto">
            <a:xfrm>
              <a:off x="3673" y="1612"/>
              <a:ext cx="274" cy="199"/>
            </a:xfrm>
            <a:custGeom>
              <a:avLst/>
              <a:gdLst>
                <a:gd name="T0" fmla="*/ 82 w 116"/>
                <a:gd name="T1" fmla="*/ 28 h 84"/>
                <a:gd name="T2" fmla="*/ 73 w 116"/>
                <a:gd name="T3" fmla="*/ 2 h 84"/>
                <a:gd name="T4" fmla="*/ 40 w 116"/>
                <a:gd name="T5" fmla="*/ 0 h 84"/>
                <a:gd name="T6" fmla="*/ 47 w 116"/>
                <a:gd name="T7" fmla="*/ 16 h 84"/>
                <a:gd name="T8" fmla="*/ 29 w 116"/>
                <a:gd name="T9" fmla="*/ 40 h 84"/>
                <a:gd name="T10" fmla="*/ 0 w 116"/>
                <a:gd name="T11" fmla="*/ 64 h 84"/>
                <a:gd name="T12" fmla="*/ 103 w 116"/>
                <a:gd name="T13" fmla="*/ 84 h 84"/>
                <a:gd name="T14" fmla="*/ 107 w 116"/>
                <a:gd name="T15" fmla="*/ 63 h 84"/>
                <a:gd name="T16" fmla="*/ 82 w 116"/>
                <a:gd name="T17" fmla="*/ 2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84">
                  <a:moveTo>
                    <a:pt x="82" y="28"/>
                  </a:moveTo>
                  <a:cubicBezTo>
                    <a:pt x="81" y="16"/>
                    <a:pt x="73" y="2"/>
                    <a:pt x="73" y="2"/>
                  </a:cubicBezTo>
                  <a:cubicBezTo>
                    <a:pt x="73" y="2"/>
                    <a:pt x="73" y="2"/>
                    <a:pt x="40" y="0"/>
                  </a:cubicBezTo>
                  <a:cubicBezTo>
                    <a:pt x="40" y="0"/>
                    <a:pt x="40" y="0"/>
                    <a:pt x="47" y="16"/>
                  </a:cubicBezTo>
                  <a:cubicBezTo>
                    <a:pt x="47" y="16"/>
                    <a:pt x="47" y="34"/>
                    <a:pt x="29" y="40"/>
                  </a:cubicBezTo>
                  <a:cubicBezTo>
                    <a:pt x="10" y="45"/>
                    <a:pt x="0" y="64"/>
                    <a:pt x="0" y="64"/>
                  </a:cubicBezTo>
                  <a:cubicBezTo>
                    <a:pt x="103" y="84"/>
                    <a:pt x="103" y="84"/>
                    <a:pt x="103" y="84"/>
                  </a:cubicBezTo>
                  <a:cubicBezTo>
                    <a:pt x="103" y="84"/>
                    <a:pt x="116" y="81"/>
                    <a:pt x="107" y="63"/>
                  </a:cubicBezTo>
                  <a:cubicBezTo>
                    <a:pt x="97" y="38"/>
                    <a:pt x="90" y="36"/>
                    <a:pt x="82" y="28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0" name="Freeform 9"/>
            <p:cNvSpPr>
              <a:spLocks/>
            </p:cNvSpPr>
            <p:nvPr/>
          </p:nvSpPr>
          <p:spPr bwMode="auto">
            <a:xfrm>
              <a:off x="3435" y="1709"/>
              <a:ext cx="675" cy="590"/>
            </a:xfrm>
            <a:custGeom>
              <a:avLst/>
              <a:gdLst>
                <a:gd name="T0" fmla="*/ 203 w 286"/>
                <a:gd name="T1" fmla="*/ 33 h 250"/>
                <a:gd name="T2" fmla="*/ 113 w 286"/>
                <a:gd name="T3" fmla="*/ 21 h 250"/>
                <a:gd name="T4" fmla="*/ 4 w 286"/>
                <a:gd name="T5" fmla="*/ 110 h 250"/>
                <a:gd name="T6" fmla="*/ 73 w 286"/>
                <a:gd name="T7" fmla="*/ 229 h 250"/>
                <a:gd name="T8" fmla="*/ 181 w 286"/>
                <a:gd name="T9" fmla="*/ 233 h 250"/>
                <a:gd name="T10" fmla="*/ 203 w 286"/>
                <a:gd name="T11" fmla="*/ 3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" h="250">
                  <a:moveTo>
                    <a:pt x="203" y="33"/>
                  </a:moveTo>
                  <a:cubicBezTo>
                    <a:pt x="180" y="3"/>
                    <a:pt x="144" y="8"/>
                    <a:pt x="113" y="21"/>
                  </a:cubicBezTo>
                  <a:cubicBezTo>
                    <a:pt x="81" y="0"/>
                    <a:pt x="9" y="49"/>
                    <a:pt x="4" y="110"/>
                  </a:cubicBezTo>
                  <a:cubicBezTo>
                    <a:pt x="0" y="162"/>
                    <a:pt x="5" y="221"/>
                    <a:pt x="73" y="229"/>
                  </a:cubicBezTo>
                  <a:cubicBezTo>
                    <a:pt x="103" y="250"/>
                    <a:pt x="158" y="250"/>
                    <a:pt x="181" y="233"/>
                  </a:cubicBezTo>
                  <a:cubicBezTo>
                    <a:pt x="286" y="238"/>
                    <a:pt x="283" y="39"/>
                    <a:pt x="203" y="33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1" name="Freeform 10"/>
            <p:cNvSpPr>
              <a:spLocks/>
            </p:cNvSpPr>
            <p:nvPr/>
          </p:nvSpPr>
          <p:spPr bwMode="auto">
            <a:xfrm>
              <a:off x="3425" y="1752"/>
              <a:ext cx="208" cy="491"/>
            </a:xfrm>
            <a:custGeom>
              <a:avLst/>
              <a:gdLst>
                <a:gd name="T0" fmla="*/ 52 w 88"/>
                <a:gd name="T1" fmla="*/ 25 h 208"/>
                <a:gd name="T2" fmla="*/ 88 w 88"/>
                <a:gd name="T3" fmla="*/ 0 h 208"/>
                <a:gd name="T4" fmla="*/ 8 w 88"/>
                <a:gd name="T5" fmla="*/ 71 h 208"/>
                <a:gd name="T6" fmla="*/ 17 w 88"/>
                <a:gd name="T7" fmla="*/ 187 h 208"/>
                <a:gd name="T8" fmla="*/ 57 w 88"/>
                <a:gd name="T9" fmla="*/ 203 h 208"/>
                <a:gd name="T10" fmla="*/ 61 w 88"/>
                <a:gd name="T11" fmla="*/ 191 h 208"/>
                <a:gd name="T12" fmla="*/ 17 w 88"/>
                <a:gd name="T13" fmla="*/ 124 h 208"/>
                <a:gd name="T14" fmla="*/ 52 w 88"/>
                <a:gd name="T15" fmla="*/ 2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208">
                  <a:moveTo>
                    <a:pt x="52" y="25"/>
                  </a:moveTo>
                  <a:cubicBezTo>
                    <a:pt x="72" y="5"/>
                    <a:pt x="88" y="0"/>
                    <a:pt x="88" y="0"/>
                  </a:cubicBezTo>
                  <a:cubicBezTo>
                    <a:pt x="88" y="0"/>
                    <a:pt x="17" y="20"/>
                    <a:pt x="8" y="71"/>
                  </a:cubicBezTo>
                  <a:cubicBezTo>
                    <a:pt x="0" y="122"/>
                    <a:pt x="3" y="166"/>
                    <a:pt x="17" y="187"/>
                  </a:cubicBezTo>
                  <a:cubicBezTo>
                    <a:pt x="32" y="208"/>
                    <a:pt x="57" y="203"/>
                    <a:pt x="57" y="203"/>
                  </a:cubicBezTo>
                  <a:cubicBezTo>
                    <a:pt x="61" y="191"/>
                    <a:pt x="61" y="191"/>
                    <a:pt x="61" y="191"/>
                  </a:cubicBezTo>
                  <a:cubicBezTo>
                    <a:pt x="61" y="191"/>
                    <a:pt x="19" y="194"/>
                    <a:pt x="17" y="124"/>
                  </a:cubicBezTo>
                  <a:cubicBezTo>
                    <a:pt x="16" y="53"/>
                    <a:pt x="33" y="44"/>
                    <a:pt x="52" y="25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2" name="Freeform 11"/>
            <p:cNvSpPr>
              <a:spLocks/>
            </p:cNvSpPr>
            <p:nvPr/>
          </p:nvSpPr>
          <p:spPr bwMode="auto">
            <a:xfrm>
              <a:off x="3626" y="1804"/>
              <a:ext cx="83" cy="415"/>
            </a:xfrm>
            <a:custGeom>
              <a:avLst/>
              <a:gdLst>
                <a:gd name="T0" fmla="*/ 35 w 35"/>
                <a:gd name="T1" fmla="*/ 0 h 176"/>
                <a:gd name="T2" fmla="*/ 1 w 35"/>
                <a:gd name="T3" fmla="*/ 77 h 176"/>
                <a:gd name="T4" fmla="*/ 9 w 35"/>
                <a:gd name="T5" fmla="*/ 176 h 176"/>
                <a:gd name="T6" fmla="*/ 21 w 35"/>
                <a:gd name="T7" fmla="*/ 173 h 176"/>
                <a:gd name="T8" fmla="*/ 17 w 35"/>
                <a:gd name="T9" fmla="*/ 84 h 176"/>
                <a:gd name="T10" fmla="*/ 35 w 35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76">
                  <a:moveTo>
                    <a:pt x="35" y="0"/>
                  </a:moveTo>
                  <a:cubicBezTo>
                    <a:pt x="16" y="13"/>
                    <a:pt x="4" y="41"/>
                    <a:pt x="1" y="77"/>
                  </a:cubicBezTo>
                  <a:cubicBezTo>
                    <a:pt x="0" y="112"/>
                    <a:pt x="9" y="176"/>
                    <a:pt x="9" y="176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1" y="173"/>
                    <a:pt x="16" y="114"/>
                    <a:pt x="17" y="84"/>
                  </a:cubicBezTo>
                  <a:cubicBezTo>
                    <a:pt x="19" y="54"/>
                    <a:pt x="21" y="30"/>
                    <a:pt x="35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3" name="Freeform 12"/>
            <p:cNvSpPr>
              <a:spLocks/>
            </p:cNvSpPr>
            <p:nvPr/>
          </p:nvSpPr>
          <p:spPr bwMode="auto">
            <a:xfrm>
              <a:off x="3846" y="1286"/>
              <a:ext cx="942" cy="1174"/>
            </a:xfrm>
            <a:custGeom>
              <a:avLst/>
              <a:gdLst>
                <a:gd name="T0" fmla="*/ 342 w 399"/>
                <a:gd name="T1" fmla="*/ 106 h 497"/>
                <a:gd name="T2" fmla="*/ 270 w 399"/>
                <a:gd name="T3" fmla="*/ 23 h 497"/>
                <a:gd name="T4" fmla="*/ 185 w 399"/>
                <a:gd name="T5" fmla="*/ 56 h 497"/>
                <a:gd name="T6" fmla="*/ 102 w 399"/>
                <a:gd name="T7" fmla="*/ 97 h 497"/>
                <a:gd name="T8" fmla="*/ 0 w 399"/>
                <a:gd name="T9" fmla="*/ 303 h 497"/>
                <a:gd name="T10" fmla="*/ 38 w 399"/>
                <a:gd name="T11" fmla="*/ 421 h 497"/>
                <a:gd name="T12" fmla="*/ 120 w 399"/>
                <a:gd name="T13" fmla="*/ 459 h 497"/>
                <a:gd name="T14" fmla="*/ 210 w 399"/>
                <a:gd name="T15" fmla="*/ 492 h 497"/>
                <a:gd name="T16" fmla="*/ 307 w 399"/>
                <a:gd name="T17" fmla="*/ 473 h 497"/>
                <a:gd name="T18" fmla="*/ 360 w 399"/>
                <a:gd name="T19" fmla="*/ 477 h 497"/>
                <a:gd name="T20" fmla="*/ 399 w 399"/>
                <a:gd name="T21" fmla="*/ 418 h 497"/>
                <a:gd name="T22" fmla="*/ 399 w 399"/>
                <a:gd name="T23" fmla="*/ 136 h 497"/>
                <a:gd name="T24" fmla="*/ 342 w 399"/>
                <a:gd name="T25" fmla="*/ 106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9" h="497">
                  <a:moveTo>
                    <a:pt x="342" y="106"/>
                  </a:moveTo>
                  <a:cubicBezTo>
                    <a:pt x="297" y="40"/>
                    <a:pt x="270" y="23"/>
                    <a:pt x="270" y="23"/>
                  </a:cubicBezTo>
                  <a:cubicBezTo>
                    <a:pt x="213" y="0"/>
                    <a:pt x="185" y="56"/>
                    <a:pt x="185" y="56"/>
                  </a:cubicBezTo>
                  <a:cubicBezTo>
                    <a:pt x="185" y="56"/>
                    <a:pt x="131" y="93"/>
                    <a:pt x="102" y="97"/>
                  </a:cubicBezTo>
                  <a:cubicBezTo>
                    <a:pt x="43" y="106"/>
                    <a:pt x="0" y="258"/>
                    <a:pt x="0" y="303"/>
                  </a:cubicBezTo>
                  <a:cubicBezTo>
                    <a:pt x="0" y="348"/>
                    <a:pt x="19" y="396"/>
                    <a:pt x="38" y="421"/>
                  </a:cubicBezTo>
                  <a:cubicBezTo>
                    <a:pt x="56" y="445"/>
                    <a:pt x="97" y="456"/>
                    <a:pt x="120" y="459"/>
                  </a:cubicBezTo>
                  <a:cubicBezTo>
                    <a:pt x="142" y="479"/>
                    <a:pt x="155" y="487"/>
                    <a:pt x="210" y="492"/>
                  </a:cubicBezTo>
                  <a:cubicBezTo>
                    <a:pt x="264" y="497"/>
                    <a:pt x="307" y="473"/>
                    <a:pt x="307" y="473"/>
                  </a:cubicBezTo>
                  <a:cubicBezTo>
                    <a:pt x="307" y="473"/>
                    <a:pt x="333" y="483"/>
                    <a:pt x="360" y="477"/>
                  </a:cubicBezTo>
                  <a:cubicBezTo>
                    <a:pt x="374" y="474"/>
                    <a:pt x="389" y="445"/>
                    <a:pt x="399" y="418"/>
                  </a:cubicBezTo>
                  <a:cubicBezTo>
                    <a:pt x="399" y="136"/>
                    <a:pt x="399" y="136"/>
                    <a:pt x="399" y="136"/>
                  </a:cubicBezTo>
                  <a:cubicBezTo>
                    <a:pt x="361" y="100"/>
                    <a:pt x="342" y="106"/>
                    <a:pt x="342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4" name="Freeform 13"/>
            <p:cNvSpPr>
              <a:spLocks/>
            </p:cNvSpPr>
            <p:nvPr/>
          </p:nvSpPr>
          <p:spPr bwMode="auto">
            <a:xfrm>
              <a:off x="3890" y="1492"/>
              <a:ext cx="898" cy="978"/>
            </a:xfrm>
            <a:custGeom>
              <a:avLst/>
              <a:gdLst>
                <a:gd name="T0" fmla="*/ 272 w 380"/>
                <a:gd name="T1" fmla="*/ 35 h 414"/>
                <a:gd name="T2" fmla="*/ 141 w 380"/>
                <a:gd name="T3" fmla="*/ 32 h 414"/>
                <a:gd name="T4" fmla="*/ 8 w 380"/>
                <a:gd name="T5" fmla="*/ 204 h 414"/>
                <a:gd name="T6" fmla="*/ 106 w 380"/>
                <a:gd name="T7" fmla="*/ 355 h 414"/>
                <a:gd name="T8" fmla="*/ 287 w 380"/>
                <a:gd name="T9" fmla="*/ 362 h 414"/>
                <a:gd name="T10" fmla="*/ 380 w 380"/>
                <a:gd name="T11" fmla="*/ 287 h 414"/>
                <a:gd name="T12" fmla="*/ 380 w 380"/>
                <a:gd name="T13" fmla="*/ 99 h 414"/>
                <a:gd name="T14" fmla="*/ 272 w 380"/>
                <a:gd name="T15" fmla="*/ 3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414">
                  <a:moveTo>
                    <a:pt x="272" y="35"/>
                  </a:moveTo>
                  <a:cubicBezTo>
                    <a:pt x="243" y="3"/>
                    <a:pt x="170" y="0"/>
                    <a:pt x="141" y="32"/>
                  </a:cubicBezTo>
                  <a:cubicBezTo>
                    <a:pt x="77" y="10"/>
                    <a:pt x="16" y="99"/>
                    <a:pt x="8" y="204"/>
                  </a:cubicBezTo>
                  <a:cubicBezTo>
                    <a:pt x="0" y="290"/>
                    <a:pt x="32" y="352"/>
                    <a:pt x="106" y="355"/>
                  </a:cubicBezTo>
                  <a:cubicBezTo>
                    <a:pt x="131" y="390"/>
                    <a:pt x="255" y="414"/>
                    <a:pt x="287" y="362"/>
                  </a:cubicBezTo>
                  <a:cubicBezTo>
                    <a:pt x="328" y="375"/>
                    <a:pt x="376" y="352"/>
                    <a:pt x="380" y="287"/>
                  </a:cubicBezTo>
                  <a:cubicBezTo>
                    <a:pt x="380" y="99"/>
                    <a:pt x="380" y="99"/>
                    <a:pt x="380" y="99"/>
                  </a:cubicBezTo>
                  <a:cubicBezTo>
                    <a:pt x="362" y="56"/>
                    <a:pt x="327" y="27"/>
                    <a:pt x="272" y="35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5" name="Freeform 14"/>
            <p:cNvSpPr>
              <a:spLocks/>
            </p:cNvSpPr>
            <p:nvPr/>
          </p:nvSpPr>
          <p:spPr bwMode="auto">
            <a:xfrm>
              <a:off x="3902" y="1567"/>
              <a:ext cx="324" cy="754"/>
            </a:xfrm>
            <a:custGeom>
              <a:avLst/>
              <a:gdLst>
                <a:gd name="T0" fmla="*/ 60 w 137"/>
                <a:gd name="T1" fmla="*/ 36 h 319"/>
                <a:gd name="T2" fmla="*/ 11 w 137"/>
                <a:gd name="T3" fmla="*/ 229 h 319"/>
                <a:gd name="T4" fmla="*/ 76 w 137"/>
                <a:gd name="T5" fmla="*/ 318 h 319"/>
                <a:gd name="T6" fmla="*/ 96 w 137"/>
                <a:gd name="T7" fmla="*/ 317 h 319"/>
                <a:gd name="T8" fmla="*/ 22 w 137"/>
                <a:gd name="T9" fmla="*/ 171 h 319"/>
                <a:gd name="T10" fmla="*/ 96 w 137"/>
                <a:gd name="T11" fmla="*/ 20 h 319"/>
                <a:gd name="T12" fmla="*/ 137 w 137"/>
                <a:gd name="T13" fmla="*/ 0 h 319"/>
                <a:gd name="T14" fmla="*/ 60 w 137"/>
                <a:gd name="T15" fmla="*/ 36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19">
                  <a:moveTo>
                    <a:pt x="60" y="36"/>
                  </a:moveTo>
                  <a:cubicBezTo>
                    <a:pt x="27" y="80"/>
                    <a:pt x="0" y="151"/>
                    <a:pt x="11" y="229"/>
                  </a:cubicBezTo>
                  <a:cubicBezTo>
                    <a:pt x="19" y="281"/>
                    <a:pt x="48" y="316"/>
                    <a:pt x="76" y="318"/>
                  </a:cubicBezTo>
                  <a:cubicBezTo>
                    <a:pt x="81" y="319"/>
                    <a:pt x="96" y="317"/>
                    <a:pt x="96" y="317"/>
                  </a:cubicBezTo>
                  <a:cubicBezTo>
                    <a:pt x="96" y="317"/>
                    <a:pt x="8" y="294"/>
                    <a:pt x="22" y="171"/>
                  </a:cubicBezTo>
                  <a:cubicBezTo>
                    <a:pt x="34" y="69"/>
                    <a:pt x="76" y="30"/>
                    <a:pt x="96" y="20"/>
                  </a:cubicBezTo>
                  <a:cubicBezTo>
                    <a:pt x="117" y="10"/>
                    <a:pt x="137" y="0"/>
                    <a:pt x="137" y="0"/>
                  </a:cubicBezTo>
                  <a:cubicBezTo>
                    <a:pt x="137" y="0"/>
                    <a:pt x="85" y="3"/>
                    <a:pt x="60" y="3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6" name="Freeform 15"/>
            <p:cNvSpPr>
              <a:spLocks/>
            </p:cNvSpPr>
            <p:nvPr/>
          </p:nvSpPr>
          <p:spPr bwMode="auto">
            <a:xfrm>
              <a:off x="4070" y="1645"/>
              <a:ext cx="203" cy="657"/>
            </a:xfrm>
            <a:custGeom>
              <a:avLst/>
              <a:gdLst>
                <a:gd name="T0" fmla="*/ 14 w 86"/>
                <a:gd name="T1" fmla="*/ 96 h 278"/>
                <a:gd name="T2" fmla="*/ 20 w 86"/>
                <a:gd name="T3" fmla="*/ 254 h 278"/>
                <a:gd name="T4" fmla="*/ 42 w 86"/>
                <a:gd name="T5" fmla="*/ 278 h 278"/>
                <a:gd name="T6" fmla="*/ 23 w 86"/>
                <a:gd name="T7" fmla="*/ 109 h 278"/>
                <a:gd name="T8" fmla="*/ 86 w 86"/>
                <a:gd name="T9" fmla="*/ 0 h 278"/>
                <a:gd name="T10" fmla="*/ 14 w 86"/>
                <a:gd name="T11" fmla="*/ 9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278">
                  <a:moveTo>
                    <a:pt x="14" y="96"/>
                  </a:moveTo>
                  <a:cubicBezTo>
                    <a:pt x="0" y="166"/>
                    <a:pt x="6" y="222"/>
                    <a:pt x="20" y="254"/>
                  </a:cubicBezTo>
                  <a:cubicBezTo>
                    <a:pt x="29" y="276"/>
                    <a:pt x="42" y="278"/>
                    <a:pt x="42" y="278"/>
                  </a:cubicBezTo>
                  <a:cubicBezTo>
                    <a:pt x="42" y="278"/>
                    <a:pt x="15" y="228"/>
                    <a:pt x="23" y="109"/>
                  </a:cubicBezTo>
                  <a:cubicBezTo>
                    <a:pt x="28" y="36"/>
                    <a:pt x="86" y="0"/>
                    <a:pt x="86" y="0"/>
                  </a:cubicBezTo>
                  <a:cubicBezTo>
                    <a:pt x="86" y="0"/>
                    <a:pt x="31" y="3"/>
                    <a:pt x="14" y="9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7" name="Freeform 16"/>
            <p:cNvSpPr>
              <a:spLocks/>
            </p:cNvSpPr>
            <p:nvPr/>
          </p:nvSpPr>
          <p:spPr bwMode="auto">
            <a:xfrm>
              <a:off x="4533" y="1650"/>
              <a:ext cx="132" cy="692"/>
            </a:xfrm>
            <a:custGeom>
              <a:avLst/>
              <a:gdLst>
                <a:gd name="T0" fmla="*/ 13 w 56"/>
                <a:gd name="T1" fmla="*/ 0 h 293"/>
                <a:gd name="T2" fmla="*/ 42 w 56"/>
                <a:gd name="T3" fmla="*/ 93 h 293"/>
                <a:gd name="T4" fmla="*/ 0 w 56"/>
                <a:gd name="T5" fmla="*/ 293 h 293"/>
                <a:gd name="T6" fmla="*/ 14 w 56"/>
                <a:gd name="T7" fmla="*/ 287 h 293"/>
                <a:gd name="T8" fmla="*/ 56 w 56"/>
                <a:gd name="T9" fmla="*/ 90 h 293"/>
                <a:gd name="T10" fmla="*/ 13 w 56"/>
                <a:gd name="T11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293">
                  <a:moveTo>
                    <a:pt x="13" y="0"/>
                  </a:moveTo>
                  <a:cubicBezTo>
                    <a:pt x="13" y="0"/>
                    <a:pt x="40" y="29"/>
                    <a:pt x="42" y="93"/>
                  </a:cubicBezTo>
                  <a:cubicBezTo>
                    <a:pt x="47" y="174"/>
                    <a:pt x="0" y="293"/>
                    <a:pt x="0" y="293"/>
                  </a:cubicBezTo>
                  <a:cubicBezTo>
                    <a:pt x="0" y="293"/>
                    <a:pt x="9" y="287"/>
                    <a:pt x="14" y="287"/>
                  </a:cubicBezTo>
                  <a:cubicBezTo>
                    <a:pt x="41" y="250"/>
                    <a:pt x="56" y="167"/>
                    <a:pt x="56" y="90"/>
                  </a:cubicBezTo>
                  <a:cubicBezTo>
                    <a:pt x="56" y="13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8" name="Freeform 17"/>
            <p:cNvSpPr>
              <a:spLocks/>
            </p:cNvSpPr>
            <p:nvPr/>
          </p:nvSpPr>
          <p:spPr bwMode="auto">
            <a:xfrm>
              <a:off x="4228" y="1388"/>
              <a:ext cx="359" cy="229"/>
            </a:xfrm>
            <a:custGeom>
              <a:avLst/>
              <a:gdLst>
                <a:gd name="T0" fmla="*/ 89 w 152"/>
                <a:gd name="T1" fmla="*/ 0 h 97"/>
                <a:gd name="T2" fmla="*/ 64 w 152"/>
                <a:gd name="T3" fmla="*/ 0 h 97"/>
                <a:gd name="T4" fmla="*/ 66 w 152"/>
                <a:gd name="T5" fmla="*/ 25 h 97"/>
                <a:gd name="T6" fmla="*/ 29 w 152"/>
                <a:gd name="T7" fmla="*/ 42 h 97"/>
                <a:gd name="T8" fmla="*/ 0 w 152"/>
                <a:gd name="T9" fmla="*/ 78 h 97"/>
                <a:gd name="T10" fmla="*/ 149 w 152"/>
                <a:gd name="T11" fmla="*/ 75 h 97"/>
                <a:gd name="T12" fmla="*/ 89 w 15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97">
                  <a:moveTo>
                    <a:pt x="89" y="0"/>
                  </a:moveTo>
                  <a:cubicBezTo>
                    <a:pt x="89" y="0"/>
                    <a:pt x="89" y="0"/>
                    <a:pt x="64" y="0"/>
                  </a:cubicBezTo>
                  <a:cubicBezTo>
                    <a:pt x="64" y="0"/>
                    <a:pt x="64" y="0"/>
                    <a:pt x="66" y="25"/>
                  </a:cubicBezTo>
                  <a:cubicBezTo>
                    <a:pt x="66" y="25"/>
                    <a:pt x="56" y="32"/>
                    <a:pt x="29" y="42"/>
                  </a:cubicBezTo>
                  <a:cubicBezTo>
                    <a:pt x="2" y="52"/>
                    <a:pt x="0" y="78"/>
                    <a:pt x="0" y="78"/>
                  </a:cubicBezTo>
                  <a:cubicBezTo>
                    <a:pt x="53" y="96"/>
                    <a:pt x="148" y="97"/>
                    <a:pt x="149" y="75"/>
                  </a:cubicBezTo>
                  <a:cubicBezTo>
                    <a:pt x="152" y="54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9" name="Freeform 18"/>
            <p:cNvSpPr>
              <a:spLocks/>
            </p:cNvSpPr>
            <p:nvPr/>
          </p:nvSpPr>
          <p:spPr bwMode="auto">
            <a:xfrm>
              <a:off x="4309" y="1388"/>
              <a:ext cx="304" cy="255"/>
            </a:xfrm>
            <a:custGeom>
              <a:avLst/>
              <a:gdLst>
                <a:gd name="T0" fmla="*/ 55 w 129"/>
                <a:gd name="T1" fmla="*/ 0 h 108"/>
                <a:gd name="T2" fmla="*/ 87 w 129"/>
                <a:gd name="T3" fmla="*/ 46 h 108"/>
                <a:gd name="T4" fmla="*/ 83 w 129"/>
                <a:gd name="T5" fmla="*/ 83 h 108"/>
                <a:gd name="T6" fmla="*/ 0 w 129"/>
                <a:gd name="T7" fmla="*/ 86 h 108"/>
                <a:gd name="T8" fmla="*/ 101 w 129"/>
                <a:gd name="T9" fmla="*/ 96 h 108"/>
                <a:gd name="T10" fmla="*/ 105 w 129"/>
                <a:gd name="T11" fmla="*/ 45 h 108"/>
                <a:gd name="T12" fmla="*/ 55 w 129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08">
                  <a:moveTo>
                    <a:pt x="55" y="0"/>
                  </a:moveTo>
                  <a:cubicBezTo>
                    <a:pt x="55" y="0"/>
                    <a:pt x="86" y="35"/>
                    <a:pt x="87" y="46"/>
                  </a:cubicBezTo>
                  <a:cubicBezTo>
                    <a:pt x="89" y="58"/>
                    <a:pt x="89" y="79"/>
                    <a:pt x="83" y="83"/>
                  </a:cubicBezTo>
                  <a:cubicBezTo>
                    <a:pt x="58" y="99"/>
                    <a:pt x="11" y="86"/>
                    <a:pt x="0" y="86"/>
                  </a:cubicBezTo>
                  <a:cubicBezTo>
                    <a:pt x="23" y="100"/>
                    <a:pt x="63" y="108"/>
                    <a:pt x="101" y="96"/>
                  </a:cubicBezTo>
                  <a:cubicBezTo>
                    <a:pt x="129" y="86"/>
                    <a:pt x="116" y="65"/>
                    <a:pt x="105" y="45"/>
                  </a:cubicBezTo>
                  <a:cubicBezTo>
                    <a:pt x="92" y="19"/>
                    <a:pt x="55" y="0"/>
                    <a:pt x="55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0" name="Freeform 19"/>
            <p:cNvSpPr>
              <a:spLocks/>
            </p:cNvSpPr>
            <p:nvPr/>
          </p:nvSpPr>
          <p:spPr bwMode="auto">
            <a:xfrm>
              <a:off x="2887" y="1740"/>
              <a:ext cx="1901" cy="1258"/>
            </a:xfrm>
            <a:custGeom>
              <a:avLst/>
              <a:gdLst>
                <a:gd name="T0" fmla="*/ 805 w 805"/>
                <a:gd name="T1" fmla="*/ 216 h 533"/>
                <a:gd name="T2" fmla="*/ 761 w 805"/>
                <a:gd name="T3" fmla="*/ 213 h 533"/>
                <a:gd name="T4" fmla="*/ 591 w 805"/>
                <a:gd name="T5" fmla="*/ 130 h 533"/>
                <a:gd name="T6" fmla="*/ 550 w 805"/>
                <a:gd name="T7" fmla="*/ 9 h 533"/>
                <a:gd name="T8" fmla="*/ 445 w 805"/>
                <a:gd name="T9" fmla="*/ 41 h 533"/>
                <a:gd name="T10" fmla="*/ 460 w 805"/>
                <a:gd name="T11" fmla="*/ 118 h 533"/>
                <a:gd name="T12" fmla="*/ 340 w 805"/>
                <a:gd name="T13" fmla="*/ 132 h 533"/>
                <a:gd name="T14" fmla="*/ 280 w 805"/>
                <a:gd name="T15" fmla="*/ 169 h 533"/>
                <a:gd name="T16" fmla="*/ 159 w 805"/>
                <a:gd name="T17" fmla="*/ 200 h 533"/>
                <a:gd name="T18" fmla="*/ 3 w 805"/>
                <a:gd name="T19" fmla="*/ 446 h 533"/>
                <a:gd name="T20" fmla="*/ 0 w 805"/>
                <a:gd name="T21" fmla="*/ 533 h 533"/>
                <a:gd name="T22" fmla="*/ 805 w 805"/>
                <a:gd name="T23" fmla="*/ 533 h 533"/>
                <a:gd name="T24" fmla="*/ 805 w 805"/>
                <a:gd name="T25" fmla="*/ 216 h 533"/>
                <a:gd name="T26" fmla="*/ 805 w 805"/>
                <a:gd name="T27" fmla="*/ 21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5" h="533">
                  <a:moveTo>
                    <a:pt x="805" y="216"/>
                  </a:moveTo>
                  <a:cubicBezTo>
                    <a:pt x="790" y="213"/>
                    <a:pt x="775" y="212"/>
                    <a:pt x="761" y="213"/>
                  </a:cubicBezTo>
                  <a:cubicBezTo>
                    <a:pt x="736" y="168"/>
                    <a:pt x="661" y="120"/>
                    <a:pt x="591" y="130"/>
                  </a:cubicBezTo>
                  <a:cubicBezTo>
                    <a:pt x="591" y="74"/>
                    <a:pt x="572" y="31"/>
                    <a:pt x="550" y="9"/>
                  </a:cubicBezTo>
                  <a:cubicBezTo>
                    <a:pt x="522" y="0"/>
                    <a:pt x="465" y="25"/>
                    <a:pt x="445" y="41"/>
                  </a:cubicBezTo>
                  <a:cubicBezTo>
                    <a:pt x="460" y="66"/>
                    <a:pt x="464" y="99"/>
                    <a:pt x="460" y="118"/>
                  </a:cubicBezTo>
                  <a:cubicBezTo>
                    <a:pt x="460" y="118"/>
                    <a:pt x="387" y="112"/>
                    <a:pt x="340" y="132"/>
                  </a:cubicBezTo>
                  <a:cubicBezTo>
                    <a:pt x="296" y="150"/>
                    <a:pt x="280" y="169"/>
                    <a:pt x="280" y="169"/>
                  </a:cubicBezTo>
                  <a:cubicBezTo>
                    <a:pt x="280" y="169"/>
                    <a:pt x="194" y="180"/>
                    <a:pt x="159" y="200"/>
                  </a:cubicBezTo>
                  <a:cubicBezTo>
                    <a:pt x="112" y="226"/>
                    <a:pt x="15" y="309"/>
                    <a:pt x="3" y="446"/>
                  </a:cubicBezTo>
                  <a:cubicBezTo>
                    <a:pt x="1" y="478"/>
                    <a:pt x="0" y="507"/>
                    <a:pt x="0" y="533"/>
                  </a:cubicBezTo>
                  <a:cubicBezTo>
                    <a:pt x="805" y="533"/>
                    <a:pt x="805" y="533"/>
                    <a:pt x="805" y="533"/>
                  </a:cubicBezTo>
                  <a:cubicBezTo>
                    <a:pt x="805" y="216"/>
                    <a:pt x="805" y="216"/>
                    <a:pt x="805" y="216"/>
                  </a:cubicBezTo>
                  <a:cubicBezTo>
                    <a:pt x="805" y="216"/>
                    <a:pt x="805" y="216"/>
                    <a:pt x="805" y="21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1" name="Freeform 20"/>
            <p:cNvSpPr>
              <a:spLocks/>
            </p:cNvSpPr>
            <p:nvPr/>
          </p:nvSpPr>
          <p:spPr bwMode="auto">
            <a:xfrm>
              <a:off x="2894" y="2070"/>
              <a:ext cx="1894" cy="928"/>
            </a:xfrm>
            <a:custGeom>
              <a:avLst/>
              <a:gdLst>
                <a:gd name="T0" fmla="*/ 802 w 802"/>
                <a:gd name="T1" fmla="*/ 114 h 393"/>
                <a:gd name="T2" fmla="*/ 736 w 802"/>
                <a:gd name="T3" fmla="*/ 101 h 393"/>
                <a:gd name="T4" fmla="*/ 388 w 802"/>
                <a:gd name="T5" fmla="*/ 31 h 393"/>
                <a:gd name="T6" fmla="*/ 253 w 802"/>
                <a:gd name="T7" fmla="*/ 55 h 393"/>
                <a:gd name="T8" fmla="*/ 23 w 802"/>
                <a:gd name="T9" fmla="*/ 393 h 393"/>
                <a:gd name="T10" fmla="*/ 802 w 802"/>
                <a:gd name="T11" fmla="*/ 393 h 393"/>
                <a:gd name="T12" fmla="*/ 802 w 802"/>
                <a:gd name="T13" fmla="*/ 114 h 393"/>
                <a:gd name="T14" fmla="*/ 802 w 802"/>
                <a:gd name="T15" fmla="*/ 114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2" h="393">
                  <a:moveTo>
                    <a:pt x="802" y="114"/>
                  </a:moveTo>
                  <a:cubicBezTo>
                    <a:pt x="782" y="106"/>
                    <a:pt x="759" y="101"/>
                    <a:pt x="736" y="101"/>
                  </a:cubicBezTo>
                  <a:cubicBezTo>
                    <a:pt x="658" y="0"/>
                    <a:pt x="494" y="8"/>
                    <a:pt x="388" y="31"/>
                  </a:cubicBezTo>
                  <a:cubicBezTo>
                    <a:pt x="287" y="55"/>
                    <a:pt x="253" y="55"/>
                    <a:pt x="253" y="55"/>
                  </a:cubicBezTo>
                  <a:cubicBezTo>
                    <a:pt x="151" y="52"/>
                    <a:pt x="0" y="179"/>
                    <a:pt x="23" y="393"/>
                  </a:cubicBezTo>
                  <a:cubicBezTo>
                    <a:pt x="802" y="393"/>
                    <a:pt x="802" y="393"/>
                    <a:pt x="802" y="393"/>
                  </a:cubicBezTo>
                  <a:cubicBezTo>
                    <a:pt x="802" y="114"/>
                    <a:pt x="802" y="114"/>
                    <a:pt x="802" y="114"/>
                  </a:cubicBezTo>
                  <a:cubicBezTo>
                    <a:pt x="802" y="114"/>
                    <a:pt x="802" y="114"/>
                    <a:pt x="802" y="114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2" name="Freeform 21"/>
            <p:cNvSpPr>
              <a:spLocks/>
            </p:cNvSpPr>
            <p:nvPr/>
          </p:nvSpPr>
          <p:spPr bwMode="auto">
            <a:xfrm>
              <a:off x="3586" y="1792"/>
              <a:ext cx="1060" cy="588"/>
            </a:xfrm>
            <a:custGeom>
              <a:avLst/>
              <a:gdLst>
                <a:gd name="T0" fmla="*/ 364 w 449"/>
                <a:gd name="T1" fmla="*/ 146 h 249"/>
                <a:gd name="T2" fmla="*/ 272 w 449"/>
                <a:gd name="T3" fmla="*/ 130 h 249"/>
                <a:gd name="T4" fmla="*/ 245 w 449"/>
                <a:gd name="T5" fmla="*/ 6 h 249"/>
                <a:gd name="T6" fmla="*/ 177 w 449"/>
                <a:gd name="T7" fmla="*/ 27 h 249"/>
                <a:gd name="T8" fmla="*/ 189 w 449"/>
                <a:gd name="T9" fmla="*/ 128 h 249"/>
                <a:gd name="T10" fmla="*/ 0 w 449"/>
                <a:gd name="T11" fmla="*/ 186 h 249"/>
                <a:gd name="T12" fmla="*/ 101 w 449"/>
                <a:gd name="T13" fmla="*/ 165 h 249"/>
                <a:gd name="T14" fmla="*/ 60 w 449"/>
                <a:gd name="T15" fmla="*/ 222 h 249"/>
                <a:gd name="T16" fmla="*/ 195 w 449"/>
                <a:gd name="T17" fmla="*/ 189 h 249"/>
                <a:gd name="T18" fmla="*/ 327 w 449"/>
                <a:gd name="T19" fmla="*/ 249 h 249"/>
                <a:gd name="T20" fmla="*/ 331 w 449"/>
                <a:gd name="T21" fmla="*/ 178 h 249"/>
                <a:gd name="T22" fmla="*/ 449 w 449"/>
                <a:gd name="T23" fmla="*/ 221 h 249"/>
                <a:gd name="T24" fmla="*/ 364 w 449"/>
                <a:gd name="T25" fmla="*/ 14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9" h="249">
                  <a:moveTo>
                    <a:pt x="364" y="146"/>
                  </a:moveTo>
                  <a:cubicBezTo>
                    <a:pt x="316" y="125"/>
                    <a:pt x="272" y="130"/>
                    <a:pt x="272" y="130"/>
                  </a:cubicBezTo>
                  <a:cubicBezTo>
                    <a:pt x="272" y="130"/>
                    <a:pt x="281" y="56"/>
                    <a:pt x="245" y="6"/>
                  </a:cubicBezTo>
                  <a:cubicBezTo>
                    <a:pt x="202" y="0"/>
                    <a:pt x="177" y="27"/>
                    <a:pt x="177" y="27"/>
                  </a:cubicBezTo>
                  <a:cubicBezTo>
                    <a:pt x="177" y="27"/>
                    <a:pt x="204" y="111"/>
                    <a:pt x="189" y="128"/>
                  </a:cubicBezTo>
                  <a:cubicBezTo>
                    <a:pt x="153" y="128"/>
                    <a:pt x="75" y="104"/>
                    <a:pt x="0" y="186"/>
                  </a:cubicBezTo>
                  <a:cubicBezTo>
                    <a:pt x="0" y="186"/>
                    <a:pt x="69" y="160"/>
                    <a:pt x="101" y="165"/>
                  </a:cubicBezTo>
                  <a:cubicBezTo>
                    <a:pt x="60" y="189"/>
                    <a:pt x="60" y="222"/>
                    <a:pt x="60" y="222"/>
                  </a:cubicBezTo>
                  <a:cubicBezTo>
                    <a:pt x="60" y="222"/>
                    <a:pt x="136" y="191"/>
                    <a:pt x="195" y="189"/>
                  </a:cubicBezTo>
                  <a:cubicBezTo>
                    <a:pt x="247" y="198"/>
                    <a:pt x="327" y="249"/>
                    <a:pt x="327" y="249"/>
                  </a:cubicBezTo>
                  <a:cubicBezTo>
                    <a:pt x="327" y="249"/>
                    <a:pt x="340" y="221"/>
                    <a:pt x="331" y="178"/>
                  </a:cubicBezTo>
                  <a:cubicBezTo>
                    <a:pt x="371" y="186"/>
                    <a:pt x="449" y="221"/>
                    <a:pt x="449" y="221"/>
                  </a:cubicBezTo>
                  <a:cubicBezTo>
                    <a:pt x="449" y="221"/>
                    <a:pt x="428" y="174"/>
                    <a:pt x="364" y="146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3" name="Freeform 22"/>
            <p:cNvSpPr>
              <a:spLocks/>
            </p:cNvSpPr>
            <p:nvPr/>
          </p:nvSpPr>
          <p:spPr bwMode="auto">
            <a:xfrm>
              <a:off x="2981" y="2238"/>
              <a:ext cx="506" cy="760"/>
            </a:xfrm>
            <a:custGeom>
              <a:avLst/>
              <a:gdLst>
                <a:gd name="T0" fmla="*/ 45 w 214"/>
                <a:gd name="T1" fmla="*/ 161 h 322"/>
                <a:gd name="T2" fmla="*/ 214 w 214"/>
                <a:gd name="T3" fmla="*/ 17 h 322"/>
                <a:gd name="T4" fmla="*/ 72 w 214"/>
                <a:gd name="T5" fmla="*/ 75 h 322"/>
                <a:gd name="T6" fmla="*/ 0 w 214"/>
                <a:gd name="T7" fmla="*/ 291 h 322"/>
                <a:gd name="T8" fmla="*/ 0 w 214"/>
                <a:gd name="T9" fmla="*/ 322 h 322"/>
                <a:gd name="T10" fmla="*/ 21 w 214"/>
                <a:gd name="T11" fmla="*/ 322 h 322"/>
                <a:gd name="T12" fmla="*/ 45 w 214"/>
                <a:gd name="T13" fmla="*/ 161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322">
                  <a:moveTo>
                    <a:pt x="45" y="161"/>
                  </a:moveTo>
                  <a:cubicBezTo>
                    <a:pt x="98" y="14"/>
                    <a:pt x="166" y="30"/>
                    <a:pt x="214" y="17"/>
                  </a:cubicBezTo>
                  <a:cubicBezTo>
                    <a:pt x="174" y="0"/>
                    <a:pt x="110" y="25"/>
                    <a:pt x="72" y="75"/>
                  </a:cubicBezTo>
                  <a:cubicBezTo>
                    <a:pt x="34" y="126"/>
                    <a:pt x="0" y="219"/>
                    <a:pt x="0" y="291"/>
                  </a:cubicBezTo>
                  <a:cubicBezTo>
                    <a:pt x="0" y="303"/>
                    <a:pt x="0" y="313"/>
                    <a:pt x="0" y="322"/>
                  </a:cubicBezTo>
                  <a:cubicBezTo>
                    <a:pt x="21" y="322"/>
                    <a:pt x="21" y="322"/>
                    <a:pt x="21" y="322"/>
                  </a:cubicBezTo>
                  <a:cubicBezTo>
                    <a:pt x="19" y="278"/>
                    <a:pt x="24" y="222"/>
                    <a:pt x="45" y="161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4" name="Freeform 23"/>
            <p:cNvSpPr>
              <a:spLocks/>
            </p:cNvSpPr>
            <p:nvPr/>
          </p:nvSpPr>
          <p:spPr bwMode="auto">
            <a:xfrm>
              <a:off x="4167" y="1808"/>
              <a:ext cx="92" cy="331"/>
            </a:xfrm>
            <a:custGeom>
              <a:avLst/>
              <a:gdLst>
                <a:gd name="T0" fmla="*/ 0 w 39"/>
                <a:gd name="T1" fmla="*/ 0 h 140"/>
                <a:gd name="T2" fmla="*/ 24 w 39"/>
                <a:gd name="T3" fmla="*/ 75 h 140"/>
                <a:gd name="T4" fmla="*/ 25 w 39"/>
                <a:gd name="T5" fmla="*/ 140 h 140"/>
                <a:gd name="T6" fmla="*/ 32 w 39"/>
                <a:gd name="T7" fmla="*/ 73 h 140"/>
                <a:gd name="T8" fmla="*/ 0 w 39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40">
                  <a:moveTo>
                    <a:pt x="0" y="0"/>
                  </a:moveTo>
                  <a:cubicBezTo>
                    <a:pt x="0" y="0"/>
                    <a:pt x="21" y="43"/>
                    <a:pt x="24" y="75"/>
                  </a:cubicBezTo>
                  <a:cubicBezTo>
                    <a:pt x="26" y="94"/>
                    <a:pt x="25" y="140"/>
                    <a:pt x="25" y="140"/>
                  </a:cubicBezTo>
                  <a:cubicBezTo>
                    <a:pt x="25" y="140"/>
                    <a:pt x="39" y="123"/>
                    <a:pt x="32" y="73"/>
                  </a:cubicBezTo>
                  <a:cubicBezTo>
                    <a:pt x="22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5" name="Freeform 24"/>
            <p:cNvSpPr>
              <a:spLocks/>
            </p:cNvSpPr>
            <p:nvPr/>
          </p:nvSpPr>
          <p:spPr bwMode="auto">
            <a:xfrm>
              <a:off x="3586" y="2068"/>
              <a:ext cx="453" cy="149"/>
            </a:xfrm>
            <a:custGeom>
              <a:avLst/>
              <a:gdLst>
                <a:gd name="T0" fmla="*/ 119 w 192"/>
                <a:gd name="T1" fmla="*/ 1 h 63"/>
                <a:gd name="T2" fmla="*/ 0 w 192"/>
                <a:gd name="T3" fmla="*/ 63 h 63"/>
                <a:gd name="T4" fmla="*/ 105 w 192"/>
                <a:gd name="T5" fmla="*/ 11 h 63"/>
                <a:gd name="T6" fmla="*/ 192 w 192"/>
                <a:gd name="T7" fmla="*/ 12 h 63"/>
                <a:gd name="T8" fmla="*/ 119 w 192"/>
                <a:gd name="T9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63">
                  <a:moveTo>
                    <a:pt x="119" y="1"/>
                  </a:moveTo>
                  <a:cubicBezTo>
                    <a:pt x="89" y="3"/>
                    <a:pt x="22" y="26"/>
                    <a:pt x="0" y="63"/>
                  </a:cubicBezTo>
                  <a:cubicBezTo>
                    <a:pt x="48" y="31"/>
                    <a:pt x="81" y="15"/>
                    <a:pt x="105" y="11"/>
                  </a:cubicBezTo>
                  <a:cubicBezTo>
                    <a:pt x="124" y="8"/>
                    <a:pt x="124" y="11"/>
                    <a:pt x="192" y="12"/>
                  </a:cubicBezTo>
                  <a:cubicBezTo>
                    <a:pt x="192" y="12"/>
                    <a:pt x="168" y="0"/>
                    <a:pt x="119" y="1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6" name="Freeform 25"/>
            <p:cNvSpPr>
              <a:spLocks/>
            </p:cNvSpPr>
            <p:nvPr/>
          </p:nvSpPr>
          <p:spPr bwMode="auto">
            <a:xfrm>
              <a:off x="3640" y="2408"/>
              <a:ext cx="258" cy="590"/>
            </a:xfrm>
            <a:custGeom>
              <a:avLst/>
              <a:gdLst>
                <a:gd name="T0" fmla="*/ 46 w 109"/>
                <a:gd name="T1" fmla="*/ 117 h 250"/>
                <a:gd name="T2" fmla="*/ 109 w 109"/>
                <a:gd name="T3" fmla="*/ 0 h 250"/>
                <a:gd name="T4" fmla="*/ 25 w 109"/>
                <a:gd name="T5" fmla="*/ 64 h 250"/>
                <a:gd name="T6" fmla="*/ 0 w 109"/>
                <a:gd name="T7" fmla="*/ 219 h 250"/>
                <a:gd name="T8" fmla="*/ 1 w 109"/>
                <a:gd name="T9" fmla="*/ 250 h 250"/>
                <a:gd name="T10" fmla="*/ 40 w 109"/>
                <a:gd name="T11" fmla="*/ 250 h 250"/>
                <a:gd name="T12" fmla="*/ 46 w 109"/>
                <a:gd name="T13" fmla="*/ 11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250">
                  <a:moveTo>
                    <a:pt x="46" y="117"/>
                  </a:moveTo>
                  <a:cubicBezTo>
                    <a:pt x="56" y="75"/>
                    <a:pt x="109" y="0"/>
                    <a:pt x="109" y="0"/>
                  </a:cubicBezTo>
                  <a:cubicBezTo>
                    <a:pt x="109" y="0"/>
                    <a:pt x="43" y="32"/>
                    <a:pt x="25" y="64"/>
                  </a:cubicBezTo>
                  <a:cubicBezTo>
                    <a:pt x="9" y="97"/>
                    <a:pt x="0" y="214"/>
                    <a:pt x="0" y="219"/>
                  </a:cubicBezTo>
                  <a:cubicBezTo>
                    <a:pt x="0" y="222"/>
                    <a:pt x="0" y="235"/>
                    <a:pt x="1" y="250"/>
                  </a:cubicBezTo>
                  <a:cubicBezTo>
                    <a:pt x="40" y="250"/>
                    <a:pt x="40" y="250"/>
                    <a:pt x="40" y="250"/>
                  </a:cubicBezTo>
                  <a:cubicBezTo>
                    <a:pt x="37" y="212"/>
                    <a:pt x="37" y="161"/>
                    <a:pt x="46" y="1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7" name="Freeform 26"/>
            <p:cNvSpPr>
              <a:spLocks/>
            </p:cNvSpPr>
            <p:nvPr/>
          </p:nvSpPr>
          <p:spPr bwMode="auto">
            <a:xfrm>
              <a:off x="3605" y="2392"/>
              <a:ext cx="323" cy="606"/>
            </a:xfrm>
            <a:custGeom>
              <a:avLst/>
              <a:gdLst>
                <a:gd name="T0" fmla="*/ 31 w 137"/>
                <a:gd name="T1" fmla="*/ 128 h 257"/>
                <a:gd name="T2" fmla="*/ 137 w 137"/>
                <a:gd name="T3" fmla="*/ 0 h 257"/>
                <a:gd name="T4" fmla="*/ 11 w 137"/>
                <a:gd name="T5" fmla="*/ 131 h 257"/>
                <a:gd name="T6" fmla="*/ 5 w 137"/>
                <a:gd name="T7" fmla="*/ 257 h 257"/>
                <a:gd name="T8" fmla="*/ 23 w 137"/>
                <a:gd name="T9" fmla="*/ 257 h 257"/>
                <a:gd name="T10" fmla="*/ 31 w 137"/>
                <a:gd name="T11" fmla="*/ 12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257">
                  <a:moveTo>
                    <a:pt x="31" y="128"/>
                  </a:moveTo>
                  <a:cubicBezTo>
                    <a:pt x="50" y="44"/>
                    <a:pt x="137" y="0"/>
                    <a:pt x="137" y="0"/>
                  </a:cubicBezTo>
                  <a:cubicBezTo>
                    <a:pt x="137" y="0"/>
                    <a:pt x="39" y="13"/>
                    <a:pt x="11" y="131"/>
                  </a:cubicBezTo>
                  <a:cubicBezTo>
                    <a:pt x="0" y="178"/>
                    <a:pt x="1" y="221"/>
                    <a:pt x="5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22" y="214"/>
                    <a:pt x="23" y="165"/>
                    <a:pt x="31" y="12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8" name="Freeform 27"/>
            <p:cNvSpPr>
              <a:spLocks/>
            </p:cNvSpPr>
            <p:nvPr/>
          </p:nvSpPr>
          <p:spPr bwMode="auto">
            <a:xfrm>
              <a:off x="4540" y="2444"/>
              <a:ext cx="248" cy="554"/>
            </a:xfrm>
            <a:custGeom>
              <a:avLst/>
              <a:gdLst>
                <a:gd name="T0" fmla="*/ 105 w 105"/>
                <a:gd name="T1" fmla="*/ 173 h 235"/>
                <a:gd name="T2" fmla="*/ 83 w 105"/>
                <a:gd name="T3" fmla="*/ 64 h 235"/>
                <a:gd name="T4" fmla="*/ 0 w 105"/>
                <a:gd name="T5" fmla="*/ 0 h 235"/>
                <a:gd name="T6" fmla="*/ 62 w 105"/>
                <a:gd name="T7" fmla="*/ 117 h 235"/>
                <a:gd name="T8" fmla="*/ 69 w 105"/>
                <a:gd name="T9" fmla="*/ 235 h 235"/>
                <a:gd name="T10" fmla="*/ 105 w 105"/>
                <a:gd name="T11" fmla="*/ 235 h 235"/>
                <a:gd name="T12" fmla="*/ 105 w 105"/>
                <a:gd name="T13" fmla="*/ 173 h 235"/>
                <a:gd name="T14" fmla="*/ 105 w 105"/>
                <a:gd name="T15" fmla="*/ 17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235">
                  <a:moveTo>
                    <a:pt x="105" y="173"/>
                  </a:moveTo>
                  <a:cubicBezTo>
                    <a:pt x="101" y="135"/>
                    <a:pt x="93" y="84"/>
                    <a:pt x="83" y="64"/>
                  </a:cubicBezTo>
                  <a:cubicBezTo>
                    <a:pt x="66" y="32"/>
                    <a:pt x="0" y="0"/>
                    <a:pt x="0" y="0"/>
                  </a:cubicBezTo>
                  <a:cubicBezTo>
                    <a:pt x="0" y="0"/>
                    <a:pt x="53" y="75"/>
                    <a:pt x="62" y="117"/>
                  </a:cubicBezTo>
                  <a:cubicBezTo>
                    <a:pt x="71" y="156"/>
                    <a:pt x="72" y="200"/>
                    <a:pt x="69" y="235"/>
                  </a:cubicBezTo>
                  <a:cubicBezTo>
                    <a:pt x="105" y="235"/>
                    <a:pt x="105" y="235"/>
                    <a:pt x="105" y="235"/>
                  </a:cubicBezTo>
                  <a:cubicBezTo>
                    <a:pt x="105" y="173"/>
                    <a:pt x="105" y="173"/>
                    <a:pt x="105" y="173"/>
                  </a:cubicBezTo>
                  <a:cubicBezTo>
                    <a:pt x="105" y="173"/>
                    <a:pt x="105" y="173"/>
                    <a:pt x="105" y="17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9" name="Freeform 28"/>
            <p:cNvSpPr>
              <a:spLocks/>
            </p:cNvSpPr>
            <p:nvPr/>
          </p:nvSpPr>
          <p:spPr bwMode="auto">
            <a:xfrm>
              <a:off x="4507" y="2427"/>
              <a:ext cx="281" cy="571"/>
            </a:xfrm>
            <a:custGeom>
              <a:avLst/>
              <a:gdLst>
                <a:gd name="T0" fmla="*/ 119 w 119"/>
                <a:gd name="T1" fmla="*/ 105 h 242"/>
                <a:gd name="T2" fmla="*/ 0 w 119"/>
                <a:gd name="T3" fmla="*/ 0 h 242"/>
                <a:gd name="T4" fmla="*/ 107 w 119"/>
                <a:gd name="T5" fmla="*/ 129 h 242"/>
                <a:gd name="T6" fmla="*/ 115 w 119"/>
                <a:gd name="T7" fmla="*/ 242 h 242"/>
                <a:gd name="T8" fmla="*/ 119 w 119"/>
                <a:gd name="T9" fmla="*/ 242 h 242"/>
                <a:gd name="T10" fmla="*/ 119 w 119"/>
                <a:gd name="T11" fmla="*/ 105 h 242"/>
                <a:gd name="T12" fmla="*/ 119 w 119"/>
                <a:gd name="T13" fmla="*/ 105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242">
                  <a:moveTo>
                    <a:pt x="119" y="105"/>
                  </a:moveTo>
                  <a:cubicBezTo>
                    <a:pt x="85" y="12"/>
                    <a:pt x="0" y="0"/>
                    <a:pt x="0" y="0"/>
                  </a:cubicBezTo>
                  <a:cubicBezTo>
                    <a:pt x="0" y="0"/>
                    <a:pt x="88" y="45"/>
                    <a:pt x="107" y="129"/>
                  </a:cubicBezTo>
                  <a:cubicBezTo>
                    <a:pt x="115" y="161"/>
                    <a:pt x="116" y="203"/>
                    <a:pt x="115" y="242"/>
                  </a:cubicBezTo>
                  <a:cubicBezTo>
                    <a:pt x="119" y="242"/>
                    <a:pt x="119" y="242"/>
                    <a:pt x="119" y="242"/>
                  </a:cubicBezTo>
                  <a:cubicBezTo>
                    <a:pt x="119" y="105"/>
                    <a:pt x="119" y="105"/>
                    <a:pt x="119" y="105"/>
                  </a:cubicBezTo>
                  <a:cubicBezTo>
                    <a:pt x="119" y="105"/>
                    <a:pt x="119" y="105"/>
                    <a:pt x="119" y="105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0" name="Freeform 29"/>
            <p:cNvSpPr>
              <a:spLocks/>
            </p:cNvSpPr>
            <p:nvPr/>
          </p:nvSpPr>
          <p:spPr bwMode="auto">
            <a:xfrm>
              <a:off x="3999" y="1848"/>
              <a:ext cx="50" cy="251"/>
            </a:xfrm>
            <a:custGeom>
              <a:avLst/>
              <a:gdLst>
                <a:gd name="T0" fmla="*/ 0 w 21"/>
                <a:gd name="T1" fmla="*/ 8 h 106"/>
                <a:gd name="T2" fmla="*/ 11 w 21"/>
                <a:gd name="T3" fmla="*/ 55 h 106"/>
                <a:gd name="T4" fmla="*/ 10 w 21"/>
                <a:gd name="T5" fmla="*/ 104 h 106"/>
                <a:gd name="T6" fmla="*/ 18 w 21"/>
                <a:gd name="T7" fmla="*/ 106 h 106"/>
                <a:gd name="T8" fmla="*/ 21 w 21"/>
                <a:gd name="T9" fmla="*/ 53 h 106"/>
                <a:gd name="T10" fmla="*/ 6 w 21"/>
                <a:gd name="T11" fmla="*/ 0 h 106"/>
                <a:gd name="T12" fmla="*/ 0 w 21"/>
                <a:gd name="T13" fmla="*/ 8 h 106"/>
                <a:gd name="T14" fmla="*/ 0 w 21"/>
                <a:gd name="T15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06">
                  <a:moveTo>
                    <a:pt x="0" y="8"/>
                  </a:moveTo>
                  <a:cubicBezTo>
                    <a:pt x="0" y="8"/>
                    <a:pt x="10" y="40"/>
                    <a:pt x="11" y="55"/>
                  </a:cubicBezTo>
                  <a:cubicBezTo>
                    <a:pt x="13" y="70"/>
                    <a:pt x="10" y="104"/>
                    <a:pt x="10" y="104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06"/>
                    <a:pt x="21" y="70"/>
                    <a:pt x="21" y="53"/>
                  </a:cubicBezTo>
                  <a:cubicBezTo>
                    <a:pt x="21" y="37"/>
                    <a:pt x="6" y="0"/>
                    <a:pt x="6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71" name="Group 64"/>
          <p:cNvGrpSpPr>
            <a:grpSpLocks noChangeAspect="1"/>
          </p:cNvGrpSpPr>
          <p:nvPr/>
        </p:nvGrpSpPr>
        <p:grpSpPr bwMode="auto">
          <a:xfrm rot="12827499" flipH="1">
            <a:off x="11360417" y="2338535"/>
            <a:ext cx="483752" cy="536662"/>
            <a:chOff x="2052" y="995"/>
            <a:chExt cx="768" cy="852"/>
          </a:xfrm>
        </p:grpSpPr>
        <p:sp>
          <p:nvSpPr>
            <p:cNvPr id="172" name="Freeform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3" name="Freeform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4" name="Freeform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5" name="Freeform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6" name="Freeform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7" name="Freeform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8" name="Freeform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9" name="Freeform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81288" y="165020"/>
            <a:ext cx="9360418" cy="2263258"/>
          </a:xfrm>
        </p:spPr>
        <p:txBody>
          <a:bodyPr anchor="b">
            <a:normAutofit/>
          </a:bodyPr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03329" y="2476917"/>
            <a:ext cx="6916336" cy="1771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4971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1/13/2020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A8D08-B949-4993-A1CF-938A2CF82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422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92666"/>
            <a:ext cx="2628900" cy="55795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592666"/>
            <a:ext cx="7734300" cy="55795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1/13/2020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A8D08-B949-4993-A1CF-938A2CF82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633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>
            <a:extLst>
              <a:ext uri="{FF2B5EF4-FFF2-40B4-BE49-F238E27FC236}">
                <a16:creationId xmlns:a16="http://schemas.microsoft.com/office/drawing/2014/main" id="{8140733F-BB03-48AC-8F3F-E1A55FEE35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2" y="0"/>
            <a:ext cx="12134849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>
            <a:extLst>
              <a:ext uri="{FF2B5EF4-FFF2-40B4-BE49-F238E27FC236}">
                <a16:creationId xmlns:a16="http://schemas.microsoft.com/office/drawing/2014/main" id="{D1B0597B-63F5-43BA-A1CC-9F81319A34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496146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54400" y="2286001"/>
            <a:ext cx="8240299" cy="1470025"/>
          </a:xfrm>
        </p:spPr>
        <p:txBody>
          <a:bodyPr anchor="t"/>
          <a:lstStyle>
            <a:lvl1pPr algn="r">
              <a:defRPr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83200" y="4038600"/>
            <a:ext cx="6363371" cy="990600"/>
          </a:xfrm>
        </p:spPr>
        <p:txBody>
          <a:bodyPr>
            <a:normAutofit/>
          </a:bodyPr>
          <a:lstStyle>
            <a:lvl1pPr marL="0" indent="0" algn="r">
              <a:buNone/>
              <a:defRPr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9144000" y="5105400"/>
            <a:ext cx="2438400" cy="990600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 baseline="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188569011"/>
      </p:ext>
    </p:extLst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1/13/2020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A8D08-B949-4993-A1CF-938A2CF82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492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99" y="1485900"/>
            <a:ext cx="9144001" cy="2933700"/>
          </a:xfrm>
        </p:spPr>
        <p:txBody>
          <a:bodyPr anchor="b">
            <a:normAutofit/>
          </a:bodyPr>
          <a:lstStyle>
            <a:lvl1pPr algn="l">
              <a:defRPr sz="5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4454034"/>
            <a:ext cx="9144000" cy="1184766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1/13/2020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A8D08-B949-4993-A1CF-938A2CF82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129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8572" y="1485900"/>
            <a:ext cx="448056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7169" y="1485900"/>
            <a:ext cx="448056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en-US" smtClean="0"/>
              <a:t>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A8D08-B949-4993-A1CF-938A2CF82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329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8572" y="1376018"/>
            <a:ext cx="4480560" cy="76809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8572" y="2144114"/>
            <a:ext cx="4480560" cy="349468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7169" y="1376018"/>
            <a:ext cx="4480560" cy="76809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7169" y="2144114"/>
            <a:ext cx="4480560" cy="349468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en-US" smtClean="0"/>
              <a:t>1/13/2020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A8D08-B949-4993-A1CF-938A2CF82F4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777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92"/>
          <p:cNvSpPr>
            <a:spLocks/>
          </p:cNvSpPr>
          <p:nvPr/>
        </p:nvSpPr>
        <p:spPr bwMode="auto">
          <a:xfrm>
            <a:off x="8643511" y="3888584"/>
            <a:ext cx="213014" cy="1001327"/>
          </a:xfrm>
          <a:custGeom>
            <a:avLst/>
            <a:gdLst>
              <a:gd name="T0" fmla="*/ 51 w 112"/>
              <a:gd name="T1" fmla="*/ 487 h 525"/>
              <a:gd name="T2" fmla="*/ 51 w 112"/>
              <a:gd name="T3" fmla="*/ 429 h 525"/>
              <a:gd name="T4" fmla="*/ 3 w 112"/>
              <a:gd name="T5" fmla="*/ 343 h 525"/>
              <a:gd name="T6" fmla="*/ 51 w 112"/>
              <a:gd name="T7" fmla="*/ 410 h 525"/>
              <a:gd name="T8" fmla="*/ 51 w 112"/>
              <a:gd name="T9" fmla="*/ 335 h 525"/>
              <a:gd name="T10" fmla="*/ 3 w 112"/>
              <a:gd name="T11" fmla="*/ 249 h 525"/>
              <a:gd name="T12" fmla="*/ 50 w 112"/>
              <a:gd name="T13" fmla="*/ 314 h 525"/>
              <a:gd name="T14" fmla="*/ 50 w 112"/>
              <a:gd name="T15" fmla="*/ 214 h 525"/>
              <a:gd name="T16" fmla="*/ 7 w 112"/>
              <a:gd name="T17" fmla="*/ 131 h 525"/>
              <a:gd name="T18" fmla="*/ 50 w 112"/>
              <a:gd name="T19" fmla="*/ 183 h 525"/>
              <a:gd name="T20" fmla="*/ 50 w 112"/>
              <a:gd name="T21" fmla="*/ 117 h 525"/>
              <a:gd name="T22" fmla="*/ 5 w 112"/>
              <a:gd name="T23" fmla="*/ 33 h 525"/>
              <a:gd name="T24" fmla="*/ 50 w 112"/>
              <a:gd name="T25" fmla="*/ 88 h 525"/>
              <a:gd name="T26" fmla="*/ 50 w 112"/>
              <a:gd name="T27" fmla="*/ 56 h 525"/>
              <a:gd name="T28" fmla="*/ 58 w 112"/>
              <a:gd name="T29" fmla="*/ 56 h 525"/>
              <a:gd name="T30" fmla="*/ 103 w 112"/>
              <a:gd name="T31" fmla="*/ 0 h 525"/>
              <a:gd name="T32" fmla="*/ 59 w 112"/>
              <a:gd name="T33" fmla="*/ 84 h 525"/>
              <a:gd name="T34" fmla="*/ 59 w 112"/>
              <a:gd name="T35" fmla="*/ 162 h 525"/>
              <a:gd name="T36" fmla="*/ 106 w 112"/>
              <a:gd name="T37" fmla="*/ 93 h 525"/>
              <a:gd name="T38" fmla="*/ 59 w 112"/>
              <a:gd name="T39" fmla="*/ 179 h 525"/>
              <a:gd name="T40" fmla="*/ 59 w 112"/>
              <a:gd name="T41" fmla="*/ 264 h 525"/>
              <a:gd name="T42" fmla="*/ 105 w 112"/>
              <a:gd name="T43" fmla="*/ 204 h 525"/>
              <a:gd name="T44" fmla="*/ 59 w 112"/>
              <a:gd name="T45" fmla="*/ 290 h 525"/>
              <a:gd name="T46" fmla="*/ 59 w 112"/>
              <a:gd name="T47" fmla="*/ 371 h 525"/>
              <a:gd name="T48" fmla="*/ 105 w 112"/>
              <a:gd name="T49" fmla="*/ 313 h 525"/>
              <a:gd name="T50" fmla="*/ 59 w 112"/>
              <a:gd name="T51" fmla="*/ 397 h 525"/>
              <a:gd name="T52" fmla="*/ 60 w 112"/>
              <a:gd name="T53" fmla="*/ 492 h 525"/>
              <a:gd name="T54" fmla="*/ 108 w 112"/>
              <a:gd name="T55" fmla="*/ 415 h 525"/>
              <a:gd name="T56" fmla="*/ 60 w 112"/>
              <a:gd name="T57" fmla="*/ 502 h 525"/>
              <a:gd name="T58" fmla="*/ 60 w 112"/>
              <a:gd name="T59" fmla="*/ 525 h 525"/>
              <a:gd name="T60" fmla="*/ 51 w 112"/>
              <a:gd name="T61" fmla="*/ 525 h 525"/>
              <a:gd name="T62" fmla="*/ 51 w 112"/>
              <a:gd name="T63" fmla="*/ 518 h 525"/>
              <a:gd name="T64" fmla="*/ 7 w 112"/>
              <a:gd name="T65" fmla="*/ 434 h 525"/>
              <a:gd name="T66" fmla="*/ 51 w 112"/>
              <a:gd name="T67" fmla="*/ 487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2" h="525">
                <a:moveTo>
                  <a:pt x="51" y="487"/>
                </a:moveTo>
                <a:cubicBezTo>
                  <a:pt x="51" y="429"/>
                  <a:pt x="51" y="429"/>
                  <a:pt x="51" y="429"/>
                </a:cubicBezTo>
                <a:cubicBezTo>
                  <a:pt x="42" y="424"/>
                  <a:pt x="0" y="395"/>
                  <a:pt x="3" y="343"/>
                </a:cubicBezTo>
                <a:cubicBezTo>
                  <a:pt x="37" y="359"/>
                  <a:pt x="48" y="389"/>
                  <a:pt x="51" y="410"/>
                </a:cubicBezTo>
                <a:cubicBezTo>
                  <a:pt x="51" y="335"/>
                  <a:pt x="51" y="335"/>
                  <a:pt x="51" y="335"/>
                </a:cubicBezTo>
                <a:cubicBezTo>
                  <a:pt x="42" y="329"/>
                  <a:pt x="0" y="301"/>
                  <a:pt x="3" y="249"/>
                </a:cubicBezTo>
                <a:cubicBezTo>
                  <a:pt x="36" y="265"/>
                  <a:pt x="47" y="294"/>
                  <a:pt x="50" y="314"/>
                </a:cubicBezTo>
                <a:cubicBezTo>
                  <a:pt x="50" y="214"/>
                  <a:pt x="50" y="214"/>
                  <a:pt x="50" y="214"/>
                </a:cubicBezTo>
                <a:cubicBezTo>
                  <a:pt x="37" y="206"/>
                  <a:pt x="4" y="178"/>
                  <a:pt x="7" y="131"/>
                </a:cubicBezTo>
                <a:cubicBezTo>
                  <a:pt x="33" y="144"/>
                  <a:pt x="44" y="164"/>
                  <a:pt x="50" y="183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38" y="109"/>
                  <a:pt x="2" y="81"/>
                  <a:pt x="5" y="33"/>
                </a:cubicBezTo>
                <a:cubicBezTo>
                  <a:pt x="33" y="46"/>
                  <a:pt x="45" y="70"/>
                  <a:pt x="50" y="88"/>
                </a:cubicBezTo>
                <a:cubicBezTo>
                  <a:pt x="50" y="56"/>
                  <a:pt x="50" y="56"/>
                  <a:pt x="50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64" y="37"/>
                  <a:pt x="76" y="13"/>
                  <a:pt x="103" y="0"/>
                </a:cubicBezTo>
                <a:cubicBezTo>
                  <a:pt x="106" y="47"/>
                  <a:pt x="72" y="75"/>
                  <a:pt x="59" y="84"/>
                </a:cubicBezTo>
                <a:cubicBezTo>
                  <a:pt x="59" y="162"/>
                  <a:pt x="59" y="162"/>
                  <a:pt x="59" y="162"/>
                </a:cubicBezTo>
                <a:cubicBezTo>
                  <a:pt x="63" y="142"/>
                  <a:pt x="73" y="109"/>
                  <a:pt x="106" y="93"/>
                </a:cubicBezTo>
                <a:cubicBezTo>
                  <a:pt x="110" y="146"/>
                  <a:pt x="68" y="174"/>
                  <a:pt x="59" y="179"/>
                </a:cubicBezTo>
                <a:cubicBezTo>
                  <a:pt x="59" y="264"/>
                  <a:pt x="59" y="264"/>
                  <a:pt x="59" y="264"/>
                </a:cubicBezTo>
                <a:cubicBezTo>
                  <a:pt x="65" y="245"/>
                  <a:pt x="76" y="218"/>
                  <a:pt x="105" y="204"/>
                </a:cubicBezTo>
                <a:cubicBezTo>
                  <a:pt x="108" y="253"/>
                  <a:pt x="71" y="282"/>
                  <a:pt x="59" y="290"/>
                </a:cubicBezTo>
                <a:cubicBezTo>
                  <a:pt x="59" y="371"/>
                  <a:pt x="59" y="371"/>
                  <a:pt x="59" y="371"/>
                </a:cubicBezTo>
                <a:cubicBezTo>
                  <a:pt x="65" y="351"/>
                  <a:pt x="77" y="327"/>
                  <a:pt x="105" y="313"/>
                </a:cubicBezTo>
                <a:cubicBezTo>
                  <a:pt x="108" y="361"/>
                  <a:pt x="72" y="389"/>
                  <a:pt x="59" y="397"/>
                </a:cubicBezTo>
                <a:cubicBezTo>
                  <a:pt x="60" y="492"/>
                  <a:pt x="60" y="492"/>
                  <a:pt x="60" y="492"/>
                </a:cubicBezTo>
                <a:cubicBezTo>
                  <a:pt x="62" y="474"/>
                  <a:pt x="70" y="434"/>
                  <a:pt x="108" y="415"/>
                </a:cubicBezTo>
                <a:cubicBezTo>
                  <a:pt x="112" y="471"/>
                  <a:pt x="65" y="499"/>
                  <a:pt x="60" y="502"/>
                </a:cubicBezTo>
                <a:cubicBezTo>
                  <a:pt x="60" y="525"/>
                  <a:pt x="60" y="525"/>
                  <a:pt x="60" y="525"/>
                </a:cubicBezTo>
                <a:cubicBezTo>
                  <a:pt x="51" y="525"/>
                  <a:pt x="51" y="525"/>
                  <a:pt x="51" y="525"/>
                </a:cubicBezTo>
                <a:cubicBezTo>
                  <a:pt x="51" y="518"/>
                  <a:pt x="51" y="518"/>
                  <a:pt x="51" y="518"/>
                </a:cubicBezTo>
                <a:cubicBezTo>
                  <a:pt x="38" y="510"/>
                  <a:pt x="4" y="482"/>
                  <a:pt x="7" y="434"/>
                </a:cubicBezTo>
                <a:cubicBezTo>
                  <a:pt x="34" y="447"/>
                  <a:pt x="45" y="469"/>
                  <a:pt x="51" y="487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7" name="Freeform 50"/>
          <p:cNvSpPr>
            <a:spLocks/>
          </p:cNvSpPr>
          <p:nvPr/>
        </p:nvSpPr>
        <p:spPr bwMode="auto">
          <a:xfrm>
            <a:off x="6780212" y="4191000"/>
            <a:ext cx="5409960" cy="2667000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8" name="Freeform 51"/>
          <p:cNvSpPr>
            <a:spLocks/>
          </p:cNvSpPr>
          <p:nvPr/>
        </p:nvSpPr>
        <p:spPr bwMode="auto">
          <a:xfrm>
            <a:off x="-125" y="4572000"/>
            <a:ext cx="11415276" cy="2286001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9" name="Group 69"/>
          <p:cNvGrpSpPr>
            <a:grpSpLocks noChangeAspect="1"/>
          </p:cNvGrpSpPr>
          <p:nvPr/>
        </p:nvGrpSpPr>
        <p:grpSpPr bwMode="auto">
          <a:xfrm flipH="1">
            <a:off x="9732236" y="958654"/>
            <a:ext cx="1400819" cy="4001744"/>
            <a:chOff x="3220" y="236"/>
            <a:chExt cx="1347" cy="3848"/>
          </a:xfrm>
        </p:grpSpPr>
        <p:sp>
          <p:nvSpPr>
            <p:cNvPr id="10" name="Freeform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79"/>
            <p:cNvSpPr>
              <a:spLocks/>
            </p:cNvSpPr>
            <p:nvPr/>
          </p:nvSpPr>
          <p:spPr bwMode="auto">
            <a:xfrm>
              <a:off x="3835" y="332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" name="Freeform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" name="Freeform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92"/>
            <p:cNvSpPr>
              <a:spLocks/>
            </p:cNvSpPr>
            <p:nvPr/>
          </p:nvSpPr>
          <p:spPr bwMode="auto">
            <a:xfrm>
              <a:off x="3283" y="1760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93"/>
            <p:cNvSpPr>
              <a:spLocks/>
            </p:cNvSpPr>
            <p:nvPr/>
          </p:nvSpPr>
          <p:spPr bwMode="auto">
            <a:xfrm>
              <a:off x="3805" y="1379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" name="Freeform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" name="Freeform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" name="Freeform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8" name="Freeform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9" name="Freeform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0" name="Freeform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1" name="Freeform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" name="Freeform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" name="Freeform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9" name="Freeform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0" name="Freeform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1" name="Freeform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2" name="Freeform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3" name="Freeform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5" name="Freeform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Freeform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0" name="Freeform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1" name="Freeform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2" name="Freeform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3" name="Freeform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4" name="Freeform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5" name="Freeform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6" name="Freeform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7" name="Freeform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8" name="Freeform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9" name="Freeform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0" name="Freeform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1" name="Freeform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2" name="Freeform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3" name="Freeform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4" name="Freeform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5" name="Freeform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93" name="Group 69"/>
          <p:cNvGrpSpPr>
            <a:grpSpLocks noChangeAspect="1"/>
          </p:cNvGrpSpPr>
          <p:nvPr/>
        </p:nvGrpSpPr>
        <p:grpSpPr bwMode="auto">
          <a:xfrm>
            <a:off x="10895012" y="1248597"/>
            <a:ext cx="1254796" cy="3346122"/>
            <a:chOff x="3124" y="236"/>
            <a:chExt cx="1443" cy="3848"/>
          </a:xfrm>
        </p:grpSpPr>
        <p:sp>
          <p:nvSpPr>
            <p:cNvPr id="94" name="Freeform 70"/>
            <p:cNvSpPr>
              <a:spLocks/>
            </p:cNvSpPr>
            <p:nvPr/>
          </p:nvSpPr>
          <p:spPr bwMode="auto">
            <a:xfrm>
              <a:off x="3858" y="1801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71"/>
            <p:cNvSpPr>
              <a:spLocks/>
            </p:cNvSpPr>
            <p:nvPr/>
          </p:nvSpPr>
          <p:spPr bwMode="auto">
            <a:xfrm>
              <a:off x="3679" y="2551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72"/>
            <p:cNvSpPr>
              <a:spLocks/>
            </p:cNvSpPr>
            <p:nvPr/>
          </p:nvSpPr>
          <p:spPr bwMode="auto">
            <a:xfrm>
              <a:off x="3889" y="234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7" name="Freeform 73"/>
            <p:cNvSpPr>
              <a:spLocks/>
            </p:cNvSpPr>
            <p:nvPr/>
          </p:nvSpPr>
          <p:spPr bwMode="auto">
            <a:xfrm>
              <a:off x="3679" y="2844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8" name="Freeform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75"/>
            <p:cNvSpPr>
              <a:spLocks/>
            </p:cNvSpPr>
            <p:nvPr/>
          </p:nvSpPr>
          <p:spPr bwMode="auto">
            <a:xfrm>
              <a:off x="3889" y="2967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76"/>
            <p:cNvSpPr>
              <a:spLocks/>
            </p:cNvSpPr>
            <p:nvPr/>
          </p:nvSpPr>
          <p:spPr bwMode="auto">
            <a:xfrm>
              <a:off x="3679" y="2220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77"/>
            <p:cNvSpPr>
              <a:spLocks/>
            </p:cNvSpPr>
            <p:nvPr/>
          </p:nvSpPr>
          <p:spPr bwMode="auto">
            <a:xfrm>
              <a:off x="3889" y="2012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78"/>
            <p:cNvSpPr>
              <a:spLocks/>
            </p:cNvSpPr>
            <p:nvPr/>
          </p:nvSpPr>
          <p:spPr bwMode="auto">
            <a:xfrm>
              <a:off x="3679" y="1904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79"/>
            <p:cNvSpPr>
              <a:spLocks/>
            </p:cNvSpPr>
            <p:nvPr/>
          </p:nvSpPr>
          <p:spPr bwMode="auto">
            <a:xfrm>
              <a:off x="3679" y="1608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80"/>
            <p:cNvSpPr>
              <a:spLocks/>
            </p:cNvSpPr>
            <p:nvPr/>
          </p:nvSpPr>
          <p:spPr bwMode="auto">
            <a:xfrm>
              <a:off x="3889" y="169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1" name="Freeform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2" name="Freeform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3" name="Freeform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93"/>
            <p:cNvSpPr>
              <a:spLocks/>
            </p:cNvSpPr>
            <p:nvPr/>
          </p:nvSpPr>
          <p:spPr bwMode="auto">
            <a:xfrm>
              <a:off x="3737" y="1710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5" name="Freeform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6" name="Freeform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7" name="Freeform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8" name="Freeform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9" name="Freeform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0" name="Freeform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" name="Freeform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" name="Freeform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" name="Freeform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4" name="Freeform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5" name="Freeform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6" name="Freeform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7" name="Freeform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8" name="Freeform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9" name="Freeform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0" name="Freeform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1" name="Freeform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2" name="Freeform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3" name="Freeform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4" name="Freeform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5" name="Freeform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6" name="Freeform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7" name="Freeform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8" name="Freeform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9" name="Freeform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0" name="Freeform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1" name="Freeform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2" name="Freeform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3" name="Freeform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4" name="Freeform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5" name="Freeform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6" name="Freeform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7" name="Freeform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8" name="Freeform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9" name="Freeform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0" name="Freeform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1" name="Freeform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2" name="Freeform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3" name="Freeform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4" name="Freeform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5" name="Freeform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6" name="Freeform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7" name="Freeform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8" name="Freeform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9" name="Freeform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0" name="Freeform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1" name="Freeform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2" name="Freeform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3" name="Freeform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4" name="Freeform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5" name="Freeform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6" name="Freeform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77" name="Group 69"/>
          <p:cNvGrpSpPr>
            <a:grpSpLocks noChangeAspect="1"/>
          </p:cNvGrpSpPr>
          <p:nvPr/>
        </p:nvGrpSpPr>
        <p:grpSpPr bwMode="auto">
          <a:xfrm>
            <a:off x="9087454" y="2736976"/>
            <a:ext cx="906206" cy="2416549"/>
            <a:chOff x="3124" y="236"/>
            <a:chExt cx="1443" cy="3848"/>
          </a:xfrm>
        </p:grpSpPr>
        <p:sp>
          <p:nvSpPr>
            <p:cNvPr id="178" name="Freeform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9" name="Freeform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0" name="Freeform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1" name="Freeform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2" name="Freeform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3" name="Freeform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4" name="Freeform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5" name="Freeform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6" name="Freeform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7" name="Freeform 79"/>
            <p:cNvSpPr>
              <a:spLocks/>
            </p:cNvSpPr>
            <p:nvPr/>
          </p:nvSpPr>
          <p:spPr bwMode="auto">
            <a:xfrm>
              <a:off x="3811" y="273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8" name="Freeform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9" name="Freeform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0" name="Freeform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1" name="Freeform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2" name="Freeform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3" name="Freeform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4" name="Freeform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5" name="Freeform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6" name="Freeform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7" name="Freeform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8" name="Freeform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9" name="Freeform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0" name="Freeform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1" name="Freeform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2" name="Freeform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3" name="Freeform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4" name="Freeform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5" name="Freeform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6" name="Freeform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7" name="Freeform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8" name="Freeform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9" name="Freeform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0" name="Freeform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1" name="Freeform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2" name="Freeform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3" name="Freeform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4" name="Freeform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5" name="Freeform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6" name="Freeform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7" name="Freeform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8" name="Freeform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9" name="Freeform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0" name="Freeform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1" name="Freeform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2" name="Freeform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3" name="Freeform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4" name="Freeform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5" name="Freeform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6" name="Freeform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7" name="Freeform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8" name="Freeform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9" name="Freeform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0" name="Freeform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1" name="Freeform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2" name="Freeform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3" name="Freeform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4" name="Freeform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5" name="Freeform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6" name="Freeform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7" name="Freeform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8" name="Freeform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9" name="Freeform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0" name="Freeform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1" name="Freeform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2" name="Freeform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3" name="Freeform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4" name="Freeform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5" name="Freeform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6" name="Freeform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7" name="Freeform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8" name="Freeform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9" name="Freeform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0" name="Freeform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1" name="Freeform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2" name="Freeform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3" name="Freeform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4" name="Freeform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5" name="Freeform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6" name="Freeform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7" name="Freeform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60" name="Group 50"/>
          <p:cNvGrpSpPr>
            <a:grpSpLocks noChangeAspect="1"/>
          </p:cNvGrpSpPr>
          <p:nvPr/>
        </p:nvGrpSpPr>
        <p:grpSpPr bwMode="auto">
          <a:xfrm>
            <a:off x="10514012" y="2438400"/>
            <a:ext cx="1485016" cy="2195929"/>
            <a:chOff x="3369" y="1563"/>
            <a:chExt cx="940" cy="1390"/>
          </a:xfrm>
        </p:grpSpPr>
        <p:sp>
          <p:nvSpPr>
            <p:cNvPr id="261" name="Freeform 51"/>
            <p:cNvSpPr>
              <a:spLocks/>
            </p:cNvSpPr>
            <p:nvPr/>
          </p:nvSpPr>
          <p:spPr bwMode="auto">
            <a:xfrm>
              <a:off x="3539" y="1906"/>
              <a:ext cx="192" cy="212"/>
            </a:xfrm>
            <a:custGeom>
              <a:avLst/>
              <a:gdLst>
                <a:gd name="T0" fmla="*/ 81 w 81"/>
                <a:gd name="T1" fmla="*/ 73 h 90"/>
                <a:gd name="T2" fmla="*/ 44 w 81"/>
                <a:gd name="T3" fmla="*/ 7 h 90"/>
                <a:gd name="T4" fmla="*/ 0 w 81"/>
                <a:gd name="T5" fmla="*/ 21 h 90"/>
                <a:gd name="T6" fmla="*/ 21 w 81"/>
                <a:gd name="T7" fmla="*/ 19 h 90"/>
                <a:gd name="T8" fmla="*/ 53 w 81"/>
                <a:gd name="T9" fmla="*/ 76 h 90"/>
                <a:gd name="T10" fmla="*/ 81 w 81"/>
                <a:gd name="T11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90">
                  <a:moveTo>
                    <a:pt x="81" y="73"/>
                  </a:moveTo>
                  <a:cubicBezTo>
                    <a:pt x="81" y="73"/>
                    <a:pt x="74" y="21"/>
                    <a:pt x="44" y="7"/>
                  </a:cubicBezTo>
                  <a:cubicBezTo>
                    <a:pt x="29" y="0"/>
                    <a:pt x="0" y="14"/>
                    <a:pt x="0" y="21"/>
                  </a:cubicBezTo>
                  <a:cubicBezTo>
                    <a:pt x="8" y="21"/>
                    <a:pt x="21" y="19"/>
                    <a:pt x="21" y="19"/>
                  </a:cubicBezTo>
                  <a:cubicBezTo>
                    <a:pt x="21" y="19"/>
                    <a:pt x="26" y="58"/>
                    <a:pt x="53" y="76"/>
                  </a:cubicBezTo>
                  <a:cubicBezTo>
                    <a:pt x="74" y="90"/>
                    <a:pt x="81" y="73"/>
                    <a:pt x="81" y="7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52"/>
            <p:cNvSpPr>
              <a:spLocks/>
            </p:cNvSpPr>
            <p:nvPr/>
          </p:nvSpPr>
          <p:spPr bwMode="auto">
            <a:xfrm>
              <a:off x="3603" y="1925"/>
              <a:ext cx="17" cy="16"/>
            </a:xfrm>
            <a:custGeom>
              <a:avLst/>
              <a:gdLst>
                <a:gd name="T0" fmla="*/ 7 w 7"/>
                <a:gd name="T1" fmla="*/ 3 h 7"/>
                <a:gd name="T2" fmla="*/ 4 w 7"/>
                <a:gd name="T3" fmla="*/ 7 h 7"/>
                <a:gd name="T4" fmla="*/ 0 w 7"/>
                <a:gd name="T5" fmla="*/ 3 h 7"/>
                <a:gd name="T6" fmla="*/ 4 w 7"/>
                <a:gd name="T7" fmla="*/ 0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53"/>
            <p:cNvSpPr>
              <a:spLocks/>
            </p:cNvSpPr>
            <p:nvPr/>
          </p:nvSpPr>
          <p:spPr bwMode="auto">
            <a:xfrm>
              <a:off x="3636" y="1889"/>
              <a:ext cx="26" cy="31"/>
            </a:xfrm>
            <a:custGeom>
              <a:avLst/>
              <a:gdLst>
                <a:gd name="T0" fmla="*/ 0 w 11"/>
                <a:gd name="T1" fmla="*/ 13 h 13"/>
                <a:gd name="T2" fmla="*/ 8 w 11"/>
                <a:gd name="T3" fmla="*/ 0 h 13"/>
                <a:gd name="T4" fmla="*/ 0 w 11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cubicBezTo>
                    <a:pt x="0" y="13"/>
                    <a:pt x="8" y="5"/>
                    <a:pt x="8" y="0"/>
                  </a:cubicBezTo>
                  <a:cubicBezTo>
                    <a:pt x="11" y="5"/>
                    <a:pt x="10" y="13"/>
                    <a:pt x="0" y="1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54"/>
            <p:cNvSpPr>
              <a:spLocks/>
            </p:cNvSpPr>
            <p:nvPr/>
          </p:nvSpPr>
          <p:spPr bwMode="auto">
            <a:xfrm>
              <a:off x="3622" y="1889"/>
              <a:ext cx="28" cy="36"/>
            </a:xfrm>
            <a:custGeom>
              <a:avLst/>
              <a:gdLst>
                <a:gd name="T0" fmla="*/ 5 w 12"/>
                <a:gd name="T1" fmla="*/ 15 h 15"/>
                <a:gd name="T2" fmla="*/ 0 w 12"/>
                <a:gd name="T3" fmla="*/ 0 h 15"/>
                <a:gd name="T4" fmla="*/ 5 w 12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5">
                  <a:moveTo>
                    <a:pt x="5" y="15"/>
                  </a:moveTo>
                  <a:cubicBezTo>
                    <a:pt x="5" y="15"/>
                    <a:pt x="4" y="3"/>
                    <a:pt x="0" y="0"/>
                  </a:cubicBezTo>
                  <a:cubicBezTo>
                    <a:pt x="7" y="1"/>
                    <a:pt x="12" y="7"/>
                    <a:pt x="5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55"/>
            <p:cNvSpPr>
              <a:spLocks/>
            </p:cNvSpPr>
            <p:nvPr/>
          </p:nvSpPr>
          <p:spPr bwMode="auto">
            <a:xfrm>
              <a:off x="4061" y="1915"/>
              <a:ext cx="191" cy="210"/>
            </a:xfrm>
            <a:custGeom>
              <a:avLst/>
              <a:gdLst>
                <a:gd name="T0" fmla="*/ 0 w 81"/>
                <a:gd name="T1" fmla="*/ 72 h 89"/>
                <a:gd name="T2" fmla="*/ 37 w 81"/>
                <a:gd name="T3" fmla="*/ 7 h 89"/>
                <a:gd name="T4" fmla="*/ 81 w 81"/>
                <a:gd name="T5" fmla="*/ 20 h 89"/>
                <a:gd name="T6" fmla="*/ 60 w 81"/>
                <a:gd name="T7" fmla="*/ 18 h 89"/>
                <a:gd name="T8" fmla="*/ 28 w 81"/>
                <a:gd name="T9" fmla="*/ 76 h 89"/>
                <a:gd name="T10" fmla="*/ 0 w 81"/>
                <a:gd name="T11" fmla="*/ 7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89">
                  <a:moveTo>
                    <a:pt x="0" y="72"/>
                  </a:moveTo>
                  <a:cubicBezTo>
                    <a:pt x="0" y="72"/>
                    <a:pt x="7" y="21"/>
                    <a:pt x="37" y="7"/>
                  </a:cubicBezTo>
                  <a:cubicBezTo>
                    <a:pt x="52" y="0"/>
                    <a:pt x="81" y="13"/>
                    <a:pt x="81" y="20"/>
                  </a:cubicBezTo>
                  <a:cubicBezTo>
                    <a:pt x="73" y="21"/>
                    <a:pt x="60" y="18"/>
                    <a:pt x="60" y="18"/>
                  </a:cubicBezTo>
                  <a:cubicBezTo>
                    <a:pt x="60" y="18"/>
                    <a:pt x="56" y="57"/>
                    <a:pt x="28" y="76"/>
                  </a:cubicBezTo>
                  <a:cubicBezTo>
                    <a:pt x="8" y="89"/>
                    <a:pt x="0" y="72"/>
                    <a:pt x="0" y="72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56"/>
            <p:cNvSpPr>
              <a:spLocks/>
            </p:cNvSpPr>
            <p:nvPr/>
          </p:nvSpPr>
          <p:spPr bwMode="auto">
            <a:xfrm>
              <a:off x="4163" y="2189"/>
              <a:ext cx="19" cy="19"/>
            </a:xfrm>
            <a:custGeom>
              <a:avLst/>
              <a:gdLst>
                <a:gd name="T0" fmla="*/ 0 w 8"/>
                <a:gd name="T1" fmla="*/ 4 h 8"/>
                <a:gd name="T2" fmla="*/ 4 w 8"/>
                <a:gd name="T3" fmla="*/ 8 h 8"/>
                <a:gd name="T4" fmla="*/ 8 w 8"/>
                <a:gd name="T5" fmla="*/ 5 h 8"/>
                <a:gd name="T6" fmla="*/ 5 w 8"/>
                <a:gd name="T7" fmla="*/ 0 h 8"/>
                <a:gd name="T8" fmla="*/ 0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5"/>
                  </a:cubicBezTo>
                  <a:cubicBezTo>
                    <a:pt x="8" y="2"/>
                    <a:pt x="6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57"/>
            <p:cNvSpPr>
              <a:spLocks/>
            </p:cNvSpPr>
            <p:nvPr/>
          </p:nvSpPr>
          <p:spPr bwMode="auto">
            <a:xfrm>
              <a:off x="4132" y="1899"/>
              <a:ext cx="26" cy="33"/>
            </a:xfrm>
            <a:custGeom>
              <a:avLst/>
              <a:gdLst>
                <a:gd name="T0" fmla="*/ 11 w 11"/>
                <a:gd name="T1" fmla="*/ 14 h 14"/>
                <a:gd name="T2" fmla="*/ 3 w 11"/>
                <a:gd name="T3" fmla="*/ 0 h 14"/>
                <a:gd name="T4" fmla="*/ 11 w 11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4">
                  <a:moveTo>
                    <a:pt x="11" y="14"/>
                  </a:moveTo>
                  <a:cubicBezTo>
                    <a:pt x="11" y="14"/>
                    <a:pt x="3" y="4"/>
                    <a:pt x="3" y="0"/>
                  </a:cubicBezTo>
                  <a:cubicBezTo>
                    <a:pt x="0" y="4"/>
                    <a:pt x="1" y="13"/>
                    <a:pt x="11" y="14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58"/>
            <p:cNvSpPr>
              <a:spLocks/>
            </p:cNvSpPr>
            <p:nvPr/>
          </p:nvSpPr>
          <p:spPr bwMode="auto">
            <a:xfrm>
              <a:off x="4144" y="1896"/>
              <a:ext cx="26" cy="36"/>
            </a:xfrm>
            <a:custGeom>
              <a:avLst/>
              <a:gdLst>
                <a:gd name="T0" fmla="*/ 7 w 11"/>
                <a:gd name="T1" fmla="*/ 15 h 15"/>
                <a:gd name="T2" fmla="*/ 11 w 11"/>
                <a:gd name="T3" fmla="*/ 0 h 15"/>
                <a:gd name="T4" fmla="*/ 7 w 11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5">
                  <a:moveTo>
                    <a:pt x="7" y="15"/>
                  </a:moveTo>
                  <a:cubicBezTo>
                    <a:pt x="7" y="15"/>
                    <a:pt x="8" y="4"/>
                    <a:pt x="11" y="0"/>
                  </a:cubicBezTo>
                  <a:cubicBezTo>
                    <a:pt x="5" y="1"/>
                    <a:pt x="0" y="8"/>
                    <a:pt x="7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59"/>
            <p:cNvSpPr>
              <a:spLocks/>
            </p:cNvSpPr>
            <p:nvPr/>
          </p:nvSpPr>
          <p:spPr bwMode="auto">
            <a:xfrm>
              <a:off x="3369" y="2088"/>
              <a:ext cx="140" cy="94"/>
            </a:xfrm>
            <a:custGeom>
              <a:avLst/>
              <a:gdLst>
                <a:gd name="T0" fmla="*/ 49 w 59"/>
                <a:gd name="T1" fmla="*/ 1 h 40"/>
                <a:gd name="T2" fmla="*/ 6 w 59"/>
                <a:gd name="T3" fmla="*/ 9 h 40"/>
                <a:gd name="T4" fmla="*/ 22 w 59"/>
                <a:gd name="T5" fmla="*/ 12 h 40"/>
                <a:gd name="T6" fmla="*/ 0 w 59"/>
                <a:gd name="T7" fmla="*/ 28 h 40"/>
                <a:gd name="T8" fmla="*/ 29 w 59"/>
                <a:gd name="T9" fmla="*/ 21 h 40"/>
                <a:gd name="T10" fmla="*/ 15 w 59"/>
                <a:gd name="T11" fmla="*/ 40 h 40"/>
                <a:gd name="T12" fmla="*/ 49 w 59"/>
                <a:gd name="T13" fmla="*/ 25 h 40"/>
                <a:gd name="T14" fmla="*/ 48 w 59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40">
                  <a:moveTo>
                    <a:pt x="49" y="1"/>
                  </a:moveTo>
                  <a:cubicBezTo>
                    <a:pt x="49" y="1"/>
                    <a:pt x="21" y="0"/>
                    <a:pt x="6" y="9"/>
                  </a:cubicBezTo>
                  <a:cubicBezTo>
                    <a:pt x="16" y="9"/>
                    <a:pt x="22" y="12"/>
                    <a:pt x="22" y="12"/>
                  </a:cubicBezTo>
                  <a:cubicBezTo>
                    <a:pt x="22" y="12"/>
                    <a:pt x="1" y="18"/>
                    <a:pt x="0" y="28"/>
                  </a:cubicBezTo>
                  <a:cubicBezTo>
                    <a:pt x="13" y="22"/>
                    <a:pt x="29" y="21"/>
                    <a:pt x="29" y="21"/>
                  </a:cubicBezTo>
                  <a:cubicBezTo>
                    <a:pt x="29" y="21"/>
                    <a:pt x="16" y="31"/>
                    <a:pt x="15" y="40"/>
                  </a:cubicBezTo>
                  <a:cubicBezTo>
                    <a:pt x="27" y="34"/>
                    <a:pt x="41" y="26"/>
                    <a:pt x="49" y="25"/>
                  </a:cubicBezTo>
                  <a:cubicBezTo>
                    <a:pt x="59" y="24"/>
                    <a:pt x="48" y="5"/>
                    <a:pt x="48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60"/>
            <p:cNvSpPr>
              <a:spLocks/>
            </p:cNvSpPr>
            <p:nvPr/>
          </p:nvSpPr>
          <p:spPr bwMode="auto">
            <a:xfrm>
              <a:off x="4172" y="2102"/>
              <a:ext cx="137" cy="94"/>
            </a:xfrm>
            <a:custGeom>
              <a:avLst/>
              <a:gdLst>
                <a:gd name="T0" fmla="*/ 8 w 58"/>
                <a:gd name="T1" fmla="*/ 2 h 40"/>
                <a:gd name="T2" fmla="*/ 52 w 58"/>
                <a:gd name="T3" fmla="*/ 9 h 40"/>
                <a:gd name="T4" fmla="*/ 35 w 58"/>
                <a:gd name="T5" fmla="*/ 12 h 40"/>
                <a:gd name="T6" fmla="*/ 58 w 58"/>
                <a:gd name="T7" fmla="*/ 28 h 40"/>
                <a:gd name="T8" fmla="*/ 28 w 58"/>
                <a:gd name="T9" fmla="*/ 21 h 40"/>
                <a:gd name="T10" fmla="*/ 43 w 58"/>
                <a:gd name="T11" fmla="*/ 40 h 40"/>
                <a:gd name="T12" fmla="*/ 8 w 58"/>
                <a:gd name="T13" fmla="*/ 25 h 40"/>
                <a:gd name="T14" fmla="*/ 9 w 58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40">
                  <a:moveTo>
                    <a:pt x="8" y="2"/>
                  </a:moveTo>
                  <a:cubicBezTo>
                    <a:pt x="8" y="2"/>
                    <a:pt x="38" y="0"/>
                    <a:pt x="52" y="9"/>
                  </a:cubicBezTo>
                  <a:cubicBezTo>
                    <a:pt x="41" y="9"/>
                    <a:pt x="35" y="12"/>
                    <a:pt x="35" y="12"/>
                  </a:cubicBezTo>
                  <a:cubicBezTo>
                    <a:pt x="35" y="12"/>
                    <a:pt x="57" y="18"/>
                    <a:pt x="58" y="28"/>
                  </a:cubicBezTo>
                  <a:cubicBezTo>
                    <a:pt x="45" y="22"/>
                    <a:pt x="28" y="21"/>
                    <a:pt x="28" y="21"/>
                  </a:cubicBezTo>
                  <a:cubicBezTo>
                    <a:pt x="28" y="21"/>
                    <a:pt x="42" y="31"/>
                    <a:pt x="43" y="40"/>
                  </a:cubicBezTo>
                  <a:cubicBezTo>
                    <a:pt x="31" y="34"/>
                    <a:pt x="17" y="26"/>
                    <a:pt x="8" y="25"/>
                  </a:cubicBezTo>
                  <a:cubicBezTo>
                    <a:pt x="0" y="24"/>
                    <a:pt x="9" y="5"/>
                    <a:pt x="9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61"/>
            <p:cNvSpPr>
              <a:spLocks/>
            </p:cNvSpPr>
            <p:nvPr/>
          </p:nvSpPr>
          <p:spPr bwMode="auto">
            <a:xfrm>
              <a:off x="3815" y="2414"/>
              <a:ext cx="64" cy="539"/>
            </a:xfrm>
            <a:custGeom>
              <a:avLst/>
              <a:gdLst>
                <a:gd name="T0" fmla="*/ 52 w 52"/>
                <a:gd name="T1" fmla="*/ 0 h 368"/>
                <a:gd name="T2" fmla="*/ 43 w 52"/>
                <a:gd name="T3" fmla="*/ 368 h 368"/>
                <a:gd name="T4" fmla="*/ 0 w 52"/>
                <a:gd name="T5" fmla="*/ 368 h 368"/>
                <a:gd name="T6" fmla="*/ 5 w 52"/>
                <a:gd name="T7" fmla="*/ 26 h 368"/>
                <a:gd name="T8" fmla="*/ 52 w 52"/>
                <a:gd name="T9" fmla="*/ 0 h 368"/>
                <a:gd name="T10" fmla="*/ 52 w 52"/>
                <a:gd name="T11" fmla="*/ 0 h 368"/>
                <a:gd name="T12" fmla="*/ 52 w 52"/>
                <a:gd name="T13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68">
                  <a:moveTo>
                    <a:pt x="52" y="0"/>
                  </a:moveTo>
                  <a:lnTo>
                    <a:pt x="43" y="368"/>
                  </a:lnTo>
                  <a:lnTo>
                    <a:pt x="0" y="368"/>
                  </a:lnTo>
                  <a:lnTo>
                    <a:pt x="5" y="26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62"/>
            <p:cNvSpPr>
              <a:spLocks/>
            </p:cNvSpPr>
            <p:nvPr/>
          </p:nvSpPr>
          <p:spPr bwMode="auto">
            <a:xfrm>
              <a:off x="3679" y="2388"/>
              <a:ext cx="304" cy="153"/>
            </a:xfrm>
            <a:custGeom>
              <a:avLst/>
              <a:gdLst>
                <a:gd name="T0" fmla="*/ 110 w 129"/>
                <a:gd name="T1" fmla="*/ 9 h 65"/>
                <a:gd name="T2" fmla="*/ 127 w 129"/>
                <a:gd name="T3" fmla="*/ 43 h 65"/>
                <a:gd name="T4" fmla="*/ 114 w 129"/>
                <a:gd name="T5" fmla="*/ 33 h 65"/>
                <a:gd name="T6" fmla="*/ 113 w 129"/>
                <a:gd name="T7" fmla="*/ 58 h 65"/>
                <a:gd name="T8" fmla="*/ 100 w 129"/>
                <a:gd name="T9" fmla="*/ 44 h 65"/>
                <a:gd name="T10" fmla="*/ 95 w 129"/>
                <a:gd name="T11" fmla="*/ 63 h 65"/>
                <a:gd name="T12" fmla="*/ 90 w 129"/>
                <a:gd name="T13" fmla="*/ 37 h 65"/>
                <a:gd name="T14" fmla="*/ 77 w 129"/>
                <a:gd name="T15" fmla="*/ 64 h 65"/>
                <a:gd name="T16" fmla="*/ 74 w 129"/>
                <a:gd name="T17" fmla="*/ 42 h 65"/>
                <a:gd name="T18" fmla="*/ 55 w 129"/>
                <a:gd name="T19" fmla="*/ 65 h 65"/>
                <a:gd name="T20" fmla="*/ 55 w 129"/>
                <a:gd name="T21" fmla="*/ 39 h 65"/>
                <a:gd name="T22" fmla="*/ 42 w 129"/>
                <a:gd name="T23" fmla="*/ 54 h 65"/>
                <a:gd name="T24" fmla="*/ 36 w 129"/>
                <a:gd name="T25" fmla="*/ 34 h 65"/>
                <a:gd name="T26" fmla="*/ 16 w 129"/>
                <a:gd name="T27" fmla="*/ 57 h 65"/>
                <a:gd name="T28" fmla="*/ 18 w 129"/>
                <a:gd name="T29" fmla="*/ 28 h 65"/>
                <a:gd name="T30" fmla="*/ 1 w 129"/>
                <a:gd name="T31" fmla="*/ 43 h 65"/>
                <a:gd name="T32" fmla="*/ 16 w 129"/>
                <a:gd name="T33" fmla="*/ 21 h 65"/>
                <a:gd name="T34" fmla="*/ 70 w 129"/>
                <a:gd name="T35" fmla="*/ 0 h 65"/>
                <a:gd name="T36" fmla="*/ 110 w 129"/>
                <a:gd name="T37" fmla="*/ 9 h 65"/>
                <a:gd name="T38" fmla="*/ 110 w 129"/>
                <a:gd name="T39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9" h="65">
                  <a:moveTo>
                    <a:pt x="110" y="9"/>
                  </a:moveTo>
                  <a:cubicBezTo>
                    <a:pt x="112" y="12"/>
                    <a:pt x="129" y="28"/>
                    <a:pt x="127" y="43"/>
                  </a:cubicBezTo>
                  <a:cubicBezTo>
                    <a:pt x="122" y="36"/>
                    <a:pt x="114" y="33"/>
                    <a:pt x="114" y="33"/>
                  </a:cubicBezTo>
                  <a:cubicBezTo>
                    <a:pt x="114" y="33"/>
                    <a:pt x="118" y="43"/>
                    <a:pt x="113" y="58"/>
                  </a:cubicBezTo>
                  <a:cubicBezTo>
                    <a:pt x="110" y="48"/>
                    <a:pt x="100" y="44"/>
                    <a:pt x="100" y="44"/>
                  </a:cubicBezTo>
                  <a:cubicBezTo>
                    <a:pt x="100" y="44"/>
                    <a:pt x="95" y="58"/>
                    <a:pt x="95" y="63"/>
                  </a:cubicBezTo>
                  <a:cubicBezTo>
                    <a:pt x="85" y="51"/>
                    <a:pt x="90" y="37"/>
                    <a:pt x="90" y="37"/>
                  </a:cubicBezTo>
                  <a:cubicBezTo>
                    <a:pt x="90" y="37"/>
                    <a:pt x="77" y="58"/>
                    <a:pt x="77" y="64"/>
                  </a:cubicBezTo>
                  <a:cubicBezTo>
                    <a:pt x="68" y="56"/>
                    <a:pt x="74" y="42"/>
                    <a:pt x="74" y="42"/>
                  </a:cubicBezTo>
                  <a:cubicBezTo>
                    <a:pt x="74" y="42"/>
                    <a:pt x="55" y="61"/>
                    <a:pt x="55" y="65"/>
                  </a:cubicBezTo>
                  <a:cubicBezTo>
                    <a:pt x="46" y="57"/>
                    <a:pt x="53" y="43"/>
                    <a:pt x="55" y="39"/>
                  </a:cubicBezTo>
                  <a:cubicBezTo>
                    <a:pt x="58" y="36"/>
                    <a:pt x="43" y="43"/>
                    <a:pt x="42" y="54"/>
                  </a:cubicBezTo>
                  <a:cubicBezTo>
                    <a:pt x="30" y="51"/>
                    <a:pt x="36" y="34"/>
                    <a:pt x="36" y="34"/>
                  </a:cubicBezTo>
                  <a:cubicBezTo>
                    <a:pt x="36" y="34"/>
                    <a:pt x="18" y="43"/>
                    <a:pt x="16" y="57"/>
                  </a:cubicBezTo>
                  <a:cubicBezTo>
                    <a:pt x="4" y="51"/>
                    <a:pt x="18" y="28"/>
                    <a:pt x="18" y="28"/>
                  </a:cubicBezTo>
                  <a:cubicBezTo>
                    <a:pt x="18" y="28"/>
                    <a:pt x="2" y="39"/>
                    <a:pt x="1" y="43"/>
                  </a:cubicBezTo>
                  <a:cubicBezTo>
                    <a:pt x="0" y="28"/>
                    <a:pt x="8" y="26"/>
                    <a:pt x="16" y="21"/>
                  </a:cubicBezTo>
                  <a:cubicBezTo>
                    <a:pt x="23" y="15"/>
                    <a:pt x="70" y="0"/>
                    <a:pt x="70" y="0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9"/>
                    <a:pt x="110" y="9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63"/>
            <p:cNvSpPr>
              <a:spLocks/>
            </p:cNvSpPr>
            <p:nvPr/>
          </p:nvSpPr>
          <p:spPr bwMode="auto">
            <a:xfrm>
              <a:off x="3457" y="2073"/>
              <a:ext cx="779" cy="357"/>
            </a:xfrm>
            <a:custGeom>
              <a:avLst/>
              <a:gdLst>
                <a:gd name="T0" fmla="*/ 193 w 330"/>
                <a:gd name="T1" fmla="*/ 0 h 151"/>
                <a:gd name="T2" fmla="*/ 260 w 330"/>
                <a:gd name="T3" fmla="*/ 3 h 151"/>
                <a:gd name="T4" fmla="*/ 320 w 330"/>
                <a:gd name="T5" fmla="*/ 7 h 151"/>
                <a:gd name="T6" fmla="*/ 322 w 330"/>
                <a:gd name="T7" fmla="*/ 42 h 151"/>
                <a:gd name="T8" fmla="*/ 218 w 330"/>
                <a:gd name="T9" fmla="*/ 40 h 151"/>
                <a:gd name="T10" fmla="*/ 224 w 330"/>
                <a:gd name="T11" fmla="*/ 137 h 151"/>
                <a:gd name="T12" fmla="*/ 101 w 330"/>
                <a:gd name="T13" fmla="*/ 143 h 151"/>
                <a:gd name="T14" fmla="*/ 101 w 330"/>
                <a:gd name="T15" fmla="*/ 39 h 151"/>
                <a:gd name="T16" fmla="*/ 9 w 330"/>
                <a:gd name="T17" fmla="*/ 34 h 151"/>
                <a:gd name="T18" fmla="*/ 13 w 330"/>
                <a:gd name="T19" fmla="*/ 3 h 151"/>
                <a:gd name="T20" fmla="*/ 137 w 330"/>
                <a:gd name="T21" fmla="*/ 1 h 151"/>
                <a:gd name="T22" fmla="*/ 193 w 330"/>
                <a:gd name="T23" fmla="*/ 0 h 151"/>
                <a:gd name="T24" fmla="*/ 193 w 330"/>
                <a:gd name="T2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0" h="151">
                  <a:moveTo>
                    <a:pt x="193" y="0"/>
                  </a:moveTo>
                  <a:cubicBezTo>
                    <a:pt x="260" y="3"/>
                    <a:pt x="260" y="3"/>
                    <a:pt x="260" y="3"/>
                  </a:cubicBezTo>
                  <a:cubicBezTo>
                    <a:pt x="260" y="3"/>
                    <a:pt x="308" y="1"/>
                    <a:pt x="320" y="7"/>
                  </a:cubicBezTo>
                  <a:cubicBezTo>
                    <a:pt x="328" y="11"/>
                    <a:pt x="330" y="29"/>
                    <a:pt x="322" y="42"/>
                  </a:cubicBezTo>
                  <a:cubicBezTo>
                    <a:pt x="312" y="59"/>
                    <a:pt x="222" y="34"/>
                    <a:pt x="218" y="40"/>
                  </a:cubicBezTo>
                  <a:cubicBezTo>
                    <a:pt x="212" y="52"/>
                    <a:pt x="240" y="125"/>
                    <a:pt x="224" y="137"/>
                  </a:cubicBezTo>
                  <a:cubicBezTo>
                    <a:pt x="208" y="149"/>
                    <a:pt x="109" y="151"/>
                    <a:pt x="101" y="143"/>
                  </a:cubicBezTo>
                  <a:cubicBezTo>
                    <a:pt x="86" y="128"/>
                    <a:pt x="108" y="60"/>
                    <a:pt x="101" y="39"/>
                  </a:cubicBezTo>
                  <a:cubicBezTo>
                    <a:pt x="97" y="27"/>
                    <a:pt x="17" y="71"/>
                    <a:pt x="9" y="34"/>
                  </a:cubicBezTo>
                  <a:cubicBezTo>
                    <a:pt x="8" y="27"/>
                    <a:pt x="0" y="4"/>
                    <a:pt x="13" y="3"/>
                  </a:cubicBezTo>
                  <a:cubicBezTo>
                    <a:pt x="26" y="1"/>
                    <a:pt x="137" y="1"/>
                    <a:pt x="137" y="1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274" name="Freeform 64"/>
            <p:cNvSpPr>
              <a:spLocks/>
            </p:cNvSpPr>
            <p:nvPr/>
          </p:nvSpPr>
          <p:spPr bwMode="auto">
            <a:xfrm>
              <a:off x="3702" y="1828"/>
              <a:ext cx="300" cy="304"/>
            </a:xfrm>
            <a:custGeom>
              <a:avLst/>
              <a:gdLst>
                <a:gd name="T0" fmla="*/ 63 w 127"/>
                <a:gd name="T1" fmla="*/ 3 h 129"/>
                <a:gd name="T2" fmla="*/ 120 w 127"/>
                <a:gd name="T3" fmla="*/ 65 h 129"/>
                <a:gd name="T4" fmla="*/ 3 w 127"/>
                <a:gd name="T5" fmla="*/ 61 h 129"/>
                <a:gd name="T6" fmla="*/ 63 w 127"/>
                <a:gd name="T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129">
                  <a:moveTo>
                    <a:pt x="63" y="3"/>
                  </a:moveTo>
                  <a:cubicBezTo>
                    <a:pt x="89" y="4"/>
                    <a:pt x="127" y="1"/>
                    <a:pt x="120" y="65"/>
                  </a:cubicBezTo>
                  <a:cubicBezTo>
                    <a:pt x="113" y="129"/>
                    <a:pt x="0" y="109"/>
                    <a:pt x="3" y="61"/>
                  </a:cubicBezTo>
                  <a:cubicBezTo>
                    <a:pt x="5" y="12"/>
                    <a:pt x="19" y="0"/>
                    <a:pt x="63" y="3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65"/>
            <p:cNvSpPr>
              <a:spLocks/>
            </p:cNvSpPr>
            <p:nvPr/>
          </p:nvSpPr>
          <p:spPr bwMode="auto">
            <a:xfrm>
              <a:off x="3679" y="2043"/>
              <a:ext cx="311" cy="115"/>
            </a:xfrm>
            <a:custGeom>
              <a:avLst/>
              <a:gdLst>
                <a:gd name="T0" fmla="*/ 83 w 132"/>
                <a:gd name="T1" fmla="*/ 0 h 49"/>
                <a:gd name="T2" fmla="*/ 127 w 132"/>
                <a:gd name="T3" fmla="*/ 27 h 49"/>
                <a:gd name="T4" fmla="*/ 94 w 132"/>
                <a:gd name="T5" fmla="*/ 19 h 49"/>
                <a:gd name="T6" fmla="*/ 93 w 132"/>
                <a:gd name="T7" fmla="*/ 49 h 49"/>
                <a:gd name="T8" fmla="*/ 69 w 132"/>
                <a:gd name="T9" fmla="*/ 21 h 49"/>
                <a:gd name="T10" fmla="*/ 47 w 132"/>
                <a:gd name="T11" fmla="*/ 47 h 49"/>
                <a:gd name="T12" fmla="*/ 38 w 132"/>
                <a:gd name="T13" fmla="*/ 18 h 49"/>
                <a:gd name="T14" fmla="*/ 0 w 132"/>
                <a:gd name="T15" fmla="*/ 26 h 49"/>
                <a:gd name="T16" fmla="*/ 49 w 132"/>
                <a:gd name="T17" fmla="*/ 0 h 49"/>
                <a:gd name="T18" fmla="*/ 83 w 132"/>
                <a:gd name="T19" fmla="*/ 0 h 49"/>
                <a:gd name="T20" fmla="*/ 83 w 132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49">
                  <a:moveTo>
                    <a:pt x="83" y="0"/>
                  </a:moveTo>
                  <a:cubicBezTo>
                    <a:pt x="83" y="0"/>
                    <a:pt x="132" y="13"/>
                    <a:pt x="127" y="27"/>
                  </a:cubicBezTo>
                  <a:cubicBezTo>
                    <a:pt x="115" y="22"/>
                    <a:pt x="109" y="15"/>
                    <a:pt x="94" y="19"/>
                  </a:cubicBezTo>
                  <a:cubicBezTo>
                    <a:pt x="99" y="25"/>
                    <a:pt x="97" y="41"/>
                    <a:pt x="93" y="49"/>
                  </a:cubicBezTo>
                  <a:cubicBezTo>
                    <a:pt x="86" y="36"/>
                    <a:pt x="78" y="26"/>
                    <a:pt x="69" y="21"/>
                  </a:cubicBezTo>
                  <a:cubicBezTo>
                    <a:pt x="61" y="26"/>
                    <a:pt x="52" y="36"/>
                    <a:pt x="47" y="47"/>
                  </a:cubicBezTo>
                  <a:cubicBezTo>
                    <a:pt x="42" y="38"/>
                    <a:pt x="41" y="28"/>
                    <a:pt x="38" y="18"/>
                  </a:cubicBezTo>
                  <a:cubicBezTo>
                    <a:pt x="24" y="19"/>
                    <a:pt x="7" y="23"/>
                    <a:pt x="0" y="26"/>
                  </a:cubicBezTo>
                  <a:cubicBezTo>
                    <a:pt x="21" y="3"/>
                    <a:pt x="49" y="0"/>
                    <a:pt x="49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66"/>
            <p:cNvSpPr>
              <a:spLocks/>
            </p:cNvSpPr>
            <p:nvPr/>
          </p:nvSpPr>
          <p:spPr bwMode="auto">
            <a:xfrm>
              <a:off x="3665" y="2376"/>
              <a:ext cx="325" cy="113"/>
            </a:xfrm>
            <a:custGeom>
              <a:avLst/>
              <a:gdLst>
                <a:gd name="T0" fmla="*/ 107 w 138"/>
                <a:gd name="T1" fmla="*/ 0 h 48"/>
                <a:gd name="T2" fmla="*/ 133 w 138"/>
                <a:gd name="T3" fmla="*/ 24 h 48"/>
                <a:gd name="T4" fmla="*/ 113 w 138"/>
                <a:gd name="T5" fmla="*/ 22 h 48"/>
                <a:gd name="T6" fmla="*/ 111 w 138"/>
                <a:gd name="T7" fmla="*/ 48 h 48"/>
                <a:gd name="T8" fmla="*/ 75 w 138"/>
                <a:gd name="T9" fmla="*/ 31 h 48"/>
                <a:gd name="T10" fmla="*/ 66 w 138"/>
                <a:gd name="T11" fmla="*/ 46 h 48"/>
                <a:gd name="T12" fmla="*/ 44 w 138"/>
                <a:gd name="T13" fmla="*/ 30 h 48"/>
                <a:gd name="T14" fmla="*/ 24 w 138"/>
                <a:gd name="T15" fmla="*/ 44 h 48"/>
                <a:gd name="T16" fmla="*/ 20 w 138"/>
                <a:gd name="T17" fmla="*/ 27 h 48"/>
                <a:gd name="T18" fmla="*/ 3 w 138"/>
                <a:gd name="T19" fmla="*/ 31 h 48"/>
                <a:gd name="T20" fmla="*/ 22 w 138"/>
                <a:gd name="T21" fmla="*/ 11 h 48"/>
                <a:gd name="T22" fmla="*/ 107 w 138"/>
                <a:gd name="T23" fmla="*/ 0 h 48"/>
                <a:gd name="T24" fmla="*/ 107 w 138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" h="48">
                  <a:moveTo>
                    <a:pt x="107" y="0"/>
                  </a:moveTo>
                  <a:cubicBezTo>
                    <a:pt x="107" y="0"/>
                    <a:pt x="138" y="16"/>
                    <a:pt x="133" y="24"/>
                  </a:cubicBezTo>
                  <a:cubicBezTo>
                    <a:pt x="125" y="20"/>
                    <a:pt x="117" y="19"/>
                    <a:pt x="113" y="22"/>
                  </a:cubicBezTo>
                  <a:cubicBezTo>
                    <a:pt x="114" y="28"/>
                    <a:pt x="117" y="45"/>
                    <a:pt x="111" y="48"/>
                  </a:cubicBezTo>
                  <a:cubicBezTo>
                    <a:pt x="104" y="41"/>
                    <a:pt x="85" y="28"/>
                    <a:pt x="75" y="31"/>
                  </a:cubicBezTo>
                  <a:cubicBezTo>
                    <a:pt x="71" y="32"/>
                    <a:pt x="68" y="38"/>
                    <a:pt x="66" y="46"/>
                  </a:cubicBezTo>
                  <a:cubicBezTo>
                    <a:pt x="59" y="46"/>
                    <a:pt x="51" y="30"/>
                    <a:pt x="44" y="30"/>
                  </a:cubicBezTo>
                  <a:cubicBezTo>
                    <a:pt x="38" y="30"/>
                    <a:pt x="29" y="35"/>
                    <a:pt x="24" y="44"/>
                  </a:cubicBezTo>
                  <a:cubicBezTo>
                    <a:pt x="20" y="43"/>
                    <a:pt x="17" y="36"/>
                    <a:pt x="20" y="27"/>
                  </a:cubicBezTo>
                  <a:cubicBezTo>
                    <a:pt x="17" y="25"/>
                    <a:pt x="10" y="27"/>
                    <a:pt x="3" y="31"/>
                  </a:cubicBezTo>
                  <a:cubicBezTo>
                    <a:pt x="0" y="25"/>
                    <a:pt x="22" y="11"/>
                    <a:pt x="22" y="11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67"/>
            <p:cNvSpPr>
              <a:spLocks/>
            </p:cNvSpPr>
            <p:nvPr/>
          </p:nvSpPr>
          <p:spPr bwMode="auto">
            <a:xfrm>
              <a:off x="3650" y="1563"/>
              <a:ext cx="399" cy="369"/>
            </a:xfrm>
            <a:custGeom>
              <a:avLst/>
              <a:gdLst>
                <a:gd name="T0" fmla="*/ 169 w 169"/>
                <a:gd name="T1" fmla="*/ 129 h 156"/>
                <a:gd name="T2" fmla="*/ 107 w 169"/>
                <a:gd name="T3" fmla="*/ 141 h 156"/>
                <a:gd name="T4" fmla="*/ 2 w 169"/>
                <a:gd name="T5" fmla="*/ 127 h 156"/>
                <a:gd name="T6" fmla="*/ 53 w 169"/>
                <a:gd name="T7" fmla="*/ 111 h 156"/>
                <a:gd name="T8" fmla="*/ 54 w 169"/>
                <a:gd name="T9" fmla="*/ 47 h 156"/>
                <a:gd name="T10" fmla="*/ 16 w 169"/>
                <a:gd name="T11" fmla="*/ 44 h 156"/>
                <a:gd name="T12" fmla="*/ 15 w 169"/>
                <a:gd name="T13" fmla="*/ 10 h 156"/>
                <a:gd name="T14" fmla="*/ 0 w 169"/>
                <a:gd name="T15" fmla="*/ 5 h 156"/>
                <a:gd name="T16" fmla="*/ 22 w 169"/>
                <a:gd name="T17" fmla="*/ 4 h 156"/>
                <a:gd name="T18" fmla="*/ 20 w 169"/>
                <a:gd name="T19" fmla="*/ 29 h 156"/>
                <a:gd name="T20" fmla="*/ 26 w 169"/>
                <a:gd name="T21" fmla="*/ 39 h 156"/>
                <a:gd name="T22" fmla="*/ 58 w 169"/>
                <a:gd name="T23" fmla="*/ 31 h 156"/>
                <a:gd name="T24" fmla="*/ 111 w 169"/>
                <a:gd name="T25" fmla="*/ 84 h 156"/>
                <a:gd name="T26" fmla="*/ 116 w 169"/>
                <a:gd name="T27" fmla="*/ 11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156">
                  <a:moveTo>
                    <a:pt x="169" y="129"/>
                  </a:moveTo>
                  <a:cubicBezTo>
                    <a:pt x="161" y="142"/>
                    <a:pt x="135" y="147"/>
                    <a:pt x="107" y="141"/>
                  </a:cubicBezTo>
                  <a:cubicBezTo>
                    <a:pt x="79" y="135"/>
                    <a:pt x="25" y="156"/>
                    <a:pt x="2" y="127"/>
                  </a:cubicBezTo>
                  <a:cubicBezTo>
                    <a:pt x="17" y="120"/>
                    <a:pt x="53" y="111"/>
                    <a:pt x="53" y="111"/>
                  </a:cubicBezTo>
                  <a:cubicBezTo>
                    <a:pt x="49" y="102"/>
                    <a:pt x="65" y="59"/>
                    <a:pt x="54" y="47"/>
                  </a:cubicBezTo>
                  <a:cubicBezTo>
                    <a:pt x="45" y="37"/>
                    <a:pt x="26" y="54"/>
                    <a:pt x="16" y="44"/>
                  </a:cubicBezTo>
                  <a:cubicBezTo>
                    <a:pt x="3" y="33"/>
                    <a:pt x="17" y="13"/>
                    <a:pt x="15" y="10"/>
                  </a:cubicBezTo>
                  <a:cubicBezTo>
                    <a:pt x="13" y="6"/>
                    <a:pt x="0" y="5"/>
                    <a:pt x="0" y="5"/>
                  </a:cubicBezTo>
                  <a:cubicBezTo>
                    <a:pt x="0" y="5"/>
                    <a:pt x="18" y="0"/>
                    <a:pt x="22" y="4"/>
                  </a:cubicBezTo>
                  <a:cubicBezTo>
                    <a:pt x="26" y="6"/>
                    <a:pt x="19" y="24"/>
                    <a:pt x="20" y="29"/>
                  </a:cubicBezTo>
                  <a:cubicBezTo>
                    <a:pt x="21" y="34"/>
                    <a:pt x="23" y="38"/>
                    <a:pt x="26" y="39"/>
                  </a:cubicBezTo>
                  <a:cubicBezTo>
                    <a:pt x="29" y="40"/>
                    <a:pt x="42" y="31"/>
                    <a:pt x="58" y="31"/>
                  </a:cubicBezTo>
                  <a:cubicBezTo>
                    <a:pt x="95" y="30"/>
                    <a:pt x="108" y="76"/>
                    <a:pt x="111" y="84"/>
                  </a:cubicBezTo>
                  <a:cubicBezTo>
                    <a:pt x="112" y="90"/>
                    <a:pt x="119" y="107"/>
                    <a:pt x="116" y="111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278" name="Freeform 68"/>
            <p:cNvSpPr>
              <a:spLocks/>
            </p:cNvSpPr>
            <p:nvPr/>
          </p:nvSpPr>
          <p:spPr bwMode="auto">
            <a:xfrm>
              <a:off x="3863" y="1920"/>
              <a:ext cx="66" cy="40"/>
            </a:xfrm>
            <a:custGeom>
              <a:avLst/>
              <a:gdLst>
                <a:gd name="T0" fmla="*/ 21 w 28"/>
                <a:gd name="T1" fmla="*/ 0 h 17"/>
                <a:gd name="T2" fmla="*/ 13 w 28"/>
                <a:gd name="T3" fmla="*/ 17 h 17"/>
                <a:gd name="T4" fmla="*/ 4 w 28"/>
                <a:gd name="T5" fmla="*/ 0 h 17"/>
                <a:gd name="T6" fmla="*/ 15 w 28"/>
                <a:gd name="T7" fmla="*/ 12 h 17"/>
                <a:gd name="T8" fmla="*/ 21 w 28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21" y="0"/>
                  </a:moveTo>
                  <a:cubicBezTo>
                    <a:pt x="21" y="0"/>
                    <a:pt x="28" y="17"/>
                    <a:pt x="13" y="17"/>
                  </a:cubicBezTo>
                  <a:cubicBezTo>
                    <a:pt x="0" y="17"/>
                    <a:pt x="4" y="0"/>
                    <a:pt x="4" y="0"/>
                  </a:cubicBezTo>
                  <a:cubicBezTo>
                    <a:pt x="4" y="0"/>
                    <a:pt x="6" y="13"/>
                    <a:pt x="15" y="12"/>
                  </a:cubicBezTo>
                  <a:cubicBezTo>
                    <a:pt x="19" y="12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69"/>
            <p:cNvSpPr>
              <a:spLocks/>
            </p:cNvSpPr>
            <p:nvPr/>
          </p:nvSpPr>
          <p:spPr bwMode="auto">
            <a:xfrm>
              <a:off x="3780" y="1920"/>
              <a:ext cx="62" cy="40"/>
            </a:xfrm>
            <a:custGeom>
              <a:avLst/>
              <a:gdLst>
                <a:gd name="T0" fmla="*/ 20 w 26"/>
                <a:gd name="T1" fmla="*/ 0 h 17"/>
                <a:gd name="T2" fmla="*/ 12 w 26"/>
                <a:gd name="T3" fmla="*/ 17 h 17"/>
                <a:gd name="T4" fmla="*/ 3 w 26"/>
                <a:gd name="T5" fmla="*/ 0 h 17"/>
                <a:gd name="T6" fmla="*/ 13 w 26"/>
                <a:gd name="T7" fmla="*/ 12 h 17"/>
                <a:gd name="T8" fmla="*/ 20 w 2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7">
                  <a:moveTo>
                    <a:pt x="20" y="0"/>
                  </a:moveTo>
                  <a:cubicBezTo>
                    <a:pt x="20" y="0"/>
                    <a:pt x="26" y="17"/>
                    <a:pt x="12" y="17"/>
                  </a:cubicBezTo>
                  <a:cubicBezTo>
                    <a:pt x="0" y="17"/>
                    <a:pt x="3" y="0"/>
                    <a:pt x="3" y="0"/>
                  </a:cubicBezTo>
                  <a:cubicBezTo>
                    <a:pt x="3" y="0"/>
                    <a:pt x="6" y="13"/>
                    <a:pt x="13" y="12"/>
                  </a:cubicBezTo>
                  <a:cubicBezTo>
                    <a:pt x="18" y="12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70"/>
            <p:cNvSpPr>
              <a:spLocks/>
            </p:cNvSpPr>
            <p:nvPr/>
          </p:nvSpPr>
          <p:spPr bwMode="auto">
            <a:xfrm>
              <a:off x="3709" y="1948"/>
              <a:ext cx="291" cy="130"/>
            </a:xfrm>
            <a:custGeom>
              <a:avLst/>
              <a:gdLst>
                <a:gd name="T0" fmla="*/ 0 w 123"/>
                <a:gd name="T1" fmla="*/ 17 h 55"/>
                <a:gd name="T2" fmla="*/ 39 w 123"/>
                <a:gd name="T3" fmla="*/ 52 h 55"/>
                <a:gd name="T4" fmla="*/ 111 w 123"/>
                <a:gd name="T5" fmla="*/ 32 h 55"/>
                <a:gd name="T6" fmla="*/ 118 w 123"/>
                <a:gd name="T7" fmla="*/ 0 h 55"/>
                <a:gd name="T8" fmla="*/ 89 w 123"/>
                <a:gd name="T9" fmla="*/ 42 h 55"/>
                <a:gd name="T10" fmla="*/ 28 w 123"/>
                <a:gd name="T11" fmla="*/ 41 h 55"/>
                <a:gd name="T12" fmla="*/ 0 w 123"/>
                <a:gd name="T13" fmla="*/ 1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55">
                  <a:moveTo>
                    <a:pt x="0" y="17"/>
                  </a:moveTo>
                  <a:cubicBezTo>
                    <a:pt x="0" y="17"/>
                    <a:pt x="8" y="50"/>
                    <a:pt x="39" y="52"/>
                  </a:cubicBezTo>
                  <a:cubicBezTo>
                    <a:pt x="66" y="52"/>
                    <a:pt x="96" y="55"/>
                    <a:pt x="111" y="32"/>
                  </a:cubicBezTo>
                  <a:cubicBezTo>
                    <a:pt x="123" y="14"/>
                    <a:pt x="118" y="0"/>
                    <a:pt x="118" y="0"/>
                  </a:cubicBezTo>
                  <a:cubicBezTo>
                    <a:pt x="118" y="0"/>
                    <a:pt x="116" y="36"/>
                    <a:pt x="89" y="42"/>
                  </a:cubicBezTo>
                  <a:cubicBezTo>
                    <a:pt x="66" y="48"/>
                    <a:pt x="42" y="45"/>
                    <a:pt x="28" y="41"/>
                  </a:cubicBezTo>
                  <a:cubicBezTo>
                    <a:pt x="12" y="38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71"/>
            <p:cNvSpPr>
              <a:spLocks/>
            </p:cNvSpPr>
            <p:nvPr/>
          </p:nvSpPr>
          <p:spPr bwMode="auto">
            <a:xfrm>
              <a:off x="3745" y="1981"/>
              <a:ext cx="196" cy="29"/>
            </a:xfrm>
            <a:custGeom>
              <a:avLst/>
              <a:gdLst>
                <a:gd name="T0" fmla="*/ 78 w 83"/>
                <a:gd name="T1" fmla="*/ 3 h 12"/>
                <a:gd name="T2" fmla="*/ 40 w 83"/>
                <a:gd name="T3" fmla="*/ 7 h 12"/>
                <a:gd name="T4" fmla="*/ 5 w 83"/>
                <a:gd name="T5" fmla="*/ 0 h 12"/>
                <a:gd name="T6" fmla="*/ 0 w 83"/>
                <a:gd name="T7" fmla="*/ 0 h 12"/>
                <a:gd name="T8" fmla="*/ 39 w 83"/>
                <a:gd name="T9" fmla="*/ 12 h 12"/>
                <a:gd name="T10" fmla="*/ 83 w 83"/>
                <a:gd name="T11" fmla="*/ 5 h 12"/>
                <a:gd name="T12" fmla="*/ 78 w 83"/>
                <a:gd name="T13" fmla="*/ 3 h 12"/>
                <a:gd name="T14" fmla="*/ 78 w 83"/>
                <a:gd name="T15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12">
                  <a:moveTo>
                    <a:pt x="78" y="3"/>
                  </a:moveTo>
                  <a:cubicBezTo>
                    <a:pt x="78" y="3"/>
                    <a:pt x="64" y="8"/>
                    <a:pt x="40" y="7"/>
                  </a:cubicBezTo>
                  <a:cubicBezTo>
                    <a:pt x="16" y="6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8" y="12"/>
                    <a:pt x="39" y="12"/>
                  </a:cubicBezTo>
                  <a:cubicBezTo>
                    <a:pt x="59" y="12"/>
                    <a:pt x="83" y="5"/>
                    <a:pt x="83" y="5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72"/>
            <p:cNvSpPr>
              <a:spLocks/>
            </p:cNvSpPr>
            <p:nvPr/>
          </p:nvSpPr>
          <p:spPr bwMode="auto">
            <a:xfrm>
              <a:off x="3721" y="1943"/>
              <a:ext cx="59" cy="55"/>
            </a:xfrm>
            <a:custGeom>
              <a:avLst/>
              <a:gdLst>
                <a:gd name="T0" fmla="*/ 10 w 25"/>
                <a:gd name="T1" fmla="*/ 4 h 23"/>
                <a:gd name="T2" fmla="*/ 20 w 25"/>
                <a:gd name="T3" fmla="*/ 8 h 23"/>
                <a:gd name="T4" fmla="*/ 14 w 25"/>
                <a:gd name="T5" fmla="*/ 22 h 23"/>
                <a:gd name="T6" fmla="*/ 10 w 25"/>
                <a:gd name="T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3">
                  <a:moveTo>
                    <a:pt x="10" y="4"/>
                  </a:moveTo>
                  <a:cubicBezTo>
                    <a:pt x="10" y="4"/>
                    <a:pt x="16" y="0"/>
                    <a:pt x="20" y="8"/>
                  </a:cubicBezTo>
                  <a:cubicBezTo>
                    <a:pt x="25" y="15"/>
                    <a:pt x="21" y="23"/>
                    <a:pt x="14" y="22"/>
                  </a:cubicBezTo>
                  <a:cubicBezTo>
                    <a:pt x="5" y="21"/>
                    <a:pt x="0" y="9"/>
                    <a:pt x="10" y="4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73"/>
            <p:cNvSpPr>
              <a:spLocks/>
            </p:cNvSpPr>
            <p:nvPr/>
          </p:nvSpPr>
          <p:spPr bwMode="auto">
            <a:xfrm>
              <a:off x="3912" y="1960"/>
              <a:ext cx="50" cy="52"/>
            </a:xfrm>
            <a:custGeom>
              <a:avLst/>
              <a:gdLst>
                <a:gd name="T0" fmla="*/ 13 w 21"/>
                <a:gd name="T1" fmla="*/ 1 h 22"/>
                <a:gd name="T2" fmla="*/ 21 w 21"/>
                <a:gd name="T3" fmla="*/ 9 h 22"/>
                <a:gd name="T4" fmla="*/ 7 w 21"/>
                <a:gd name="T5" fmla="*/ 17 h 22"/>
                <a:gd name="T6" fmla="*/ 13 w 21"/>
                <a:gd name="T7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2">
                  <a:moveTo>
                    <a:pt x="13" y="1"/>
                  </a:moveTo>
                  <a:cubicBezTo>
                    <a:pt x="13" y="1"/>
                    <a:pt x="20" y="0"/>
                    <a:pt x="21" y="9"/>
                  </a:cubicBezTo>
                  <a:cubicBezTo>
                    <a:pt x="21" y="17"/>
                    <a:pt x="13" y="22"/>
                    <a:pt x="7" y="17"/>
                  </a:cubicBezTo>
                  <a:cubicBezTo>
                    <a:pt x="0" y="13"/>
                    <a:pt x="2" y="0"/>
                    <a:pt x="13" y="1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74"/>
            <p:cNvSpPr>
              <a:spLocks/>
            </p:cNvSpPr>
            <p:nvPr/>
          </p:nvSpPr>
          <p:spPr bwMode="auto">
            <a:xfrm>
              <a:off x="3724" y="2187"/>
              <a:ext cx="103" cy="116"/>
            </a:xfrm>
            <a:custGeom>
              <a:avLst/>
              <a:gdLst>
                <a:gd name="T0" fmla="*/ 3 w 44"/>
                <a:gd name="T1" fmla="*/ 3 h 49"/>
                <a:gd name="T2" fmla="*/ 38 w 44"/>
                <a:gd name="T3" fmla="*/ 4 h 49"/>
                <a:gd name="T4" fmla="*/ 37 w 44"/>
                <a:gd name="T5" fmla="*/ 45 h 49"/>
                <a:gd name="T6" fmla="*/ 1 w 44"/>
                <a:gd name="T7" fmla="*/ 41 h 49"/>
                <a:gd name="T8" fmla="*/ 3 w 44"/>
                <a:gd name="T9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9">
                  <a:moveTo>
                    <a:pt x="3" y="3"/>
                  </a:moveTo>
                  <a:cubicBezTo>
                    <a:pt x="3" y="3"/>
                    <a:pt x="37" y="0"/>
                    <a:pt x="38" y="4"/>
                  </a:cubicBezTo>
                  <a:cubicBezTo>
                    <a:pt x="39" y="6"/>
                    <a:pt x="44" y="43"/>
                    <a:pt x="37" y="45"/>
                  </a:cubicBezTo>
                  <a:cubicBezTo>
                    <a:pt x="30" y="49"/>
                    <a:pt x="1" y="49"/>
                    <a:pt x="1" y="41"/>
                  </a:cubicBezTo>
                  <a:cubicBezTo>
                    <a:pt x="1" y="32"/>
                    <a:pt x="0" y="6"/>
                    <a:pt x="3" y="3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5" name="Freeform 75"/>
            <p:cNvSpPr>
              <a:spLocks/>
            </p:cNvSpPr>
            <p:nvPr/>
          </p:nvSpPr>
          <p:spPr bwMode="auto">
            <a:xfrm>
              <a:off x="3768" y="1754"/>
              <a:ext cx="163" cy="88"/>
            </a:xfrm>
            <a:custGeom>
              <a:avLst/>
              <a:gdLst>
                <a:gd name="T0" fmla="*/ 66 w 69"/>
                <a:gd name="T1" fmla="*/ 31 h 37"/>
                <a:gd name="T2" fmla="*/ 2 w 69"/>
                <a:gd name="T3" fmla="*/ 31 h 37"/>
                <a:gd name="T4" fmla="*/ 4 w 69"/>
                <a:gd name="T5" fmla="*/ 5 h 37"/>
                <a:gd name="T6" fmla="*/ 61 w 69"/>
                <a:gd name="T7" fmla="*/ 3 h 37"/>
                <a:gd name="T8" fmla="*/ 66 w 69"/>
                <a:gd name="T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37">
                  <a:moveTo>
                    <a:pt x="66" y="31"/>
                  </a:moveTo>
                  <a:cubicBezTo>
                    <a:pt x="66" y="31"/>
                    <a:pt x="18" y="37"/>
                    <a:pt x="2" y="31"/>
                  </a:cubicBezTo>
                  <a:cubicBezTo>
                    <a:pt x="0" y="27"/>
                    <a:pt x="2" y="8"/>
                    <a:pt x="4" y="5"/>
                  </a:cubicBezTo>
                  <a:cubicBezTo>
                    <a:pt x="14" y="6"/>
                    <a:pt x="53" y="0"/>
                    <a:pt x="61" y="3"/>
                  </a:cubicBezTo>
                  <a:cubicBezTo>
                    <a:pt x="64" y="4"/>
                    <a:pt x="69" y="29"/>
                    <a:pt x="66" y="3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6" name="Freeform 76"/>
            <p:cNvSpPr>
              <a:spLocks/>
            </p:cNvSpPr>
            <p:nvPr/>
          </p:nvSpPr>
          <p:spPr bwMode="auto">
            <a:xfrm>
              <a:off x="3719" y="2407"/>
              <a:ext cx="243" cy="35"/>
            </a:xfrm>
            <a:custGeom>
              <a:avLst/>
              <a:gdLst>
                <a:gd name="T0" fmla="*/ 103 w 103"/>
                <a:gd name="T1" fmla="*/ 0 h 15"/>
                <a:gd name="T2" fmla="*/ 0 w 103"/>
                <a:gd name="T3" fmla="*/ 3 h 15"/>
                <a:gd name="T4" fmla="*/ 103 w 103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15">
                  <a:moveTo>
                    <a:pt x="103" y="0"/>
                  </a:moveTo>
                  <a:cubicBezTo>
                    <a:pt x="87" y="2"/>
                    <a:pt x="36" y="10"/>
                    <a:pt x="0" y="3"/>
                  </a:cubicBezTo>
                  <a:cubicBezTo>
                    <a:pt x="19" y="15"/>
                    <a:pt x="100" y="7"/>
                    <a:pt x="103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77"/>
            <p:cNvSpPr>
              <a:spLocks/>
            </p:cNvSpPr>
            <p:nvPr/>
          </p:nvSpPr>
          <p:spPr bwMode="auto">
            <a:xfrm>
              <a:off x="3835" y="2116"/>
              <a:ext cx="14" cy="284"/>
            </a:xfrm>
            <a:custGeom>
              <a:avLst/>
              <a:gdLst>
                <a:gd name="T0" fmla="*/ 1 w 6"/>
                <a:gd name="T1" fmla="*/ 0 h 120"/>
                <a:gd name="T2" fmla="*/ 1 w 6"/>
                <a:gd name="T3" fmla="*/ 15 h 120"/>
                <a:gd name="T4" fmla="*/ 2 w 6"/>
                <a:gd name="T5" fmla="*/ 33 h 120"/>
                <a:gd name="T6" fmla="*/ 2 w 6"/>
                <a:gd name="T7" fmla="*/ 60 h 120"/>
                <a:gd name="T8" fmla="*/ 2 w 6"/>
                <a:gd name="T9" fmla="*/ 88 h 120"/>
                <a:gd name="T10" fmla="*/ 0 w 6"/>
                <a:gd name="T11" fmla="*/ 120 h 120"/>
                <a:gd name="T12" fmla="*/ 6 w 6"/>
                <a:gd name="T13" fmla="*/ 90 h 120"/>
                <a:gd name="T14" fmla="*/ 6 w 6"/>
                <a:gd name="T15" fmla="*/ 36 h 120"/>
                <a:gd name="T16" fmla="*/ 1 w 6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20">
                  <a:moveTo>
                    <a:pt x="1" y="0"/>
                  </a:moveTo>
                  <a:cubicBezTo>
                    <a:pt x="1" y="0"/>
                    <a:pt x="1" y="6"/>
                    <a:pt x="1" y="15"/>
                  </a:cubicBezTo>
                  <a:cubicBezTo>
                    <a:pt x="3" y="22"/>
                    <a:pt x="2" y="22"/>
                    <a:pt x="2" y="33"/>
                  </a:cubicBezTo>
                  <a:cubicBezTo>
                    <a:pt x="2" y="45"/>
                    <a:pt x="2" y="51"/>
                    <a:pt x="2" y="60"/>
                  </a:cubicBezTo>
                  <a:cubicBezTo>
                    <a:pt x="2" y="69"/>
                    <a:pt x="2" y="78"/>
                    <a:pt x="2" y="88"/>
                  </a:cubicBezTo>
                  <a:cubicBezTo>
                    <a:pt x="2" y="101"/>
                    <a:pt x="0" y="120"/>
                    <a:pt x="0" y="120"/>
                  </a:cubicBezTo>
                  <a:cubicBezTo>
                    <a:pt x="0" y="120"/>
                    <a:pt x="6" y="112"/>
                    <a:pt x="6" y="90"/>
                  </a:cubicBezTo>
                  <a:cubicBezTo>
                    <a:pt x="6" y="66"/>
                    <a:pt x="6" y="43"/>
                    <a:pt x="6" y="36"/>
                  </a:cubicBezTo>
                  <a:cubicBezTo>
                    <a:pt x="6" y="28"/>
                    <a:pt x="5" y="6"/>
                    <a:pt x="1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78"/>
            <p:cNvSpPr>
              <a:spLocks/>
            </p:cNvSpPr>
            <p:nvPr/>
          </p:nvSpPr>
          <p:spPr bwMode="auto">
            <a:xfrm>
              <a:off x="4170" y="1941"/>
              <a:ext cx="19" cy="17"/>
            </a:xfrm>
            <a:custGeom>
              <a:avLst/>
              <a:gdLst>
                <a:gd name="T0" fmla="*/ 8 w 8"/>
                <a:gd name="T1" fmla="*/ 3 h 7"/>
                <a:gd name="T2" fmla="*/ 4 w 8"/>
                <a:gd name="T3" fmla="*/ 7 h 7"/>
                <a:gd name="T4" fmla="*/ 0 w 8"/>
                <a:gd name="T5" fmla="*/ 3 h 7"/>
                <a:gd name="T6" fmla="*/ 3 w 8"/>
                <a:gd name="T7" fmla="*/ 0 h 7"/>
                <a:gd name="T8" fmla="*/ 8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3"/>
                  </a:moveTo>
                  <a:cubicBezTo>
                    <a:pt x="8" y="5"/>
                    <a:pt x="6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1"/>
                    <a:pt x="8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89" name="Group 5"/>
          <p:cNvGrpSpPr>
            <a:grpSpLocks noChangeAspect="1"/>
          </p:cNvGrpSpPr>
          <p:nvPr/>
        </p:nvGrpSpPr>
        <p:grpSpPr bwMode="auto">
          <a:xfrm>
            <a:off x="7988059" y="2988645"/>
            <a:ext cx="2439575" cy="3074765"/>
            <a:chOff x="2968" y="1107"/>
            <a:chExt cx="1736" cy="2188"/>
          </a:xfrm>
        </p:grpSpPr>
        <p:sp>
          <p:nvSpPr>
            <p:cNvPr id="290" name="Freeform 6"/>
            <p:cNvSpPr>
              <a:spLocks/>
            </p:cNvSpPr>
            <p:nvPr/>
          </p:nvSpPr>
          <p:spPr bwMode="auto">
            <a:xfrm>
              <a:off x="3043" y="1455"/>
              <a:ext cx="518" cy="649"/>
            </a:xfrm>
            <a:custGeom>
              <a:avLst/>
              <a:gdLst>
                <a:gd name="T0" fmla="*/ 124 w 219"/>
                <a:gd name="T1" fmla="*/ 41 h 275"/>
                <a:gd name="T2" fmla="*/ 119 w 219"/>
                <a:gd name="T3" fmla="*/ 39 h 275"/>
                <a:gd name="T4" fmla="*/ 137 w 219"/>
                <a:gd name="T5" fmla="*/ 2 h 275"/>
                <a:gd name="T6" fmla="*/ 117 w 219"/>
                <a:gd name="T7" fmla="*/ 36 h 275"/>
                <a:gd name="T8" fmla="*/ 101 w 219"/>
                <a:gd name="T9" fmla="*/ 0 h 275"/>
                <a:gd name="T10" fmla="*/ 112 w 219"/>
                <a:gd name="T11" fmla="*/ 37 h 275"/>
                <a:gd name="T12" fmla="*/ 0 w 219"/>
                <a:gd name="T13" fmla="*/ 73 h 275"/>
                <a:gd name="T14" fmla="*/ 59 w 219"/>
                <a:gd name="T15" fmla="*/ 70 h 275"/>
                <a:gd name="T16" fmla="*/ 140 w 219"/>
                <a:gd name="T17" fmla="*/ 235 h 275"/>
                <a:gd name="T18" fmla="*/ 219 w 219"/>
                <a:gd name="T19" fmla="*/ 230 h 275"/>
                <a:gd name="T20" fmla="*/ 124 w 219"/>
                <a:gd name="T21" fmla="*/ 4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275">
                  <a:moveTo>
                    <a:pt x="124" y="41"/>
                  </a:moveTo>
                  <a:cubicBezTo>
                    <a:pt x="122" y="40"/>
                    <a:pt x="121" y="40"/>
                    <a:pt x="119" y="39"/>
                  </a:cubicBezTo>
                  <a:cubicBezTo>
                    <a:pt x="143" y="37"/>
                    <a:pt x="146" y="16"/>
                    <a:pt x="137" y="2"/>
                  </a:cubicBezTo>
                  <a:cubicBezTo>
                    <a:pt x="137" y="12"/>
                    <a:pt x="123" y="29"/>
                    <a:pt x="117" y="36"/>
                  </a:cubicBezTo>
                  <a:cubicBezTo>
                    <a:pt x="129" y="18"/>
                    <a:pt x="116" y="3"/>
                    <a:pt x="101" y="0"/>
                  </a:cubicBezTo>
                  <a:cubicBezTo>
                    <a:pt x="108" y="7"/>
                    <a:pt x="111" y="27"/>
                    <a:pt x="112" y="37"/>
                  </a:cubicBezTo>
                  <a:cubicBezTo>
                    <a:pt x="70" y="26"/>
                    <a:pt x="1" y="57"/>
                    <a:pt x="0" y="73"/>
                  </a:cubicBezTo>
                  <a:cubicBezTo>
                    <a:pt x="23" y="76"/>
                    <a:pt x="59" y="70"/>
                    <a:pt x="59" y="70"/>
                  </a:cubicBezTo>
                  <a:cubicBezTo>
                    <a:pt x="59" y="70"/>
                    <a:pt x="67" y="180"/>
                    <a:pt x="140" y="235"/>
                  </a:cubicBezTo>
                  <a:cubicBezTo>
                    <a:pt x="195" y="275"/>
                    <a:pt x="219" y="230"/>
                    <a:pt x="219" y="230"/>
                  </a:cubicBezTo>
                  <a:cubicBezTo>
                    <a:pt x="219" y="230"/>
                    <a:pt x="206" y="84"/>
                    <a:pt x="124" y="41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Oval 7"/>
            <p:cNvSpPr>
              <a:spLocks noChangeArrowheads="1"/>
            </p:cNvSpPr>
            <p:nvPr/>
          </p:nvSpPr>
          <p:spPr bwMode="auto">
            <a:xfrm>
              <a:off x="3225" y="1551"/>
              <a:ext cx="47" cy="45"/>
            </a:xfrm>
            <a:prstGeom prst="ellipse">
              <a:avLst/>
            </a:pr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8"/>
            <p:cNvSpPr>
              <a:spLocks/>
            </p:cNvSpPr>
            <p:nvPr/>
          </p:nvSpPr>
          <p:spPr bwMode="auto">
            <a:xfrm>
              <a:off x="3801" y="2488"/>
              <a:ext cx="86" cy="807"/>
            </a:xfrm>
            <a:custGeom>
              <a:avLst/>
              <a:gdLst>
                <a:gd name="T0" fmla="*/ 0 w 97"/>
                <a:gd name="T1" fmla="*/ 0 h 673"/>
                <a:gd name="T2" fmla="*/ 19 w 97"/>
                <a:gd name="T3" fmla="*/ 673 h 673"/>
                <a:gd name="T4" fmla="*/ 97 w 97"/>
                <a:gd name="T5" fmla="*/ 673 h 673"/>
                <a:gd name="T6" fmla="*/ 85 w 97"/>
                <a:gd name="T7" fmla="*/ 47 h 673"/>
                <a:gd name="T8" fmla="*/ 0 w 97"/>
                <a:gd name="T9" fmla="*/ 0 h 673"/>
                <a:gd name="T10" fmla="*/ 0 w 97"/>
                <a:gd name="T11" fmla="*/ 0 h 673"/>
                <a:gd name="T12" fmla="*/ 0 w 97"/>
                <a:gd name="T13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673">
                  <a:moveTo>
                    <a:pt x="0" y="0"/>
                  </a:moveTo>
                  <a:lnTo>
                    <a:pt x="19" y="673"/>
                  </a:lnTo>
                  <a:lnTo>
                    <a:pt x="97" y="673"/>
                  </a:lnTo>
                  <a:lnTo>
                    <a:pt x="85" y="4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9"/>
            <p:cNvSpPr>
              <a:spLocks/>
            </p:cNvSpPr>
            <p:nvPr/>
          </p:nvSpPr>
          <p:spPr bwMode="auto">
            <a:xfrm>
              <a:off x="3586" y="2513"/>
              <a:ext cx="553" cy="286"/>
            </a:xfrm>
            <a:custGeom>
              <a:avLst/>
              <a:gdLst>
                <a:gd name="T0" fmla="*/ 35 w 234"/>
                <a:gd name="T1" fmla="*/ 17 h 121"/>
                <a:gd name="T2" fmla="*/ 2 w 234"/>
                <a:gd name="T3" fmla="*/ 78 h 121"/>
                <a:gd name="T4" fmla="*/ 26 w 234"/>
                <a:gd name="T5" fmla="*/ 60 h 121"/>
                <a:gd name="T6" fmla="*/ 28 w 234"/>
                <a:gd name="T7" fmla="*/ 107 h 121"/>
                <a:gd name="T8" fmla="*/ 53 w 234"/>
                <a:gd name="T9" fmla="*/ 81 h 121"/>
                <a:gd name="T10" fmla="*/ 61 w 234"/>
                <a:gd name="T11" fmla="*/ 115 h 121"/>
                <a:gd name="T12" fmla="*/ 72 w 234"/>
                <a:gd name="T13" fmla="*/ 67 h 121"/>
                <a:gd name="T14" fmla="*/ 94 w 234"/>
                <a:gd name="T15" fmla="*/ 117 h 121"/>
                <a:gd name="T16" fmla="*/ 101 w 234"/>
                <a:gd name="T17" fmla="*/ 76 h 121"/>
                <a:gd name="T18" fmla="*/ 134 w 234"/>
                <a:gd name="T19" fmla="*/ 121 h 121"/>
                <a:gd name="T20" fmla="*/ 134 w 234"/>
                <a:gd name="T21" fmla="*/ 72 h 121"/>
                <a:gd name="T22" fmla="*/ 158 w 234"/>
                <a:gd name="T23" fmla="*/ 98 h 121"/>
                <a:gd name="T24" fmla="*/ 169 w 234"/>
                <a:gd name="T25" fmla="*/ 62 h 121"/>
                <a:gd name="T26" fmla="*/ 205 w 234"/>
                <a:gd name="T27" fmla="*/ 105 h 121"/>
                <a:gd name="T28" fmla="*/ 202 w 234"/>
                <a:gd name="T29" fmla="*/ 52 h 121"/>
                <a:gd name="T30" fmla="*/ 233 w 234"/>
                <a:gd name="T31" fmla="*/ 79 h 121"/>
                <a:gd name="T32" fmla="*/ 205 w 234"/>
                <a:gd name="T33" fmla="*/ 38 h 121"/>
                <a:gd name="T34" fmla="*/ 107 w 234"/>
                <a:gd name="T35" fmla="*/ 0 h 121"/>
                <a:gd name="T36" fmla="*/ 35 w 234"/>
                <a:gd name="T37" fmla="*/ 17 h 121"/>
                <a:gd name="T38" fmla="*/ 35 w 234"/>
                <a:gd name="T39" fmla="*/ 1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121">
                  <a:moveTo>
                    <a:pt x="35" y="17"/>
                  </a:moveTo>
                  <a:cubicBezTo>
                    <a:pt x="30" y="22"/>
                    <a:pt x="0" y="52"/>
                    <a:pt x="2" y="78"/>
                  </a:cubicBezTo>
                  <a:cubicBezTo>
                    <a:pt x="12" y="65"/>
                    <a:pt x="26" y="60"/>
                    <a:pt x="26" y="60"/>
                  </a:cubicBezTo>
                  <a:cubicBezTo>
                    <a:pt x="26" y="60"/>
                    <a:pt x="19" y="79"/>
                    <a:pt x="28" y="107"/>
                  </a:cubicBezTo>
                  <a:cubicBezTo>
                    <a:pt x="35" y="89"/>
                    <a:pt x="53" y="81"/>
                    <a:pt x="53" y="81"/>
                  </a:cubicBezTo>
                  <a:cubicBezTo>
                    <a:pt x="53" y="81"/>
                    <a:pt x="61" y="107"/>
                    <a:pt x="61" y="115"/>
                  </a:cubicBezTo>
                  <a:cubicBezTo>
                    <a:pt x="79" y="94"/>
                    <a:pt x="72" y="67"/>
                    <a:pt x="72" y="67"/>
                  </a:cubicBezTo>
                  <a:cubicBezTo>
                    <a:pt x="72" y="67"/>
                    <a:pt x="94" y="107"/>
                    <a:pt x="94" y="117"/>
                  </a:cubicBezTo>
                  <a:cubicBezTo>
                    <a:pt x="111" y="103"/>
                    <a:pt x="101" y="76"/>
                    <a:pt x="101" y="76"/>
                  </a:cubicBezTo>
                  <a:cubicBezTo>
                    <a:pt x="101" y="76"/>
                    <a:pt x="134" y="112"/>
                    <a:pt x="134" y="121"/>
                  </a:cubicBezTo>
                  <a:cubicBezTo>
                    <a:pt x="151" y="105"/>
                    <a:pt x="137" y="79"/>
                    <a:pt x="134" y="72"/>
                  </a:cubicBezTo>
                  <a:cubicBezTo>
                    <a:pt x="130" y="65"/>
                    <a:pt x="157" y="79"/>
                    <a:pt x="158" y="98"/>
                  </a:cubicBezTo>
                  <a:cubicBezTo>
                    <a:pt x="179" y="94"/>
                    <a:pt x="169" y="62"/>
                    <a:pt x="169" y="62"/>
                  </a:cubicBezTo>
                  <a:cubicBezTo>
                    <a:pt x="169" y="62"/>
                    <a:pt x="202" y="79"/>
                    <a:pt x="205" y="105"/>
                  </a:cubicBezTo>
                  <a:cubicBezTo>
                    <a:pt x="226" y="94"/>
                    <a:pt x="202" y="52"/>
                    <a:pt x="202" y="52"/>
                  </a:cubicBezTo>
                  <a:cubicBezTo>
                    <a:pt x="202" y="52"/>
                    <a:pt x="231" y="72"/>
                    <a:pt x="233" y="79"/>
                  </a:cubicBezTo>
                  <a:cubicBezTo>
                    <a:pt x="234" y="52"/>
                    <a:pt x="219" y="48"/>
                    <a:pt x="205" y="38"/>
                  </a:cubicBezTo>
                  <a:cubicBezTo>
                    <a:pt x="191" y="27"/>
                    <a:pt x="107" y="0"/>
                    <a:pt x="107" y="0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10"/>
            <p:cNvSpPr>
              <a:spLocks/>
            </p:cNvSpPr>
            <p:nvPr/>
          </p:nvSpPr>
          <p:spPr bwMode="auto">
            <a:xfrm>
              <a:off x="3124" y="1939"/>
              <a:ext cx="1417" cy="763"/>
            </a:xfrm>
            <a:custGeom>
              <a:avLst/>
              <a:gdLst>
                <a:gd name="T0" fmla="*/ 576 w 600"/>
                <a:gd name="T1" fmla="*/ 6 h 323"/>
                <a:gd name="T2" fmla="*/ 351 w 600"/>
                <a:gd name="T3" fmla="*/ 2 h 323"/>
                <a:gd name="T4" fmla="*/ 249 w 600"/>
                <a:gd name="T5" fmla="*/ 0 h 323"/>
                <a:gd name="T6" fmla="*/ 128 w 600"/>
                <a:gd name="T7" fmla="*/ 8 h 323"/>
                <a:gd name="T8" fmla="*/ 19 w 600"/>
                <a:gd name="T9" fmla="*/ 13 h 323"/>
                <a:gd name="T10" fmla="*/ 15 w 600"/>
                <a:gd name="T11" fmla="*/ 79 h 323"/>
                <a:gd name="T12" fmla="*/ 204 w 600"/>
                <a:gd name="T13" fmla="*/ 76 h 323"/>
                <a:gd name="T14" fmla="*/ 194 w 600"/>
                <a:gd name="T15" fmla="*/ 251 h 323"/>
                <a:gd name="T16" fmla="*/ 210 w 600"/>
                <a:gd name="T17" fmla="*/ 258 h 323"/>
                <a:gd name="T18" fmla="*/ 198 w 600"/>
                <a:gd name="T19" fmla="*/ 279 h 323"/>
                <a:gd name="T20" fmla="*/ 235 w 600"/>
                <a:gd name="T21" fmla="*/ 275 h 323"/>
                <a:gd name="T22" fmla="*/ 238 w 600"/>
                <a:gd name="T23" fmla="*/ 323 h 323"/>
                <a:gd name="T24" fmla="*/ 305 w 600"/>
                <a:gd name="T25" fmla="*/ 292 h 323"/>
                <a:gd name="T26" fmla="*/ 321 w 600"/>
                <a:gd name="T27" fmla="*/ 318 h 323"/>
                <a:gd name="T28" fmla="*/ 361 w 600"/>
                <a:gd name="T29" fmla="*/ 290 h 323"/>
                <a:gd name="T30" fmla="*/ 398 w 600"/>
                <a:gd name="T31" fmla="*/ 316 h 323"/>
                <a:gd name="T32" fmla="*/ 405 w 600"/>
                <a:gd name="T33" fmla="*/ 285 h 323"/>
                <a:gd name="T34" fmla="*/ 435 w 600"/>
                <a:gd name="T35" fmla="*/ 292 h 323"/>
                <a:gd name="T36" fmla="*/ 412 w 600"/>
                <a:gd name="T37" fmla="*/ 264 h 323"/>
                <a:gd name="T38" fmla="*/ 417 w 600"/>
                <a:gd name="T39" fmla="*/ 261 h 323"/>
                <a:gd name="T40" fmla="*/ 417 w 600"/>
                <a:gd name="T41" fmla="*/ 74 h 323"/>
                <a:gd name="T42" fmla="*/ 584 w 600"/>
                <a:gd name="T43" fmla="*/ 65 h 323"/>
                <a:gd name="T44" fmla="*/ 576 w 600"/>
                <a:gd name="T45" fmla="*/ 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0" h="323">
                  <a:moveTo>
                    <a:pt x="576" y="6"/>
                  </a:moveTo>
                  <a:cubicBezTo>
                    <a:pt x="553" y="3"/>
                    <a:pt x="351" y="2"/>
                    <a:pt x="351" y="2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8"/>
                    <a:pt x="40" y="2"/>
                    <a:pt x="19" y="13"/>
                  </a:cubicBezTo>
                  <a:cubicBezTo>
                    <a:pt x="3" y="21"/>
                    <a:pt x="0" y="54"/>
                    <a:pt x="15" y="79"/>
                  </a:cubicBezTo>
                  <a:cubicBezTo>
                    <a:pt x="33" y="108"/>
                    <a:pt x="196" y="62"/>
                    <a:pt x="204" y="76"/>
                  </a:cubicBezTo>
                  <a:cubicBezTo>
                    <a:pt x="216" y="97"/>
                    <a:pt x="166" y="229"/>
                    <a:pt x="194" y="251"/>
                  </a:cubicBezTo>
                  <a:cubicBezTo>
                    <a:pt x="197" y="254"/>
                    <a:pt x="203" y="256"/>
                    <a:pt x="210" y="258"/>
                  </a:cubicBezTo>
                  <a:cubicBezTo>
                    <a:pt x="201" y="266"/>
                    <a:pt x="195" y="274"/>
                    <a:pt x="198" y="279"/>
                  </a:cubicBezTo>
                  <a:cubicBezTo>
                    <a:pt x="213" y="271"/>
                    <a:pt x="228" y="269"/>
                    <a:pt x="235" y="275"/>
                  </a:cubicBezTo>
                  <a:cubicBezTo>
                    <a:pt x="233" y="287"/>
                    <a:pt x="228" y="318"/>
                    <a:pt x="238" y="323"/>
                  </a:cubicBezTo>
                  <a:cubicBezTo>
                    <a:pt x="252" y="311"/>
                    <a:pt x="288" y="287"/>
                    <a:pt x="305" y="292"/>
                  </a:cubicBezTo>
                  <a:cubicBezTo>
                    <a:pt x="313" y="294"/>
                    <a:pt x="318" y="306"/>
                    <a:pt x="321" y="318"/>
                  </a:cubicBezTo>
                  <a:cubicBezTo>
                    <a:pt x="333" y="321"/>
                    <a:pt x="349" y="290"/>
                    <a:pt x="361" y="290"/>
                  </a:cubicBezTo>
                  <a:cubicBezTo>
                    <a:pt x="373" y="290"/>
                    <a:pt x="388" y="299"/>
                    <a:pt x="398" y="316"/>
                  </a:cubicBezTo>
                  <a:cubicBezTo>
                    <a:pt x="405" y="314"/>
                    <a:pt x="411" y="300"/>
                    <a:pt x="405" y="285"/>
                  </a:cubicBezTo>
                  <a:cubicBezTo>
                    <a:pt x="411" y="280"/>
                    <a:pt x="422" y="286"/>
                    <a:pt x="435" y="292"/>
                  </a:cubicBezTo>
                  <a:cubicBezTo>
                    <a:pt x="439" y="284"/>
                    <a:pt x="424" y="272"/>
                    <a:pt x="412" y="264"/>
                  </a:cubicBezTo>
                  <a:cubicBezTo>
                    <a:pt x="414" y="263"/>
                    <a:pt x="416" y="262"/>
                    <a:pt x="417" y="261"/>
                  </a:cubicBezTo>
                  <a:cubicBezTo>
                    <a:pt x="445" y="234"/>
                    <a:pt x="405" y="112"/>
                    <a:pt x="417" y="74"/>
                  </a:cubicBezTo>
                  <a:cubicBezTo>
                    <a:pt x="425" y="50"/>
                    <a:pt x="570" y="132"/>
                    <a:pt x="584" y="65"/>
                  </a:cubicBezTo>
                  <a:cubicBezTo>
                    <a:pt x="587" y="51"/>
                    <a:pt x="600" y="8"/>
                    <a:pt x="576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11"/>
            <p:cNvSpPr>
              <a:spLocks/>
            </p:cNvSpPr>
            <p:nvPr/>
          </p:nvSpPr>
          <p:spPr bwMode="auto">
            <a:xfrm>
              <a:off x="4453" y="1967"/>
              <a:ext cx="251" cy="175"/>
            </a:xfrm>
            <a:custGeom>
              <a:avLst/>
              <a:gdLst>
                <a:gd name="T0" fmla="*/ 16 w 106"/>
                <a:gd name="T1" fmla="*/ 4 h 74"/>
                <a:gd name="T2" fmla="*/ 95 w 106"/>
                <a:gd name="T3" fmla="*/ 18 h 74"/>
                <a:gd name="T4" fmla="*/ 66 w 106"/>
                <a:gd name="T5" fmla="*/ 21 h 74"/>
                <a:gd name="T6" fmla="*/ 106 w 106"/>
                <a:gd name="T7" fmla="*/ 53 h 74"/>
                <a:gd name="T8" fmla="*/ 53 w 106"/>
                <a:gd name="T9" fmla="*/ 39 h 74"/>
                <a:gd name="T10" fmla="*/ 80 w 106"/>
                <a:gd name="T11" fmla="*/ 74 h 74"/>
                <a:gd name="T12" fmla="*/ 16 w 106"/>
                <a:gd name="T13" fmla="*/ 46 h 74"/>
                <a:gd name="T14" fmla="*/ 18 w 106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74">
                  <a:moveTo>
                    <a:pt x="16" y="4"/>
                  </a:moveTo>
                  <a:cubicBezTo>
                    <a:pt x="16" y="4"/>
                    <a:pt x="69" y="0"/>
                    <a:pt x="95" y="18"/>
                  </a:cubicBezTo>
                  <a:cubicBezTo>
                    <a:pt x="76" y="18"/>
                    <a:pt x="66" y="21"/>
                    <a:pt x="66" y="21"/>
                  </a:cubicBezTo>
                  <a:cubicBezTo>
                    <a:pt x="66" y="21"/>
                    <a:pt x="104" y="34"/>
                    <a:pt x="106" y="53"/>
                  </a:cubicBezTo>
                  <a:cubicBezTo>
                    <a:pt x="83" y="42"/>
                    <a:pt x="53" y="39"/>
                    <a:pt x="53" y="39"/>
                  </a:cubicBezTo>
                  <a:cubicBezTo>
                    <a:pt x="53" y="39"/>
                    <a:pt x="78" y="56"/>
                    <a:pt x="80" y="74"/>
                  </a:cubicBezTo>
                  <a:cubicBezTo>
                    <a:pt x="57" y="63"/>
                    <a:pt x="31" y="48"/>
                    <a:pt x="16" y="46"/>
                  </a:cubicBezTo>
                  <a:cubicBezTo>
                    <a:pt x="0" y="44"/>
                    <a:pt x="18" y="9"/>
                    <a:pt x="18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12"/>
            <p:cNvSpPr>
              <a:spLocks/>
            </p:cNvSpPr>
            <p:nvPr/>
          </p:nvSpPr>
          <p:spPr bwMode="auto">
            <a:xfrm>
              <a:off x="2968" y="1967"/>
              <a:ext cx="248" cy="175"/>
            </a:xfrm>
            <a:custGeom>
              <a:avLst/>
              <a:gdLst>
                <a:gd name="T0" fmla="*/ 89 w 105"/>
                <a:gd name="T1" fmla="*/ 4 h 74"/>
                <a:gd name="T2" fmla="*/ 10 w 105"/>
                <a:gd name="T3" fmla="*/ 18 h 74"/>
                <a:gd name="T4" fmla="*/ 40 w 105"/>
                <a:gd name="T5" fmla="*/ 21 h 74"/>
                <a:gd name="T6" fmla="*/ 0 w 105"/>
                <a:gd name="T7" fmla="*/ 53 h 74"/>
                <a:gd name="T8" fmla="*/ 52 w 105"/>
                <a:gd name="T9" fmla="*/ 39 h 74"/>
                <a:gd name="T10" fmla="*/ 26 w 105"/>
                <a:gd name="T11" fmla="*/ 74 h 74"/>
                <a:gd name="T12" fmla="*/ 89 w 105"/>
                <a:gd name="T13" fmla="*/ 46 h 74"/>
                <a:gd name="T14" fmla="*/ 87 w 105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4">
                  <a:moveTo>
                    <a:pt x="89" y="4"/>
                  </a:moveTo>
                  <a:cubicBezTo>
                    <a:pt x="89" y="4"/>
                    <a:pt x="37" y="0"/>
                    <a:pt x="10" y="18"/>
                  </a:cubicBezTo>
                  <a:cubicBezTo>
                    <a:pt x="30" y="18"/>
                    <a:pt x="40" y="21"/>
                    <a:pt x="40" y="21"/>
                  </a:cubicBezTo>
                  <a:cubicBezTo>
                    <a:pt x="40" y="21"/>
                    <a:pt x="2" y="34"/>
                    <a:pt x="0" y="53"/>
                  </a:cubicBezTo>
                  <a:cubicBezTo>
                    <a:pt x="23" y="42"/>
                    <a:pt x="52" y="39"/>
                    <a:pt x="52" y="39"/>
                  </a:cubicBezTo>
                  <a:cubicBezTo>
                    <a:pt x="52" y="39"/>
                    <a:pt x="28" y="56"/>
                    <a:pt x="26" y="74"/>
                  </a:cubicBezTo>
                  <a:cubicBezTo>
                    <a:pt x="49" y="63"/>
                    <a:pt x="73" y="48"/>
                    <a:pt x="89" y="46"/>
                  </a:cubicBezTo>
                  <a:cubicBezTo>
                    <a:pt x="105" y="44"/>
                    <a:pt x="87" y="9"/>
                    <a:pt x="87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13"/>
            <p:cNvSpPr>
              <a:spLocks/>
            </p:cNvSpPr>
            <p:nvPr/>
          </p:nvSpPr>
          <p:spPr bwMode="auto">
            <a:xfrm>
              <a:off x="3549" y="1495"/>
              <a:ext cx="548" cy="557"/>
            </a:xfrm>
            <a:custGeom>
              <a:avLst/>
              <a:gdLst>
                <a:gd name="T0" fmla="*/ 116 w 232"/>
                <a:gd name="T1" fmla="*/ 5 h 236"/>
                <a:gd name="T2" fmla="*/ 13 w 232"/>
                <a:gd name="T3" fmla="*/ 119 h 236"/>
                <a:gd name="T4" fmla="*/ 227 w 232"/>
                <a:gd name="T5" fmla="*/ 111 h 236"/>
                <a:gd name="T6" fmla="*/ 116 w 232"/>
                <a:gd name="T7" fmla="*/ 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2" h="236">
                  <a:moveTo>
                    <a:pt x="116" y="5"/>
                  </a:moveTo>
                  <a:cubicBezTo>
                    <a:pt x="70" y="8"/>
                    <a:pt x="0" y="2"/>
                    <a:pt x="13" y="119"/>
                  </a:cubicBezTo>
                  <a:cubicBezTo>
                    <a:pt x="26" y="236"/>
                    <a:pt x="232" y="199"/>
                    <a:pt x="227" y="111"/>
                  </a:cubicBezTo>
                  <a:cubicBezTo>
                    <a:pt x="221" y="23"/>
                    <a:pt x="198" y="0"/>
                    <a:pt x="116" y="5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14"/>
            <p:cNvSpPr>
              <a:spLocks/>
            </p:cNvSpPr>
            <p:nvPr/>
          </p:nvSpPr>
          <p:spPr bwMode="auto">
            <a:xfrm>
              <a:off x="3572" y="1889"/>
              <a:ext cx="567" cy="208"/>
            </a:xfrm>
            <a:custGeom>
              <a:avLst/>
              <a:gdLst>
                <a:gd name="T0" fmla="*/ 89 w 240"/>
                <a:gd name="T1" fmla="*/ 0 h 88"/>
                <a:gd name="T2" fmla="*/ 9 w 240"/>
                <a:gd name="T3" fmla="*/ 49 h 88"/>
                <a:gd name="T4" fmla="*/ 69 w 240"/>
                <a:gd name="T5" fmla="*/ 33 h 88"/>
                <a:gd name="T6" fmla="*/ 70 w 240"/>
                <a:gd name="T7" fmla="*/ 88 h 88"/>
                <a:gd name="T8" fmla="*/ 116 w 240"/>
                <a:gd name="T9" fmla="*/ 37 h 88"/>
                <a:gd name="T10" fmla="*/ 155 w 240"/>
                <a:gd name="T11" fmla="*/ 84 h 88"/>
                <a:gd name="T12" fmla="*/ 171 w 240"/>
                <a:gd name="T13" fmla="*/ 31 h 88"/>
                <a:gd name="T14" fmla="*/ 240 w 240"/>
                <a:gd name="T15" fmla="*/ 46 h 88"/>
                <a:gd name="T16" fmla="*/ 151 w 240"/>
                <a:gd name="T17" fmla="*/ 0 h 88"/>
                <a:gd name="T18" fmla="*/ 89 w 240"/>
                <a:gd name="T19" fmla="*/ 0 h 88"/>
                <a:gd name="T20" fmla="*/ 89 w 240"/>
                <a:gd name="T2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88">
                  <a:moveTo>
                    <a:pt x="89" y="0"/>
                  </a:moveTo>
                  <a:cubicBezTo>
                    <a:pt x="89" y="0"/>
                    <a:pt x="0" y="22"/>
                    <a:pt x="9" y="49"/>
                  </a:cubicBezTo>
                  <a:cubicBezTo>
                    <a:pt x="31" y="39"/>
                    <a:pt x="41" y="26"/>
                    <a:pt x="69" y="33"/>
                  </a:cubicBezTo>
                  <a:cubicBezTo>
                    <a:pt x="60" y="45"/>
                    <a:pt x="64" y="72"/>
                    <a:pt x="70" y="88"/>
                  </a:cubicBezTo>
                  <a:cubicBezTo>
                    <a:pt x="83" y="64"/>
                    <a:pt x="98" y="46"/>
                    <a:pt x="116" y="37"/>
                  </a:cubicBezTo>
                  <a:cubicBezTo>
                    <a:pt x="130" y="47"/>
                    <a:pt x="146" y="64"/>
                    <a:pt x="155" y="84"/>
                  </a:cubicBezTo>
                  <a:cubicBezTo>
                    <a:pt x="164" y="68"/>
                    <a:pt x="166" y="50"/>
                    <a:pt x="171" y="31"/>
                  </a:cubicBezTo>
                  <a:cubicBezTo>
                    <a:pt x="197" y="34"/>
                    <a:pt x="227" y="41"/>
                    <a:pt x="240" y="46"/>
                  </a:cubicBezTo>
                  <a:cubicBezTo>
                    <a:pt x="201" y="5"/>
                    <a:pt x="151" y="0"/>
                    <a:pt x="15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15"/>
            <p:cNvSpPr>
              <a:spLocks/>
            </p:cNvSpPr>
            <p:nvPr/>
          </p:nvSpPr>
          <p:spPr bwMode="auto">
            <a:xfrm>
              <a:off x="3464" y="1107"/>
              <a:ext cx="756" cy="591"/>
            </a:xfrm>
            <a:custGeom>
              <a:avLst/>
              <a:gdLst>
                <a:gd name="T0" fmla="*/ 0 w 320"/>
                <a:gd name="T1" fmla="*/ 208 h 250"/>
                <a:gd name="T2" fmla="*/ 91 w 320"/>
                <a:gd name="T3" fmla="*/ 215 h 250"/>
                <a:gd name="T4" fmla="*/ 305 w 320"/>
                <a:gd name="T5" fmla="*/ 191 h 250"/>
                <a:gd name="T6" fmla="*/ 211 w 320"/>
                <a:gd name="T7" fmla="*/ 160 h 250"/>
                <a:gd name="T8" fmla="*/ 211 w 320"/>
                <a:gd name="T9" fmla="*/ 107 h 250"/>
                <a:gd name="T10" fmla="*/ 247 w 320"/>
                <a:gd name="T11" fmla="*/ 58 h 250"/>
                <a:gd name="T12" fmla="*/ 320 w 320"/>
                <a:gd name="T13" fmla="*/ 83 h 250"/>
                <a:gd name="T14" fmla="*/ 226 w 320"/>
                <a:gd name="T15" fmla="*/ 17 h 250"/>
                <a:gd name="T16" fmla="*/ 109 w 320"/>
                <a:gd name="T17" fmla="*/ 101 h 250"/>
                <a:gd name="T18" fmla="*/ 97 w 320"/>
                <a:gd name="T19" fmla="*/ 162 h 250"/>
                <a:gd name="T20" fmla="*/ 0 w 320"/>
                <a:gd name="T21" fmla="*/ 208 h 250"/>
                <a:gd name="T22" fmla="*/ 0 w 320"/>
                <a:gd name="T23" fmla="*/ 20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0" h="250">
                  <a:moveTo>
                    <a:pt x="0" y="208"/>
                  </a:moveTo>
                  <a:cubicBezTo>
                    <a:pt x="32" y="230"/>
                    <a:pt x="62" y="219"/>
                    <a:pt x="91" y="215"/>
                  </a:cubicBezTo>
                  <a:cubicBezTo>
                    <a:pt x="165" y="205"/>
                    <a:pt x="267" y="250"/>
                    <a:pt x="305" y="191"/>
                  </a:cubicBezTo>
                  <a:cubicBezTo>
                    <a:pt x="278" y="179"/>
                    <a:pt x="211" y="160"/>
                    <a:pt x="211" y="160"/>
                  </a:cubicBezTo>
                  <a:cubicBezTo>
                    <a:pt x="211" y="160"/>
                    <a:pt x="203" y="123"/>
                    <a:pt x="211" y="107"/>
                  </a:cubicBezTo>
                  <a:cubicBezTo>
                    <a:pt x="217" y="94"/>
                    <a:pt x="210" y="68"/>
                    <a:pt x="247" y="58"/>
                  </a:cubicBezTo>
                  <a:cubicBezTo>
                    <a:pt x="284" y="47"/>
                    <a:pt x="320" y="83"/>
                    <a:pt x="320" y="83"/>
                  </a:cubicBezTo>
                  <a:cubicBezTo>
                    <a:pt x="320" y="83"/>
                    <a:pt x="272" y="26"/>
                    <a:pt x="226" y="17"/>
                  </a:cubicBezTo>
                  <a:cubicBezTo>
                    <a:pt x="136" y="0"/>
                    <a:pt x="119" y="61"/>
                    <a:pt x="109" y="101"/>
                  </a:cubicBezTo>
                  <a:cubicBezTo>
                    <a:pt x="104" y="123"/>
                    <a:pt x="97" y="162"/>
                    <a:pt x="97" y="162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16"/>
            <p:cNvSpPr>
              <a:spLocks/>
            </p:cNvSpPr>
            <p:nvPr/>
          </p:nvSpPr>
          <p:spPr bwMode="auto">
            <a:xfrm>
              <a:off x="3686" y="1665"/>
              <a:ext cx="113" cy="64"/>
            </a:xfrm>
            <a:custGeom>
              <a:avLst/>
              <a:gdLst>
                <a:gd name="T0" fmla="*/ 12 w 48"/>
                <a:gd name="T1" fmla="*/ 0 h 27"/>
                <a:gd name="T2" fmla="*/ 26 w 48"/>
                <a:gd name="T3" fmla="*/ 27 h 27"/>
                <a:gd name="T4" fmla="*/ 42 w 48"/>
                <a:gd name="T5" fmla="*/ 0 h 27"/>
                <a:gd name="T6" fmla="*/ 24 w 48"/>
                <a:gd name="T7" fmla="*/ 22 h 27"/>
                <a:gd name="T8" fmla="*/ 12 w 4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7">
                  <a:moveTo>
                    <a:pt x="12" y="0"/>
                  </a:moveTo>
                  <a:cubicBezTo>
                    <a:pt x="12" y="0"/>
                    <a:pt x="0" y="27"/>
                    <a:pt x="26" y="27"/>
                  </a:cubicBezTo>
                  <a:cubicBezTo>
                    <a:pt x="48" y="27"/>
                    <a:pt x="42" y="0"/>
                    <a:pt x="42" y="0"/>
                  </a:cubicBezTo>
                  <a:cubicBezTo>
                    <a:pt x="42" y="0"/>
                    <a:pt x="38" y="23"/>
                    <a:pt x="24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17"/>
            <p:cNvSpPr>
              <a:spLocks/>
            </p:cNvSpPr>
            <p:nvPr/>
          </p:nvSpPr>
          <p:spPr bwMode="auto">
            <a:xfrm>
              <a:off x="3839" y="1665"/>
              <a:ext cx="118" cy="64"/>
            </a:xfrm>
            <a:custGeom>
              <a:avLst/>
              <a:gdLst>
                <a:gd name="T0" fmla="*/ 12 w 50"/>
                <a:gd name="T1" fmla="*/ 0 h 27"/>
                <a:gd name="T2" fmla="*/ 28 w 50"/>
                <a:gd name="T3" fmla="*/ 27 h 27"/>
                <a:gd name="T4" fmla="*/ 43 w 50"/>
                <a:gd name="T5" fmla="*/ 0 h 27"/>
                <a:gd name="T6" fmla="*/ 25 w 50"/>
                <a:gd name="T7" fmla="*/ 22 h 27"/>
                <a:gd name="T8" fmla="*/ 12 w 5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7">
                  <a:moveTo>
                    <a:pt x="12" y="0"/>
                  </a:moveTo>
                  <a:cubicBezTo>
                    <a:pt x="12" y="0"/>
                    <a:pt x="0" y="27"/>
                    <a:pt x="28" y="27"/>
                  </a:cubicBezTo>
                  <a:cubicBezTo>
                    <a:pt x="50" y="27"/>
                    <a:pt x="43" y="0"/>
                    <a:pt x="43" y="0"/>
                  </a:cubicBezTo>
                  <a:cubicBezTo>
                    <a:pt x="43" y="0"/>
                    <a:pt x="39" y="23"/>
                    <a:pt x="25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18"/>
            <p:cNvSpPr>
              <a:spLocks/>
            </p:cNvSpPr>
            <p:nvPr/>
          </p:nvSpPr>
          <p:spPr bwMode="auto">
            <a:xfrm>
              <a:off x="3551" y="1717"/>
              <a:ext cx="534" cy="231"/>
            </a:xfrm>
            <a:custGeom>
              <a:avLst/>
              <a:gdLst>
                <a:gd name="T0" fmla="*/ 226 w 226"/>
                <a:gd name="T1" fmla="*/ 30 h 98"/>
                <a:gd name="T2" fmla="*/ 153 w 226"/>
                <a:gd name="T3" fmla="*/ 91 h 98"/>
                <a:gd name="T4" fmla="*/ 23 w 226"/>
                <a:gd name="T5" fmla="*/ 57 h 98"/>
                <a:gd name="T6" fmla="*/ 9 w 226"/>
                <a:gd name="T7" fmla="*/ 0 h 98"/>
                <a:gd name="T8" fmla="*/ 64 w 226"/>
                <a:gd name="T9" fmla="*/ 76 h 98"/>
                <a:gd name="T10" fmla="*/ 176 w 226"/>
                <a:gd name="T11" fmla="*/ 74 h 98"/>
                <a:gd name="T12" fmla="*/ 226 w 226"/>
                <a:gd name="T13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98">
                  <a:moveTo>
                    <a:pt x="226" y="30"/>
                  </a:moveTo>
                  <a:cubicBezTo>
                    <a:pt x="226" y="30"/>
                    <a:pt x="211" y="89"/>
                    <a:pt x="153" y="91"/>
                  </a:cubicBezTo>
                  <a:cubicBezTo>
                    <a:pt x="104" y="94"/>
                    <a:pt x="51" y="98"/>
                    <a:pt x="23" y="57"/>
                  </a:cubicBezTo>
                  <a:cubicBezTo>
                    <a:pt x="0" y="25"/>
                    <a:pt x="9" y="0"/>
                    <a:pt x="9" y="0"/>
                  </a:cubicBezTo>
                  <a:cubicBezTo>
                    <a:pt x="9" y="0"/>
                    <a:pt x="13" y="63"/>
                    <a:pt x="64" y="76"/>
                  </a:cubicBezTo>
                  <a:cubicBezTo>
                    <a:pt x="104" y="86"/>
                    <a:pt x="149" y="80"/>
                    <a:pt x="176" y="74"/>
                  </a:cubicBezTo>
                  <a:cubicBezTo>
                    <a:pt x="205" y="68"/>
                    <a:pt x="226" y="30"/>
                    <a:pt x="226" y="30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19"/>
            <p:cNvSpPr>
              <a:spLocks/>
            </p:cNvSpPr>
            <p:nvPr/>
          </p:nvSpPr>
          <p:spPr bwMode="auto">
            <a:xfrm>
              <a:off x="3662" y="1771"/>
              <a:ext cx="357" cy="54"/>
            </a:xfrm>
            <a:custGeom>
              <a:avLst/>
              <a:gdLst>
                <a:gd name="T0" fmla="*/ 8 w 151"/>
                <a:gd name="T1" fmla="*/ 7 h 23"/>
                <a:gd name="T2" fmla="*/ 78 w 151"/>
                <a:gd name="T3" fmla="*/ 14 h 23"/>
                <a:gd name="T4" fmla="*/ 142 w 151"/>
                <a:gd name="T5" fmla="*/ 0 h 23"/>
                <a:gd name="T6" fmla="*/ 151 w 151"/>
                <a:gd name="T7" fmla="*/ 0 h 23"/>
                <a:gd name="T8" fmla="*/ 80 w 151"/>
                <a:gd name="T9" fmla="*/ 23 h 23"/>
                <a:gd name="T10" fmla="*/ 0 w 151"/>
                <a:gd name="T11" fmla="*/ 9 h 23"/>
                <a:gd name="T12" fmla="*/ 8 w 151"/>
                <a:gd name="T13" fmla="*/ 7 h 23"/>
                <a:gd name="T14" fmla="*/ 8 w 151"/>
                <a:gd name="T1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23">
                  <a:moveTo>
                    <a:pt x="8" y="7"/>
                  </a:moveTo>
                  <a:cubicBezTo>
                    <a:pt x="8" y="7"/>
                    <a:pt x="34" y="16"/>
                    <a:pt x="78" y="14"/>
                  </a:cubicBezTo>
                  <a:cubicBezTo>
                    <a:pt x="123" y="13"/>
                    <a:pt x="142" y="0"/>
                    <a:pt x="142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17" y="23"/>
                    <a:pt x="80" y="23"/>
                  </a:cubicBezTo>
                  <a:cubicBezTo>
                    <a:pt x="43" y="23"/>
                    <a:pt x="0" y="9"/>
                    <a:pt x="0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20"/>
            <p:cNvSpPr>
              <a:spLocks/>
            </p:cNvSpPr>
            <p:nvPr/>
          </p:nvSpPr>
          <p:spPr bwMode="auto">
            <a:xfrm>
              <a:off x="3957" y="1710"/>
              <a:ext cx="104" cy="94"/>
            </a:xfrm>
            <a:custGeom>
              <a:avLst/>
              <a:gdLst>
                <a:gd name="T0" fmla="*/ 26 w 44"/>
                <a:gd name="T1" fmla="*/ 6 h 40"/>
                <a:gd name="T2" fmla="*/ 7 w 44"/>
                <a:gd name="T3" fmla="*/ 13 h 40"/>
                <a:gd name="T4" fmla="*/ 20 w 44"/>
                <a:gd name="T5" fmla="*/ 39 h 40"/>
                <a:gd name="T6" fmla="*/ 26 w 44"/>
                <a:gd name="T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0">
                  <a:moveTo>
                    <a:pt x="26" y="6"/>
                  </a:moveTo>
                  <a:cubicBezTo>
                    <a:pt x="26" y="6"/>
                    <a:pt x="15" y="0"/>
                    <a:pt x="7" y="13"/>
                  </a:cubicBezTo>
                  <a:cubicBezTo>
                    <a:pt x="0" y="26"/>
                    <a:pt x="6" y="40"/>
                    <a:pt x="20" y="39"/>
                  </a:cubicBezTo>
                  <a:cubicBezTo>
                    <a:pt x="35" y="38"/>
                    <a:pt x="44" y="14"/>
                    <a:pt x="26" y="6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21"/>
            <p:cNvSpPr>
              <a:spLocks/>
            </p:cNvSpPr>
            <p:nvPr/>
          </p:nvSpPr>
          <p:spPr bwMode="auto">
            <a:xfrm>
              <a:off x="3627" y="1731"/>
              <a:ext cx="85" cy="101"/>
            </a:xfrm>
            <a:custGeom>
              <a:avLst/>
              <a:gdLst>
                <a:gd name="T0" fmla="*/ 13 w 36"/>
                <a:gd name="T1" fmla="*/ 2 h 43"/>
                <a:gd name="T2" fmla="*/ 0 w 36"/>
                <a:gd name="T3" fmla="*/ 18 h 43"/>
                <a:gd name="T4" fmla="*/ 24 w 36"/>
                <a:gd name="T5" fmla="*/ 34 h 43"/>
                <a:gd name="T6" fmla="*/ 13 w 36"/>
                <a:gd name="T7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43">
                  <a:moveTo>
                    <a:pt x="13" y="2"/>
                  </a:moveTo>
                  <a:cubicBezTo>
                    <a:pt x="13" y="2"/>
                    <a:pt x="0" y="2"/>
                    <a:pt x="0" y="18"/>
                  </a:cubicBezTo>
                  <a:cubicBezTo>
                    <a:pt x="0" y="33"/>
                    <a:pt x="12" y="43"/>
                    <a:pt x="24" y="34"/>
                  </a:cubicBezTo>
                  <a:cubicBezTo>
                    <a:pt x="36" y="26"/>
                    <a:pt x="32" y="0"/>
                    <a:pt x="13" y="2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22"/>
            <p:cNvSpPr>
              <a:spLocks/>
            </p:cNvSpPr>
            <p:nvPr/>
          </p:nvSpPr>
          <p:spPr bwMode="auto">
            <a:xfrm>
              <a:off x="3868" y="2154"/>
              <a:ext cx="191" cy="208"/>
            </a:xfrm>
            <a:custGeom>
              <a:avLst/>
              <a:gdLst>
                <a:gd name="T0" fmla="*/ 74 w 81"/>
                <a:gd name="T1" fmla="*/ 3 h 88"/>
                <a:gd name="T2" fmla="*/ 10 w 81"/>
                <a:gd name="T3" fmla="*/ 5 h 88"/>
                <a:gd name="T4" fmla="*/ 12 w 81"/>
                <a:gd name="T5" fmla="*/ 81 h 88"/>
                <a:gd name="T6" fmla="*/ 79 w 81"/>
                <a:gd name="T7" fmla="*/ 73 h 88"/>
                <a:gd name="T8" fmla="*/ 74 w 81"/>
                <a:gd name="T9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8">
                  <a:moveTo>
                    <a:pt x="74" y="3"/>
                  </a:moveTo>
                  <a:cubicBezTo>
                    <a:pt x="74" y="3"/>
                    <a:pt x="12" y="0"/>
                    <a:pt x="10" y="5"/>
                  </a:cubicBezTo>
                  <a:cubicBezTo>
                    <a:pt x="9" y="10"/>
                    <a:pt x="0" y="76"/>
                    <a:pt x="12" y="81"/>
                  </a:cubicBezTo>
                  <a:cubicBezTo>
                    <a:pt x="24" y="87"/>
                    <a:pt x="79" y="88"/>
                    <a:pt x="79" y="73"/>
                  </a:cubicBezTo>
                  <a:cubicBezTo>
                    <a:pt x="79" y="57"/>
                    <a:pt x="81" y="9"/>
                    <a:pt x="74" y="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23"/>
            <p:cNvSpPr>
              <a:spLocks/>
            </p:cNvSpPr>
            <p:nvPr/>
          </p:nvSpPr>
          <p:spPr bwMode="auto">
            <a:xfrm>
              <a:off x="3674" y="1334"/>
              <a:ext cx="300" cy="187"/>
            </a:xfrm>
            <a:custGeom>
              <a:avLst/>
              <a:gdLst>
                <a:gd name="T0" fmla="*/ 9 w 127"/>
                <a:gd name="T1" fmla="*/ 69 h 79"/>
                <a:gd name="T2" fmla="*/ 125 w 127"/>
                <a:gd name="T3" fmla="*/ 65 h 79"/>
                <a:gd name="T4" fmla="*/ 120 w 127"/>
                <a:gd name="T5" fmla="*/ 9 h 79"/>
                <a:gd name="T6" fmla="*/ 21 w 127"/>
                <a:gd name="T7" fmla="*/ 8 h 79"/>
                <a:gd name="T8" fmla="*/ 9 w 127"/>
                <a:gd name="T9" fmla="*/ 6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79">
                  <a:moveTo>
                    <a:pt x="9" y="69"/>
                  </a:moveTo>
                  <a:cubicBezTo>
                    <a:pt x="9" y="69"/>
                    <a:pt x="96" y="79"/>
                    <a:pt x="125" y="65"/>
                  </a:cubicBezTo>
                  <a:cubicBezTo>
                    <a:pt x="127" y="58"/>
                    <a:pt x="123" y="14"/>
                    <a:pt x="120" y="9"/>
                  </a:cubicBezTo>
                  <a:cubicBezTo>
                    <a:pt x="102" y="10"/>
                    <a:pt x="35" y="0"/>
                    <a:pt x="21" y="8"/>
                  </a:cubicBezTo>
                  <a:cubicBezTo>
                    <a:pt x="14" y="11"/>
                    <a:pt x="0" y="58"/>
                    <a:pt x="9" y="6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24"/>
            <p:cNvSpPr>
              <a:spLocks/>
            </p:cNvSpPr>
            <p:nvPr/>
          </p:nvSpPr>
          <p:spPr bwMode="auto">
            <a:xfrm>
              <a:off x="3827" y="2019"/>
              <a:ext cx="29" cy="515"/>
            </a:xfrm>
            <a:custGeom>
              <a:avLst/>
              <a:gdLst>
                <a:gd name="T0" fmla="*/ 10 w 12"/>
                <a:gd name="T1" fmla="*/ 0 h 218"/>
                <a:gd name="T2" fmla="*/ 9 w 12"/>
                <a:gd name="T3" fmla="*/ 27 h 218"/>
                <a:gd name="T4" fmla="*/ 8 w 12"/>
                <a:gd name="T5" fmla="*/ 61 h 218"/>
                <a:gd name="T6" fmla="*/ 8 w 12"/>
                <a:gd name="T7" fmla="*/ 111 h 218"/>
                <a:gd name="T8" fmla="*/ 8 w 12"/>
                <a:gd name="T9" fmla="*/ 161 h 218"/>
                <a:gd name="T10" fmla="*/ 12 w 12"/>
                <a:gd name="T11" fmla="*/ 218 h 218"/>
                <a:gd name="T12" fmla="*/ 1 w 12"/>
                <a:gd name="T13" fmla="*/ 163 h 218"/>
                <a:gd name="T14" fmla="*/ 1 w 12"/>
                <a:gd name="T15" fmla="*/ 65 h 218"/>
                <a:gd name="T16" fmla="*/ 10 w 12"/>
                <a:gd name="T17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18">
                  <a:moveTo>
                    <a:pt x="10" y="0"/>
                  </a:moveTo>
                  <a:cubicBezTo>
                    <a:pt x="10" y="0"/>
                    <a:pt x="11" y="13"/>
                    <a:pt x="9" y="27"/>
                  </a:cubicBezTo>
                  <a:cubicBezTo>
                    <a:pt x="7" y="42"/>
                    <a:pt x="8" y="40"/>
                    <a:pt x="8" y="61"/>
                  </a:cubicBezTo>
                  <a:cubicBezTo>
                    <a:pt x="8" y="82"/>
                    <a:pt x="8" y="93"/>
                    <a:pt x="8" y="111"/>
                  </a:cubicBezTo>
                  <a:cubicBezTo>
                    <a:pt x="8" y="128"/>
                    <a:pt x="8" y="142"/>
                    <a:pt x="8" y="161"/>
                  </a:cubicBezTo>
                  <a:cubicBezTo>
                    <a:pt x="8" y="185"/>
                    <a:pt x="12" y="218"/>
                    <a:pt x="12" y="218"/>
                  </a:cubicBezTo>
                  <a:cubicBezTo>
                    <a:pt x="12" y="218"/>
                    <a:pt x="0" y="205"/>
                    <a:pt x="1" y="163"/>
                  </a:cubicBezTo>
                  <a:cubicBezTo>
                    <a:pt x="3" y="121"/>
                    <a:pt x="1" y="78"/>
                    <a:pt x="1" y="65"/>
                  </a:cubicBezTo>
                  <a:cubicBezTo>
                    <a:pt x="1" y="52"/>
                    <a:pt x="4" y="12"/>
                    <a:pt x="1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25"/>
            <p:cNvSpPr>
              <a:spLocks/>
            </p:cNvSpPr>
            <p:nvPr/>
          </p:nvSpPr>
          <p:spPr bwMode="auto">
            <a:xfrm>
              <a:off x="3638" y="2541"/>
              <a:ext cx="442" cy="61"/>
            </a:xfrm>
            <a:custGeom>
              <a:avLst/>
              <a:gdLst>
                <a:gd name="T0" fmla="*/ 0 w 187"/>
                <a:gd name="T1" fmla="*/ 0 h 26"/>
                <a:gd name="T2" fmla="*/ 187 w 187"/>
                <a:gd name="T3" fmla="*/ 7 h 26"/>
                <a:gd name="T4" fmla="*/ 0 w 18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" h="26">
                  <a:moveTo>
                    <a:pt x="0" y="0"/>
                  </a:moveTo>
                  <a:cubicBezTo>
                    <a:pt x="29" y="4"/>
                    <a:pt x="122" y="19"/>
                    <a:pt x="187" y="7"/>
                  </a:cubicBezTo>
                  <a:cubicBezTo>
                    <a:pt x="154" y="26"/>
                    <a:pt x="5" y="13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10" name="Freeform 52"/>
          <p:cNvSpPr>
            <a:spLocks/>
          </p:cNvSpPr>
          <p:nvPr/>
        </p:nvSpPr>
        <p:spPr bwMode="auto">
          <a:xfrm>
            <a:off x="0" y="5181600"/>
            <a:ext cx="11163675" cy="1676399"/>
          </a:xfrm>
          <a:custGeom>
            <a:avLst/>
            <a:gdLst/>
            <a:ahLst/>
            <a:cxnLst/>
            <a:rect l="l" t="t" r="r" b="b"/>
            <a:pathLst>
              <a:path w="11770175" h="1788354">
                <a:moveTo>
                  <a:pt x="4772978" y="1"/>
                </a:moveTo>
                <a:cubicBezTo>
                  <a:pt x="7049831" y="-885"/>
                  <a:pt x="9586677" y="653751"/>
                  <a:pt x="11770175" y="1788354"/>
                </a:cubicBezTo>
                <a:lnTo>
                  <a:pt x="0" y="1788354"/>
                </a:lnTo>
                <a:cubicBezTo>
                  <a:pt x="0" y="1702293"/>
                  <a:pt x="0" y="1591933"/>
                  <a:pt x="0" y="1450411"/>
                </a:cubicBezTo>
                <a:cubicBezTo>
                  <a:pt x="1180705" y="450899"/>
                  <a:pt x="2887716" y="735"/>
                  <a:pt x="4772978" y="1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311" name="Group 29"/>
          <p:cNvGrpSpPr>
            <a:grpSpLocks noChangeAspect="1"/>
          </p:cNvGrpSpPr>
          <p:nvPr/>
        </p:nvGrpSpPr>
        <p:grpSpPr bwMode="auto">
          <a:xfrm flipH="1">
            <a:off x="9191537" y="4800600"/>
            <a:ext cx="2998875" cy="2083312"/>
            <a:chOff x="2481" y="1188"/>
            <a:chExt cx="2735" cy="1900"/>
          </a:xfrm>
        </p:grpSpPr>
        <p:sp>
          <p:nvSpPr>
            <p:cNvPr id="312" name="Freeform 30"/>
            <p:cNvSpPr>
              <a:spLocks/>
            </p:cNvSpPr>
            <p:nvPr/>
          </p:nvSpPr>
          <p:spPr bwMode="auto">
            <a:xfrm>
              <a:off x="3336" y="1462"/>
              <a:ext cx="748" cy="931"/>
            </a:xfrm>
            <a:custGeom>
              <a:avLst/>
              <a:gdLst>
                <a:gd name="T0" fmla="*/ 72 w 317"/>
                <a:gd name="T1" fmla="*/ 21 h 394"/>
                <a:gd name="T2" fmla="*/ 133 w 317"/>
                <a:gd name="T3" fmla="*/ 59 h 394"/>
                <a:gd name="T4" fmla="*/ 293 w 317"/>
                <a:gd name="T5" fmla="*/ 160 h 394"/>
                <a:gd name="T6" fmla="*/ 293 w 317"/>
                <a:gd name="T7" fmla="*/ 298 h 394"/>
                <a:gd name="T8" fmla="*/ 213 w 317"/>
                <a:gd name="T9" fmla="*/ 360 h 394"/>
                <a:gd name="T10" fmla="*/ 169 w 317"/>
                <a:gd name="T11" fmla="*/ 367 h 394"/>
                <a:gd name="T12" fmla="*/ 121 w 317"/>
                <a:gd name="T13" fmla="*/ 385 h 394"/>
                <a:gd name="T14" fmla="*/ 24 w 317"/>
                <a:gd name="T15" fmla="*/ 382 h 394"/>
                <a:gd name="T16" fmla="*/ 2 w 317"/>
                <a:gd name="T17" fmla="*/ 157 h 394"/>
                <a:gd name="T18" fmla="*/ 72 w 317"/>
                <a:gd name="T19" fmla="*/ 2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7" h="394">
                  <a:moveTo>
                    <a:pt x="72" y="21"/>
                  </a:moveTo>
                  <a:cubicBezTo>
                    <a:pt x="72" y="21"/>
                    <a:pt x="140" y="0"/>
                    <a:pt x="133" y="59"/>
                  </a:cubicBezTo>
                  <a:cubicBezTo>
                    <a:pt x="131" y="76"/>
                    <a:pt x="256" y="74"/>
                    <a:pt x="293" y="160"/>
                  </a:cubicBezTo>
                  <a:cubicBezTo>
                    <a:pt x="293" y="160"/>
                    <a:pt x="317" y="248"/>
                    <a:pt x="293" y="298"/>
                  </a:cubicBezTo>
                  <a:cubicBezTo>
                    <a:pt x="270" y="349"/>
                    <a:pt x="213" y="360"/>
                    <a:pt x="213" y="360"/>
                  </a:cubicBezTo>
                  <a:cubicBezTo>
                    <a:pt x="169" y="367"/>
                    <a:pt x="169" y="367"/>
                    <a:pt x="169" y="367"/>
                  </a:cubicBezTo>
                  <a:cubicBezTo>
                    <a:pt x="169" y="367"/>
                    <a:pt x="169" y="385"/>
                    <a:pt x="121" y="385"/>
                  </a:cubicBezTo>
                  <a:cubicBezTo>
                    <a:pt x="73" y="385"/>
                    <a:pt x="31" y="394"/>
                    <a:pt x="24" y="382"/>
                  </a:cubicBezTo>
                  <a:cubicBezTo>
                    <a:pt x="15" y="369"/>
                    <a:pt x="0" y="177"/>
                    <a:pt x="2" y="157"/>
                  </a:cubicBezTo>
                  <a:cubicBezTo>
                    <a:pt x="10" y="86"/>
                    <a:pt x="72" y="21"/>
                    <a:pt x="72" y="2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31"/>
            <p:cNvSpPr>
              <a:spLocks/>
            </p:cNvSpPr>
            <p:nvPr/>
          </p:nvSpPr>
          <p:spPr bwMode="auto">
            <a:xfrm>
              <a:off x="3423" y="1552"/>
              <a:ext cx="307" cy="222"/>
            </a:xfrm>
            <a:custGeom>
              <a:avLst/>
              <a:gdLst>
                <a:gd name="T0" fmla="*/ 37 w 130"/>
                <a:gd name="T1" fmla="*/ 31 h 94"/>
                <a:gd name="T2" fmla="*/ 48 w 130"/>
                <a:gd name="T3" fmla="*/ 3 h 94"/>
                <a:gd name="T4" fmla="*/ 84 w 130"/>
                <a:gd name="T5" fmla="*/ 0 h 94"/>
                <a:gd name="T6" fmla="*/ 77 w 130"/>
                <a:gd name="T7" fmla="*/ 18 h 94"/>
                <a:gd name="T8" fmla="*/ 97 w 130"/>
                <a:gd name="T9" fmla="*/ 45 h 94"/>
                <a:gd name="T10" fmla="*/ 130 w 130"/>
                <a:gd name="T11" fmla="*/ 72 h 94"/>
                <a:gd name="T12" fmla="*/ 14 w 130"/>
                <a:gd name="T13" fmla="*/ 94 h 94"/>
                <a:gd name="T14" fmla="*/ 10 w 130"/>
                <a:gd name="T15" fmla="*/ 70 h 94"/>
                <a:gd name="T16" fmla="*/ 37 w 130"/>
                <a:gd name="T17" fmla="*/ 3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94">
                  <a:moveTo>
                    <a:pt x="37" y="31"/>
                  </a:moveTo>
                  <a:cubicBezTo>
                    <a:pt x="39" y="18"/>
                    <a:pt x="48" y="3"/>
                    <a:pt x="48" y="3"/>
                  </a:cubicBezTo>
                  <a:cubicBezTo>
                    <a:pt x="48" y="3"/>
                    <a:pt x="48" y="3"/>
                    <a:pt x="84" y="0"/>
                  </a:cubicBezTo>
                  <a:cubicBezTo>
                    <a:pt x="84" y="0"/>
                    <a:pt x="84" y="0"/>
                    <a:pt x="77" y="18"/>
                  </a:cubicBezTo>
                  <a:cubicBezTo>
                    <a:pt x="77" y="18"/>
                    <a:pt x="77" y="39"/>
                    <a:pt x="97" y="45"/>
                  </a:cubicBezTo>
                  <a:cubicBezTo>
                    <a:pt x="118" y="50"/>
                    <a:pt x="130" y="72"/>
                    <a:pt x="130" y="7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4"/>
                    <a:pt x="0" y="91"/>
                    <a:pt x="10" y="70"/>
                  </a:cubicBezTo>
                  <a:cubicBezTo>
                    <a:pt x="21" y="43"/>
                    <a:pt x="28" y="40"/>
                    <a:pt x="37" y="31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32"/>
            <p:cNvSpPr>
              <a:spLocks/>
            </p:cNvSpPr>
            <p:nvPr/>
          </p:nvSpPr>
          <p:spPr bwMode="auto">
            <a:xfrm>
              <a:off x="3241" y="1661"/>
              <a:ext cx="754" cy="661"/>
            </a:xfrm>
            <a:custGeom>
              <a:avLst/>
              <a:gdLst>
                <a:gd name="T0" fmla="*/ 92 w 319"/>
                <a:gd name="T1" fmla="*/ 37 h 280"/>
                <a:gd name="T2" fmla="*/ 193 w 319"/>
                <a:gd name="T3" fmla="*/ 24 h 280"/>
                <a:gd name="T4" fmla="*/ 315 w 319"/>
                <a:gd name="T5" fmla="*/ 124 h 280"/>
                <a:gd name="T6" fmla="*/ 237 w 319"/>
                <a:gd name="T7" fmla="*/ 256 h 280"/>
                <a:gd name="T8" fmla="*/ 117 w 319"/>
                <a:gd name="T9" fmla="*/ 261 h 280"/>
                <a:gd name="T10" fmla="*/ 92 w 319"/>
                <a:gd name="T11" fmla="*/ 3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9" h="280">
                  <a:moveTo>
                    <a:pt x="92" y="37"/>
                  </a:moveTo>
                  <a:cubicBezTo>
                    <a:pt x="118" y="3"/>
                    <a:pt x="158" y="9"/>
                    <a:pt x="193" y="24"/>
                  </a:cubicBezTo>
                  <a:cubicBezTo>
                    <a:pt x="229" y="0"/>
                    <a:pt x="310" y="55"/>
                    <a:pt x="315" y="124"/>
                  </a:cubicBezTo>
                  <a:cubicBezTo>
                    <a:pt x="319" y="181"/>
                    <a:pt x="314" y="248"/>
                    <a:pt x="237" y="256"/>
                  </a:cubicBezTo>
                  <a:cubicBezTo>
                    <a:pt x="204" y="280"/>
                    <a:pt x="143" y="280"/>
                    <a:pt x="117" y="261"/>
                  </a:cubicBezTo>
                  <a:cubicBezTo>
                    <a:pt x="0" y="266"/>
                    <a:pt x="3" y="44"/>
                    <a:pt x="92" y="37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33"/>
            <p:cNvSpPr>
              <a:spLocks/>
            </p:cNvSpPr>
            <p:nvPr/>
          </p:nvSpPr>
          <p:spPr bwMode="auto">
            <a:xfrm>
              <a:off x="2481" y="1188"/>
              <a:ext cx="1055" cy="1314"/>
            </a:xfrm>
            <a:custGeom>
              <a:avLst/>
              <a:gdLst>
                <a:gd name="T0" fmla="*/ 63 w 447"/>
                <a:gd name="T1" fmla="*/ 118 h 556"/>
                <a:gd name="T2" fmla="*/ 145 w 447"/>
                <a:gd name="T3" fmla="*/ 25 h 556"/>
                <a:gd name="T4" fmla="*/ 239 w 447"/>
                <a:gd name="T5" fmla="*/ 63 h 556"/>
                <a:gd name="T6" fmla="*/ 332 w 447"/>
                <a:gd name="T7" fmla="*/ 108 h 556"/>
                <a:gd name="T8" fmla="*/ 447 w 447"/>
                <a:gd name="T9" fmla="*/ 339 h 556"/>
                <a:gd name="T10" fmla="*/ 405 w 447"/>
                <a:gd name="T11" fmla="*/ 471 h 556"/>
                <a:gd name="T12" fmla="*/ 313 w 447"/>
                <a:gd name="T13" fmla="*/ 514 h 556"/>
                <a:gd name="T14" fmla="*/ 211 w 447"/>
                <a:gd name="T15" fmla="*/ 551 h 556"/>
                <a:gd name="T16" fmla="*/ 102 w 447"/>
                <a:gd name="T17" fmla="*/ 530 h 556"/>
                <a:gd name="T18" fmla="*/ 43 w 447"/>
                <a:gd name="T19" fmla="*/ 534 h 556"/>
                <a:gd name="T20" fmla="*/ 0 w 447"/>
                <a:gd name="T21" fmla="*/ 468 h 556"/>
                <a:gd name="T22" fmla="*/ 0 w 447"/>
                <a:gd name="T23" fmla="*/ 152 h 556"/>
                <a:gd name="T24" fmla="*/ 63 w 447"/>
                <a:gd name="T25" fmla="*/ 118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6">
                  <a:moveTo>
                    <a:pt x="63" y="118"/>
                  </a:moveTo>
                  <a:cubicBezTo>
                    <a:pt x="114" y="44"/>
                    <a:pt x="145" y="25"/>
                    <a:pt x="145" y="25"/>
                  </a:cubicBezTo>
                  <a:cubicBezTo>
                    <a:pt x="209" y="0"/>
                    <a:pt x="239" y="63"/>
                    <a:pt x="239" y="63"/>
                  </a:cubicBezTo>
                  <a:cubicBezTo>
                    <a:pt x="239" y="63"/>
                    <a:pt x="300" y="104"/>
                    <a:pt x="332" y="108"/>
                  </a:cubicBezTo>
                  <a:cubicBezTo>
                    <a:pt x="398" y="118"/>
                    <a:pt x="447" y="288"/>
                    <a:pt x="447" y="339"/>
                  </a:cubicBezTo>
                  <a:cubicBezTo>
                    <a:pt x="447" y="389"/>
                    <a:pt x="426" y="443"/>
                    <a:pt x="405" y="471"/>
                  </a:cubicBezTo>
                  <a:cubicBezTo>
                    <a:pt x="384" y="498"/>
                    <a:pt x="338" y="510"/>
                    <a:pt x="313" y="514"/>
                  </a:cubicBezTo>
                  <a:cubicBezTo>
                    <a:pt x="287" y="536"/>
                    <a:pt x="273" y="545"/>
                    <a:pt x="211" y="551"/>
                  </a:cubicBezTo>
                  <a:cubicBezTo>
                    <a:pt x="151" y="556"/>
                    <a:pt x="102" y="530"/>
                    <a:pt x="102" y="530"/>
                  </a:cubicBezTo>
                  <a:cubicBezTo>
                    <a:pt x="102" y="530"/>
                    <a:pt x="74" y="541"/>
                    <a:pt x="43" y="534"/>
                  </a:cubicBezTo>
                  <a:cubicBezTo>
                    <a:pt x="28" y="530"/>
                    <a:pt x="11" y="498"/>
                    <a:pt x="0" y="468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42" y="112"/>
                    <a:pt x="63" y="118"/>
                    <a:pt x="63" y="118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34"/>
            <p:cNvSpPr>
              <a:spLocks/>
            </p:cNvSpPr>
            <p:nvPr/>
          </p:nvSpPr>
          <p:spPr bwMode="auto">
            <a:xfrm>
              <a:off x="2481" y="1420"/>
              <a:ext cx="1006" cy="1093"/>
            </a:xfrm>
            <a:custGeom>
              <a:avLst/>
              <a:gdLst>
                <a:gd name="T0" fmla="*/ 120 w 426"/>
                <a:gd name="T1" fmla="*/ 39 h 463"/>
                <a:gd name="T2" fmla="*/ 267 w 426"/>
                <a:gd name="T3" fmla="*/ 35 h 463"/>
                <a:gd name="T4" fmla="*/ 417 w 426"/>
                <a:gd name="T5" fmla="*/ 228 h 463"/>
                <a:gd name="T6" fmla="*/ 307 w 426"/>
                <a:gd name="T7" fmla="*/ 397 h 463"/>
                <a:gd name="T8" fmla="*/ 104 w 426"/>
                <a:gd name="T9" fmla="*/ 405 h 463"/>
                <a:gd name="T10" fmla="*/ 0 w 426"/>
                <a:gd name="T11" fmla="*/ 321 h 463"/>
                <a:gd name="T12" fmla="*/ 0 w 426"/>
                <a:gd name="T13" fmla="*/ 110 h 463"/>
                <a:gd name="T14" fmla="*/ 120 w 426"/>
                <a:gd name="T15" fmla="*/ 39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463">
                  <a:moveTo>
                    <a:pt x="120" y="39"/>
                  </a:moveTo>
                  <a:cubicBezTo>
                    <a:pt x="153" y="3"/>
                    <a:pt x="236" y="0"/>
                    <a:pt x="267" y="35"/>
                  </a:cubicBezTo>
                  <a:cubicBezTo>
                    <a:pt x="339" y="10"/>
                    <a:pt x="407" y="111"/>
                    <a:pt x="417" y="228"/>
                  </a:cubicBezTo>
                  <a:cubicBezTo>
                    <a:pt x="426" y="324"/>
                    <a:pt x="389" y="393"/>
                    <a:pt x="307" y="397"/>
                  </a:cubicBezTo>
                  <a:cubicBezTo>
                    <a:pt x="278" y="437"/>
                    <a:pt x="140" y="463"/>
                    <a:pt x="104" y="405"/>
                  </a:cubicBezTo>
                  <a:cubicBezTo>
                    <a:pt x="58" y="419"/>
                    <a:pt x="5" y="393"/>
                    <a:pt x="0" y="321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20" y="62"/>
                    <a:pt x="59" y="30"/>
                    <a:pt x="120" y="39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35"/>
            <p:cNvSpPr>
              <a:spLocks/>
            </p:cNvSpPr>
            <p:nvPr/>
          </p:nvSpPr>
          <p:spPr bwMode="auto">
            <a:xfrm>
              <a:off x="3111" y="1502"/>
              <a:ext cx="362" cy="844"/>
            </a:xfrm>
            <a:custGeom>
              <a:avLst/>
              <a:gdLst>
                <a:gd name="T0" fmla="*/ 86 w 153"/>
                <a:gd name="T1" fmla="*/ 40 h 357"/>
                <a:gd name="T2" fmla="*/ 140 w 153"/>
                <a:gd name="T3" fmla="*/ 256 h 357"/>
                <a:gd name="T4" fmla="*/ 68 w 153"/>
                <a:gd name="T5" fmla="*/ 356 h 357"/>
                <a:gd name="T6" fmla="*/ 46 w 153"/>
                <a:gd name="T7" fmla="*/ 355 h 357"/>
                <a:gd name="T8" fmla="*/ 128 w 153"/>
                <a:gd name="T9" fmla="*/ 191 h 357"/>
                <a:gd name="T10" fmla="*/ 45 w 153"/>
                <a:gd name="T11" fmla="*/ 22 h 357"/>
                <a:gd name="T12" fmla="*/ 0 w 153"/>
                <a:gd name="T13" fmla="*/ 0 h 357"/>
                <a:gd name="T14" fmla="*/ 86 w 153"/>
                <a:gd name="T15" fmla="*/ 4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357">
                  <a:moveTo>
                    <a:pt x="86" y="40"/>
                  </a:moveTo>
                  <a:cubicBezTo>
                    <a:pt x="122" y="90"/>
                    <a:pt x="153" y="169"/>
                    <a:pt x="140" y="256"/>
                  </a:cubicBezTo>
                  <a:cubicBezTo>
                    <a:pt x="131" y="315"/>
                    <a:pt x="99" y="354"/>
                    <a:pt x="68" y="356"/>
                  </a:cubicBezTo>
                  <a:cubicBezTo>
                    <a:pt x="62" y="357"/>
                    <a:pt x="46" y="355"/>
                    <a:pt x="46" y="355"/>
                  </a:cubicBezTo>
                  <a:cubicBezTo>
                    <a:pt x="46" y="355"/>
                    <a:pt x="144" y="329"/>
                    <a:pt x="128" y="191"/>
                  </a:cubicBezTo>
                  <a:cubicBezTo>
                    <a:pt x="115" y="77"/>
                    <a:pt x="68" y="33"/>
                    <a:pt x="45" y="22"/>
                  </a:cubicBezTo>
                  <a:cubicBezTo>
                    <a:pt x="22" y="11"/>
                    <a:pt x="0" y="0"/>
                    <a:pt x="0" y="0"/>
                  </a:cubicBezTo>
                  <a:cubicBezTo>
                    <a:pt x="0" y="0"/>
                    <a:pt x="58" y="3"/>
                    <a:pt x="86" y="4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36"/>
            <p:cNvSpPr>
              <a:spLocks/>
            </p:cNvSpPr>
            <p:nvPr/>
          </p:nvSpPr>
          <p:spPr bwMode="auto">
            <a:xfrm>
              <a:off x="3057" y="1590"/>
              <a:ext cx="227" cy="734"/>
            </a:xfrm>
            <a:custGeom>
              <a:avLst/>
              <a:gdLst>
                <a:gd name="T0" fmla="*/ 80 w 96"/>
                <a:gd name="T1" fmla="*/ 108 h 311"/>
                <a:gd name="T2" fmla="*/ 74 w 96"/>
                <a:gd name="T3" fmla="*/ 284 h 311"/>
                <a:gd name="T4" fmla="*/ 49 w 96"/>
                <a:gd name="T5" fmla="*/ 311 h 311"/>
                <a:gd name="T6" fmla="*/ 70 w 96"/>
                <a:gd name="T7" fmla="*/ 122 h 311"/>
                <a:gd name="T8" fmla="*/ 0 w 96"/>
                <a:gd name="T9" fmla="*/ 0 h 311"/>
                <a:gd name="T10" fmla="*/ 80 w 96"/>
                <a:gd name="T11" fmla="*/ 108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11">
                  <a:moveTo>
                    <a:pt x="80" y="108"/>
                  </a:moveTo>
                  <a:cubicBezTo>
                    <a:pt x="96" y="185"/>
                    <a:pt x="89" y="248"/>
                    <a:pt x="74" y="284"/>
                  </a:cubicBezTo>
                  <a:cubicBezTo>
                    <a:pt x="64" y="309"/>
                    <a:pt x="49" y="311"/>
                    <a:pt x="49" y="311"/>
                  </a:cubicBezTo>
                  <a:cubicBezTo>
                    <a:pt x="49" y="311"/>
                    <a:pt x="79" y="255"/>
                    <a:pt x="70" y="122"/>
                  </a:cubicBezTo>
                  <a:cubicBezTo>
                    <a:pt x="65" y="40"/>
                    <a:pt x="0" y="0"/>
                    <a:pt x="0" y="0"/>
                  </a:cubicBezTo>
                  <a:cubicBezTo>
                    <a:pt x="0" y="0"/>
                    <a:pt x="62" y="4"/>
                    <a:pt x="80" y="108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37"/>
            <p:cNvSpPr>
              <a:spLocks/>
            </p:cNvSpPr>
            <p:nvPr/>
          </p:nvSpPr>
          <p:spPr bwMode="auto">
            <a:xfrm>
              <a:off x="2615" y="1594"/>
              <a:ext cx="149" cy="778"/>
            </a:xfrm>
            <a:custGeom>
              <a:avLst/>
              <a:gdLst>
                <a:gd name="T0" fmla="*/ 49 w 63"/>
                <a:gd name="T1" fmla="*/ 0 h 329"/>
                <a:gd name="T2" fmla="*/ 16 w 63"/>
                <a:gd name="T3" fmla="*/ 104 h 329"/>
                <a:gd name="T4" fmla="*/ 63 w 63"/>
                <a:gd name="T5" fmla="*/ 329 h 329"/>
                <a:gd name="T6" fmla="*/ 47 w 63"/>
                <a:gd name="T7" fmla="*/ 321 h 329"/>
                <a:gd name="T8" fmla="*/ 1 w 63"/>
                <a:gd name="T9" fmla="*/ 101 h 329"/>
                <a:gd name="T10" fmla="*/ 49 w 63"/>
                <a:gd name="T11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329">
                  <a:moveTo>
                    <a:pt x="49" y="0"/>
                  </a:moveTo>
                  <a:cubicBezTo>
                    <a:pt x="49" y="0"/>
                    <a:pt x="19" y="32"/>
                    <a:pt x="16" y="104"/>
                  </a:cubicBezTo>
                  <a:cubicBezTo>
                    <a:pt x="11" y="195"/>
                    <a:pt x="63" y="329"/>
                    <a:pt x="63" y="329"/>
                  </a:cubicBezTo>
                  <a:cubicBezTo>
                    <a:pt x="63" y="329"/>
                    <a:pt x="54" y="322"/>
                    <a:pt x="47" y="321"/>
                  </a:cubicBezTo>
                  <a:cubicBezTo>
                    <a:pt x="18" y="280"/>
                    <a:pt x="0" y="187"/>
                    <a:pt x="1" y="101"/>
                  </a:cubicBezTo>
                  <a:cubicBezTo>
                    <a:pt x="1" y="15"/>
                    <a:pt x="49" y="0"/>
                    <a:pt x="49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38"/>
            <p:cNvSpPr>
              <a:spLocks/>
            </p:cNvSpPr>
            <p:nvPr/>
          </p:nvSpPr>
          <p:spPr bwMode="auto">
            <a:xfrm>
              <a:off x="2705" y="1301"/>
              <a:ext cx="401" cy="256"/>
            </a:xfrm>
            <a:custGeom>
              <a:avLst/>
              <a:gdLst>
                <a:gd name="T0" fmla="*/ 70 w 170"/>
                <a:gd name="T1" fmla="*/ 0 h 108"/>
                <a:gd name="T2" fmla="*/ 98 w 170"/>
                <a:gd name="T3" fmla="*/ 0 h 108"/>
                <a:gd name="T4" fmla="*/ 96 w 170"/>
                <a:gd name="T5" fmla="*/ 28 h 108"/>
                <a:gd name="T6" fmla="*/ 138 w 170"/>
                <a:gd name="T7" fmla="*/ 47 h 108"/>
                <a:gd name="T8" fmla="*/ 170 w 170"/>
                <a:gd name="T9" fmla="*/ 87 h 108"/>
                <a:gd name="T10" fmla="*/ 3 w 170"/>
                <a:gd name="T11" fmla="*/ 84 h 108"/>
                <a:gd name="T12" fmla="*/ 70 w 170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08">
                  <a:moveTo>
                    <a:pt x="70" y="0"/>
                  </a:moveTo>
                  <a:cubicBezTo>
                    <a:pt x="70" y="0"/>
                    <a:pt x="70" y="0"/>
                    <a:pt x="98" y="0"/>
                  </a:cubicBezTo>
                  <a:cubicBezTo>
                    <a:pt x="98" y="0"/>
                    <a:pt x="98" y="0"/>
                    <a:pt x="96" y="28"/>
                  </a:cubicBezTo>
                  <a:cubicBezTo>
                    <a:pt x="96" y="28"/>
                    <a:pt x="107" y="35"/>
                    <a:pt x="138" y="47"/>
                  </a:cubicBezTo>
                  <a:cubicBezTo>
                    <a:pt x="168" y="58"/>
                    <a:pt x="170" y="87"/>
                    <a:pt x="170" y="87"/>
                  </a:cubicBezTo>
                  <a:cubicBezTo>
                    <a:pt x="110" y="107"/>
                    <a:pt x="4" y="108"/>
                    <a:pt x="3" y="84"/>
                  </a:cubicBezTo>
                  <a:cubicBezTo>
                    <a:pt x="0" y="6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39"/>
            <p:cNvSpPr>
              <a:spLocks/>
            </p:cNvSpPr>
            <p:nvPr/>
          </p:nvSpPr>
          <p:spPr bwMode="auto">
            <a:xfrm>
              <a:off x="2674" y="1301"/>
              <a:ext cx="340" cy="286"/>
            </a:xfrm>
            <a:custGeom>
              <a:avLst/>
              <a:gdLst>
                <a:gd name="T0" fmla="*/ 83 w 144"/>
                <a:gd name="T1" fmla="*/ 0 h 121"/>
                <a:gd name="T2" fmla="*/ 47 w 144"/>
                <a:gd name="T3" fmla="*/ 52 h 121"/>
                <a:gd name="T4" fmla="*/ 52 w 144"/>
                <a:gd name="T5" fmla="*/ 92 h 121"/>
                <a:gd name="T6" fmla="*/ 144 w 144"/>
                <a:gd name="T7" fmla="*/ 96 h 121"/>
                <a:gd name="T8" fmla="*/ 32 w 144"/>
                <a:gd name="T9" fmla="*/ 107 h 121"/>
                <a:gd name="T10" fmla="*/ 27 w 144"/>
                <a:gd name="T11" fmla="*/ 50 h 121"/>
                <a:gd name="T12" fmla="*/ 83 w 144"/>
                <a:gd name="T1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21">
                  <a:moveTo>
                    <a:pt x="83" y="0"/>
                  </a:moveTo>
                  <a:cubicBezTo>
                    <a:pt x="83" y="0"/>
                    <a:pt x="49" y="39"/>
                    <a:pt x="47" y="52"/>
                  </a:cubicBezTo>
                  <a:cubicBezTo>
                    <a:pt x="46" y="65"/>
                    <a:pt x="46" y="88"/>
                    <a:pt x="52" y="92"/>
                  </a:cubicBezTo>
                  <a:cubicBezTo>
                    <a:pt x="80" y="110"/>
                    <a:pt x="133" y="96"/>
                    <a:pt x="144" y="96"/>
                  </a:cubicBezTo>
                  <a:cubicBezTo>
                    <a:pt x="119" y="112"/>
                    <a:pt x="74" y="121"/>
                    <a:pt x="32" y="107"/>
                  </a:cubicBezTo>
                  <a:cubicBezTo>
                    <a:pt x="0" y="96"/>
                    <a:pt x="15" y="73"/>
                    <a:pt x="27" y="50"/>
                  </a:cubicBezTo>
                  <a:cubicBezTo>
                    <a:pt x="42" y="21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40"/>
            <p:cNvSpPr>
              <a:spLocks/>
            </p:cNvSpPr>
            <p:nvPr/>
          </p:nvSpPr>
          <p:spPr bwMode="auto">
            <a:xfrm>
              <a:off x="4080" y="2055"/>
              <a:ext cx="1136" cy="1018"/>
            </a:xfrm>
            <a:custGeom>
              <a:avLst/>
              <a:gdLst>
                <a:gd name="T0" fmla="*/ 228 w 481"/>
                <a:gd name="T1" fmla="*/ 1 h 431"/>
                <a:gd name="T2" fmla="*/ 298 w 481"/>
                <a:gd name="T3" fmla="*/ 2 h 431"/>
                <a:gd name="T4" fmla="*/ 330 w 481"/>
                <a:gd name="T5" fmla="*/ 58 h 431"/>
                <a:gd name="T6" fmla="*/ 379 w 481"/>
                <a:gd name="T7" fmla="*/ 116 h 431"/>
                <a:gd name="T8" fmla="*/ 473 w 481"/>
                <a:gd name="T9" fmla="*/ 324 h 431"/>
                <a:gd name="T10" fmla="*/ 380 w 481"/>
                <a:gd name="T11" fmla="*/ 431 h 431"/>
                <a:gd name="T12" fmla="*/ 74 w 481"/>
                <a:gd name="T13" fmla="*/ 431 h 431"/>
                <a:gd name="T14" fmla="*/ 18 w 481"/>
                <a:gd name="T15" fmla="*/ 338 h 431"/>
                <a:gd name="T16" fmla="*/ 110 w 481"/>
                <a:gd name="T17" fmla="*/ 106 h 431"/>
                <a:gd name="T18" fmla="*/ 173 w 481"/>
                <a:gd name="T19" fmla="*/ 89 h 431"/>
                <a:gd name="T20" fmla="*/ 230 w 481"/>
                <a:gd name="T21" fmla="*/ 46 h 431"/>
                <a:gd name="T22" fmla="*/ 228 w 481"/>
                <a:gd name="T23" fmla="*/ 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1" h="431">
                  <a:moveTo>
                    <a:pt x="228" y="1"/>
                  </a:moveTo>
                  <a:cubicBezTo>
                    <a:pt x="252" y="2"/>
                    <a:pt x="277" y="2"/>
                    <a:pt x="298" y="2"/>
                  </a:cubicBezTo>
                  <a:cubicBezTo>
                    <a:pt x="303" y="19"/>
                    <a:pt x="326" y="46"/>
                    <a:pt x="330" y="58"/>
                  </a:cubicBezTo>
                  <a:cubicBezTo>
                    <a:pt x="355" y="69"/>
                    <a:pt x="370" y="101"/>
                    <a:pt x="379" y="116"/>
                  </a:cubicBezTo>
                  <a:cubicBezTo>
                    <a:pt x="430" y="131"/>
                    <a:pt x="481" y="213"/>
                    <a:pt x="473" y="324"/>
                  </a:cubicBezTo>
                  <a:cubicBezTo>
                    <a:pt x="466" y="417"/>
                    <a:pt x="422" y="423"/>
                    <a:pt x="380" y="431"/>
                  </a:cubicBezTo>
                  <a:cubicBezTo>
                    <a:pt x="74" y="431"/>
                    <a:pt x="74" y="431"/>
                    <a:pt x="74" y="431"/>
                  </a:cubicBezTo>
                  <a:cubicBezTo>
                    <a:pt x="48" y="424"/>
                    <a:pt x="25" y="403"/>
                    <a:pt x="18" y="338"/>
                  </a:cubicBezTo>
                  <a:cubicBezTo>
                    <a:pt x="0" y="188"/>
                    <a:pt x="56" y="131"/>
                    <a:pt x="110" y="106"/>
                  </a:cubicBezTo>
                  <a:cubicBezTo>
                    <a:pt x="125" y="99"/>
                    <a:pt x="148" y="94"/>
                    <a:pt x="173" y="89"/>
                  </a:cubicBezTo>
                  <a:cubicBezTo>
                    <a:pt x="199" y="65"/>
                    <a:pt x="215" y="61"/>
                    <a:pt x="230" y="46"/>
                  </a:cubicBezTo>
                  <a:cubicBezTo>
                    <a:pt x="225" y="33"/>
                    <a:pt x="217" y="0"/>
                    <a:pt x="228" y="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41"/>
            <p:cNvSpPr>
              <a:spLocks/>
            </p:cNvSpPr>
            <p:nvPr/>
          </p:nvSpPr>
          <p:spPr bwMode="auto">
            <a:xfrm>
              <a:off x="4217" y="2235"/>
              <a:ext cx="992" cy="838"/>
            </a:xfrm>
            <a:custGeom>
              <a:avLst/>
              <a:gdLst>
                <a:gd name="T0" fmla="*/ 221 w 420"/>
                <a:gd name="T1" fmla="*/ 7 h 355"/>
                <a:gd name="T2" fmla="*/ 285 w 420"/>
                <a:gd name="T3" fmla="*/ 37 h 355"/>
                <a:gd name="T4" fmla="*/ 359 w 420"/>
                <a:gd name="T5" fmla="*/ 355 h 355"/>
                <a:gd name="T6" fmla="*/ 159 w 420"/>
                <a:gd name="T7" fmla="*/ 355 h 355"/>
                <a:gd name="T8" fmla="*/ 115 w 420"/>
                <a:gd name="T9" fmla="*/ 339 h 355"/>
                <a:gd name="T10" fmla="*/ 0 w 420"/>
                <a:gd name="T11" fmla="*/ 170 h 355"/>
                <a:gd name="T12" fmla="*/ 151 w 420"/>
                <a:gd name="T13" fmla="*/ 29 h 355"/>
                <a:gd name="T14" fmla="*/ 221 w 420"/>
                <a:gd name="T15" fmla="*/ 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0" h="355">
                  <a:moveTo>
                    <a:pt x="221" y="7"/>
                  </a:moveTo>
                  <a:cubicBezTo>
                    <a:pt x="244" y="7"/>
                    <a:pt x="267" y="15"/>
                    <a:pt x="285" y="37"/>
                  </a:cubicBezTo>
                  <a:cubicBezTo>
                    <a:pt x="401" y="37"/>
                    <a:pt x="420" y="312"/>
                    <a:pt x="359" y="355"/>
                  </a:cubicBezTo>
                  <a:cubicBezTo>
                    <a:pt x="159" y="355"/>
                    <a:pt x="159" y="355"/>
                    <a:pt x="159" y="355"/>
                  </a:cubicBezTo>
                  <a:cubicBezTo>
                    <a:pt x="141" y="351"/>
                    <a:pt x="125" y="346"/>
                    <a:pt x="115" y="339"/>
                  </a:cubicBezTo>
                  <a:cubicBezTo>
                    <a:pt x="13" y="335"/>
                    <a:pt x="0" y="247"/>
                    <a:pt x="0" y="170"/>
                  </a:cubicBezTo>
                  <a:cubicBezTo>
                    <a:pt x="1" y="80"/>
                    <a:pt x="103" y="0"/>
                    <a:pt x="151" y="29"/>
                  </a:cubicBezTo>
                  <a:cubicBezTo>
                    <a:pt x="174" y="17"/>
                    <a:pt x="198" y="8"/>
                    <a:pt x="221" y="7"/>
                  </a:cubicBezTo>
                  <a:close/>
                </a:path>
              </a:pathLst>
            </a:custGeom>
            <a:solidFill>
              <a:srgbClr val="CB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42"/>
            <p:cNvSpPr>
              <a:spLocks/>
            </p:cNvSpPr>
            <p:nvPr/>
          </p:nvSpPr>
          <p:spPr bwMode="auto">
            <a:xfrm>
              <a:off x="4472" y="2388"/>
              <a:ext cx="101" cy="624"/>
            </a:xfrm>
            <a:custGeom>
              <a:avLst/>
              <a:gdLst>
                <a:gd name="T0" fmla="*/ 43 w 43"/>
                <a:gd name="T1" fmla="*/ 0 h 264"/>
                <a:gd name="T2" fmla="*/ 1 w 43"/>
                <a:gd name="T3" fmla="*/ 118 h 264"/>
                <a:gd name="T4" fmla="*/ 22 w 43"/>
                <a:gd name="T5" fmla="*/ 264 h 264"/>
                <a:gd name="T6" fmla="*/ 40 w 43"/>
                <a:gd name="T7" fmla="*/ 257 h 264"/>
                <a:gd name="T8" fmla="*/ 25 w 43"/>
                <a:gd name="T9" fmla="*/ 127 h 264"/>
                <a:gd name="T10" fmla="*/ 43 w 43"/>
                <a:gd name="T11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64">
                  <a:moveTo>
                    <a:pt x="43" y="0"/>
                  </a:moveTo>
                  <a:cubicBezTo>
                    <a:pt x="16" y="23"/>
                    <a:pt x="0" y="66"/>
                    <a:pt x="1" y="118"/>
                  </a:cubicBezTo>
                  <a:cubicBezTo>
                    <a:pt x="2" y="170"/>
                    <a:pt x="22" y="264"/>
                    <a:pt x="22" y="264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26" y="171"/>
                    <a:pt x="25" y="127"/>
                  </a:cubicBezTo>
                  <a:cubicBezTo>
                    <a:pt x="25" y="83"/>
                    <a:pt x="25" y="49"/>
                    <a:pt x="43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43"/>
            <p:cNvSpPr>
              <a:spLocks/>
            </p:cNvSpPr>
            <p:nvPr/>
          </p:nvSpPr>
          <p:spPr bwMode="auto">
            <a:xfrm>
              <a:off x="4840" y="2556"/>
              <a:ext cx="132" cy="463"/>
            </a:xfrm>
            <a:custGeom>
              <a:avLst/>
              <a:gdLst>
                <a:gd name="T0" fmla="*/ 31 w 56"/>
                <a:gd name="T1" fmla="*/ 0 h 196"/>
                <a:gd name="T2" fmla="*/ 44 w 56"/>
                <a:gd name="T3" fmla="*/ 118 h 196"/>
                <a:gd name="T4" fmla="*/ 21 w 56"/>
                <a:gd name="T5" fmla="*/ 192 h 196"/>
                <a:gd name="T6" fmla="*/ 0 w 56"/>
                <a:gd name="T7" fmla="*/ 196 h 196"/>
                <a:gd name="T8" fmla="*/ 37 w 56"/>
                <a:gd name="T9" fmla="*/ 91 h 196"/>
                <a:gd name="T10" fmla="*/ 31 w 56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196">
                  <a:moveTo>
                    <a:pt x="31" y="0"/>
                  </a:moveTo>
                  <a:cubicBezTo>
                    <a:pt x="56" y="22"/>
                    <a:pt x="50" y="85"/>
                    <a:pt x="44" y="118"/>
                  </a:cubicBezTo>
                  <a:cubicBezTo>
                    <a:pt x="39" y="149"/>
                    <a:pt x="21" y="192"/>
                    <a:pt x="21" y="192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6"/>
                    <a:pt x="31" y="145"/>
                    <a:pt x="37" y="91"/>
                  </a:cubicBezTo>
                  <a:cubicBezTo>
                    <a:pt x="40" y="72"/>
                    <a:pt x="43" y="32"/>
                    <a:pt x="31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44"/>
            <p:cNvSpPr>
              <a:spLocks/>
            </p:cNvSpPr>
            <p:nvPr/>
          </p:nvSpPr>
          <p:spPr bwMode="auto">
            <a:xfrm>
              <a:off x="4517" y="2102"/>
              <a:ext cx="408" cy="274"/>
            </a:xfrm>
            <a:custGeom>
              <a:avLst/>
              <a:gdLst>
                <a:gd name="T0" fmla="*/ 0 w 173"/>
                <a:gd name="T1" fmla="*/ 97 h 116"/>
                <a:gd name="T2" fmla="*/ 40 w 173"/>
                <a:gd name="T3" fmla="*/ 59 h 116"/>
                <a:gd name="T4" fmla="*/ 65 w 173"/>
                <a:gd name="T5" fmla="*/ 22 h 116"/>
                <a:gd name="T6" fmla="*/ 54 w 173"/>
                <a:gd name="T7" fmla="*/ 0 h 116"/>
                <a:gd name="T8" fmla="*/ 101 w 173"/>
                <a:gd name="T9" fmla="*/ 0 h 116"/>
                <a:gd name="T10" fmla="*/ 117 w 173"/>
                <a:gd name="T11" fmla="*/ 36 h 116"/>
                <a:gd name="T12" fmla="*/ 158 w 173"/>
                <a:gd name="T13" fmla="*/ 84 h 116"/>
                <a:gd name="T14" fmla="*/ 155 w 173"/>
                <a:gd name="T15" fmla="*/ 116 h 116"/>
                <a:gd name="T16" fmla="*/ 0 w 173"/>
                <a:gd name="T17" fmla="*/ 97 h 116"/>
                <a:gd name="T18" fmla="*/ 0 w 173"/>
                <a:gd name="T19" fmla="*/ 9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116">
                  <a:moveTo>
                    <a:pt x="0" y="97"/>
                  </a:moveTo>
                  <a:cubicBezTo>
                    <a:pt x="0" y="97"/>
                    <a:pt x="14" y="69"/>
                    <a:pt x="40" y="59"/>
                  </a:cubicBezTo>
                  <a:cubicBezTo>
                    <a:pt x="67" y="50"/>
                    <a:pt x="65" y="22"/>
                    <a:pt x="65" y="2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14" y="19"/>
                    <a:pt x="117" y="36"/>
                  </a:cubicBezTo>
                  <a:cubicBezTo>
                    <a:pt x="130" y="47"/>
                    <a:pt x="139" y="50"/>
                    <a:pt x="158" y="84"/>
                  </a:cubicBezTo>
                  <a:cubicBezTo>
                    <a:pt x="173" y="112"/>
                    <a:pt x="155" y="116"/>
                    <a:pt x="155" y="11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lose/>
                </a:path>
              </a:pathLst>
            </a:custGeom>
            <a:solidFill>
              <a:srgbClr val="779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45"/>
            <p:cNvSpPr>
              <a:spLocks/>
            </p:cNvSpPr>
            <p:nvPr/>
          </p:nvSpPr>
          <p:spPr bwMode="auto">
            <a:xfrm>
              <a:off x="4949" y="2414"/>
              <a:ext cx="234" cy="648"/>
            </a:xfrm>
            <a:custGeom>
              <a:avLst/>
              <a:gdLst>
                <a:gd name="T0" fmla="*/ 28 w 99"/>
                <a:gd name="T1" fmla="*/ 0 h 274"/>
                <a:gd name="T2" fmla="*/ 74 w 99"/>
                <a:gd name="T3" fmla="*/ 104 h 274"/>
                <a:gd name="T4" fmla="*/ 0 w 99"/>
                <a:gd name="T5" fmla="*/ 274 h 274"/>
                <a:gd name="T6" fmla="*/ 6 w 99"/>
                <a:gd name="T7" fmla="*/ 253 h 274"/>
                <a:gd name="T8" fmla="*/ 59 w 99"/>
                <a:gd name="T9" fmla="*/ 110 h 274"/>
                <a:gd name="T10" fmla="*/ 28 w 99"/>
                <a:gd name="T11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274">
                  <a:moveTo>
                    <a:pt x="28" y="0"/>
                  </a:moveTo>
                  <a:cubicBezTo>
                    <a:pt x="28" y="0"/>
                    <a:pt x="63" y="34"/>
                    <a:pt x="74" y="104"/>
                  </a:cubicBezTo>
                  <a:cubicBezTo>
                    <a:pt x="99" y="253"/>
                    <a:pt x="0" y="274"/>
                    <a:pt x="0" y="274"/>
                  </a:cubicBezTo>
                  <a:cubicBezTo>
                    <a:pt x="6" y="253"/>
                    <a:pt x="6" y="253"/>
                    <a:pt x="6" y="253"/>
                  </a:cubicBezTo>
                  <a:cubicBezTo>
                    <a:pt x="6" y="253"/>
                    <a:pt x="67" y="228"/>
                    <a:pt x="59" y="110"/>
                  </a:cubicBezTo>
                  <a:cubicBezTo>
                    <a:pt x="56" y="66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46"/>
            <p:cNvSpPr>
              <a:spLocks/>
            </p:cNvSpPr>
            <p:nvPr/>
          </p:nvSpPr>
          <p:spPr bwMode="auto">
            <a:xfrm>
              <a:off x="4179" y="2322"/>
              <a:ext cx="276" cy="744"/>
            </a:xfrm>
            <a:custGeom>
              <a:avLst/>
              <a:gdLst>
                <a:gd name="T0" fmla="*/ 117 w 117"/>
                <a:gd name="T1" fmla="*/ 0 h 315"/>
                <a:gd name="T2" fmla="*/ 7 w 117"/>
                <a:gd name="T3" fmla="*/ 113 h 315"/>
                <a:gd name="T4" fmla="*/ 32 w 117"/>
                <a:gd name="T5" fmla="*/ 284 h 315"/>
                <a:gd name="T6" fmla="*/ 94 w 117"/>
                <a:gd name="T7" fmla="*/ 303 h 315"/>
                <a:gd name="T8" fmla="*/ 97 w 117"/>
                <a:gd name="T9" fmla="*/ 285 h 315"/>
                <a:gd name="T10" fmla="*/ 26 w 117"/>
                <a:gd name="T11" fmla="*/ 191 h 315"/>
                <a:gd name="T12" fmla="*/ 67 w 117"/>
                <a:gd name="T13" fmla="*/ 40 h 315"/>
                <a:gd name="T14" fmla="*/ 117 w 117"/>
                <a:gd name="T1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315">
                  <a:moveTo>
                    <a:pt x="117" y="0"/>
                  </a:moveTo>
                  <a:cubicBezTo>
                    <a:pt x="117" y="0"/>
                    <a:pt x="15" y="35"/>
                    <a:pt x="7" y="113"/>
                  </a:cubicBezTo>
                  <a:cubicBezTo>
                    <a:pt x="0" y="190"/>
                    <a:pt x="9" y="254"/>
                    <a:pt x="32" y="284"/>
                  </a:cubicBezTo>
                  <a:cubicBezTo>
                    <a:pt x="55" y="315"/>
                    <a:pt x="94" y="303"/>
                    <a:pt x="94" y="303"/>
                  </a:cubicBezTo>
                  <a:cubicBezTo>
                    <a:pt x="97" y="285"/>
                    <a:pt x="97" y="285"/>
                    <a:pt x="97" y="285"/>
                  </a:cubicBezTo>
                  <a:cubicBezTo>
                    <a:pt x="97" y="285"/>
                    <a:pt x="36" y="294"/>
                    <a:pt x="26" y="191"/>
                  </a:cubicBezTo>
                  <a:cubicBezTo>
                    <a:pt x="16" y="86"/>
                    <a:pt x="41" y="71"/>
                    <a:pt x="67" y="40"/>
                  </a:cubicBezTo>
                  <a:cubicBezTo>
                    <a:pt x="94" y="9"/>
                    <a:pt x="117" y="0"/>
                    <a:pt x="117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47"/>
            <p:cNvSpPr>
              <a:spLocks/>
            </p:cNvSpPr>
            <p:nvPr/>
          </p:nvSpPr>
          <p:spPr bwMode="auto">
            <a:xfrm>
              <a:off x="3773" y="1710"/>
              <a:ext cx="233" cy="548"/>
            </a:xfrm>
            <a:custGeom>
              <a:avLst/>
              <a:gdLst>
                <a:gd name="T0" fmla="*/ 40 w 99"/>
                <a:gd name="T1" fmla="*/ 28 h 232"/>
                <a:gd name="T2" fmla="*/ 0 w 99"/>
                <a:gd name="T3" fmla="*/ 0 h 232"/>
                <a:gd name="T4" fmla="*/ 90 w 99"/>
                <a:gd name="T5" fmla="*/ 79 h 232"/>
                <a:gd name="T6" fmla="*/ 80 w 99"/>
                <a:gd name="T7" fmla="*/ 209 h 232"/>
                <a:gd name="T8" fmla="*/ 35 w 99"/>
                <a:gd name="T9" fmla="*/ 227 h 232"/>
                <a:gd name="T10" fmla="*/ 31 w 99"/>
                <a:gd name="T11" fmla="*/ 214 h 232"/>
                <a:gd name="T12" fmla="*/ 80 w 99"/>
                <a:gd name="T13" fmla="*/ 139 h 232"/>
                <a:gd name="T14" fmla="*/ 40 w 99"/>
                <a:gd name="T15" fmla="*/ 2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232">
                  <a:moveTo>
                    <a:pt x="40" y="28"/>
                  </a:moveTo>
                  <a:cubicBezTo>
                    <a:pt x="18" y="5"/>
                    <a:pt x="0" y="0"/>
                    <a:pt x="0" y="0"/>
                  </a:cubicBezTo>
                  <a:cubicBezTo>
                    <a:pt x="0" y="0"/>
                    <a:pt x="80" y="21"/>
                    <a:pt x="90" y="79"/>
                  </a:cubicBezTo>
                  <a:cubicBezTo>
                    <a:pt x="99" y="136"/>
                    <a:pt x="95" y="185"/>
                    <a:pt x="80" y="209"/>
                  </a:cubicBezTo>
                  <a:cubicBezTo>
                    <a:pt x="64" y="232"/>
                    <a:pt x="35" y="227"/>
                    <a:pt x="35" y="227"/>
                  </a:cubicBezTo>
                  <a:cubicBezTo>
                    <a:pt x="31" y="214"/>
                    <a:pt x="31" y="214"/>
                    <a:pt x="31" y="214"/>
                  </a:cubicBezTo>
                  <a:cubicBezTo>
                    <a:pt x="31" y="214"/>
                    <a:pt x="77" y="217"/>
                    <a:pt x="80" y="139"/>
                  </a:cubicBezTo>
                  <a:cubicBezTo>
                    <a:pt x="81" y="59"/>
                    <a:pt x="62" y="49"/>
                    <a:pt x="40" y="28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48"/>
            <p:cNvSpPr>
              <a:spLocks/>
            </p:cNvSpPr>
            <p:nvPr/>
          </p:nvSpPr>
          <p:spPr bwMode="auto">
            <a:xfrm>
              <a:off x="3690" y="1765"/>
              <a:ext cx="92" cy="467"/>
            </a:xfrm>
            <a:custGeom>
              <a:avLst/>
              <a:gdLst>
                <a:gd name="T0" fmla="*/ 0 w 39"/>
                <a:gd name="T1" fmla="*/ 0 h 198"/>
                <a:gd name="T2" fmla="*/ 37 w 39"/>
                <a:gd name="T3" fmla="*/ 87 h 198"/>
                <a:gd name="T4" fmla="*/ 29 w 39"/>
                <a:gd name="T5" fmla="*/ 198 h 198"/>
                <a:gd name="T6" fmla="*/ 15 w 39"/>
                <a:gd name="T7" fmla="*/ 194 h 198"/>
                <a:gd name="T8" fmla="*/ 19 w 39"/>
                <a:gd name="T9" fmla="*/ 95 h 198"/>
                <a:gd name="T10" fmla="*/ 0 w 39"/>
                <a:gd name="T1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98">
                  <a:moveTo>
                    <a:pt x="0" y="0"/>
                  </a:moveTo>
                  <a:cubicBezTo>
                    <a:pt x="21" y="16"/>
                    <a:pt x="35" y="47"/>
                    <a:pt x="37" y="87"/>
                  </a:cubicBezTo>
                  <a:cubicBezTo>
                    <a:pt x="39" y="127"/>
                    <a:pt x="29" y="198"/>
                    <a:pt x="29" y="198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15" y="194"/>
                    <a:pt x="21" y="129"/>
                    <a:pt x="19" y="95"/>
                  </a:cubicBezTo>
                  <a:cubicBezTo>
                    <a:pt x="18" y="61"/>
                    <a:pt x="15" y="35"/>
                    <a:pt x="0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49"/>
            <p:cNvSpPr>
              <a:spLocks/>
            </p:cNvSpPr>
            <p:nvPr/>
          </p:nvSpPr>
          <p:spPr bwMode="auto">
            <a:xfrm>
              <a:off x="2481" y="1663"/>
              <a:ext cx="2130" cy="1410"/>
            </a:xfrm>
            <a:custGeom>
              <a:avLst/>
              <a:gdLst>
                <a:gd name="T0" fmla="*/ 0 w 902"/>
                <a:gd name="T1" fmla="*/ 242 h 597"/>
                <a:gd name="T2" fmla="*/ 49 w 902"/>
                <a:gd name="T3" fmla="*/ 238 h 597"/>
                <a:gd name="T4" fmla="*/ 239 w 902"/>
                <a:gd name="T5" fmla="*/ 146 h 597"/>
                <a:gd name="T6" fmla="*/ 286 w 902"/>
                <a:gd name="T7" fmla="*/ 10 h 597"/>
                <a:gd name="T8" fmla="*/ 403 w 902"/>
                <a:gd name="T9" fmla="*/ 46 h 597"/>
                <a:gd name="T10" fmla="*/ 387 w 902"/>
                <a:gd name="T11" fmla="*/ 132 h 597"/>
                <a:gd name="T12" fmla="*/ 520 w 902"/>
                <a:gd name="T13" fmla="*/ 148 h 597"/>
                <a:gd name="T14" fmla="*/ 587 w 902"/>
                <a:gd name="T15" fmla="*/ 190 h 597"/>
                <a:gd name="T16" fmla="*/ 723 w 902"/>
                <a:gd name="T17" fmla="*/ 224 h 597"/>
                <a:gd name="T18" fmla="*/ 898 w 902"/>
                <a:gd name="T19" fmla="*/ 500 h 597"/>
                <a:gd name="T20" fmla="*/ 902 w 902"/>
                <a:gd name="T21" fmla="*/ 597 h 597"/>
                <a:gd name="T22" fmla="*/ 0 w 902"/>
                <a:gd name="T23" fmla="*/ 597 h 597"/>
                <a:gd name="T24" fmla="*/ 0 w 902"/>
                <a:gd name="T25" fmla="*/ 242 h 597"/>
                <a:gd name="T26" fmla="*/ 0 w 902"/>
                <a:gd name="T27" fmla="*/ 242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597">
                  <a:moveTo>
                    <a:pt x="0" y="242"/>
                  </a:moveTo>
                  <a:cubicBezTo>
                    <a:pt x="17" y="238"/>
                    <a:pt x="34" y="238"/>
                    <a:pt x="49" y="238"/>
                  </a:cubicBezTo>
                  <a:cubicBezTo>
                    <a:pt x="78" y="188"/>
                    <a:pt x="161" y="135"/>
                    <a:pt x="239" y="146"/>
                  </a:cubicBezTo>
                  <a:cubicBezTo>
                    <a:pt x="239" y="83"/>
                    <a:pt x="260" y="35"/>
                    <a:pt x="286" y="10"/>
                  </a:cubicBezTo>
                  <a:cubicBezTo>
                    <a:pt x="317" y="0"/>
                    <a:pt x="381" y="28"/>
                    <a:pt x="403" y="46"/>
                  </a:cubicBezTo>
                  <a:cubicBezTo>
                    <a:pt x="387" y="74"/>
                    <a:pt x="382" y="111"/>
                    <a:pt x="387" y="132"/>
                  </a:cubicBezTo>
                  <a:cubicBezTo>
                    <a:pt x="387" y="132"/>
                    <a:pt x="468" y="126"/>
                    <a:pt x="520" y="148"/>
                  </a:cubicBezTo>
                  <a:cubicBezTo>
                    <a:pt x="570" y="169"/>
                    <a:pt x="587" y="190"/>
                    <a:pt x="587" y="190"/>
                  </a:cubicBezTo>
                  <a:cubicBezTo>
                    <a:pt x="587" y="190"/>
                    <a:pt x="684" y="202"/>
                    <a:pt x="723" y="224"/>
                  </a:cubicBezTo>
                  <a:cubicBezTo>
                    <a:pt x="775" y="253"/>
                    <a:pt x="884" y="347"/>
                    <a:pt x="898" y="500"/>
                  </a:cubicBezTo>
                  <a:cubicBezTo>
                    <a:pt x="900" y="536"/>
                    <a:pt x="901" y="568"/>
                    <a:pt x="902" y="597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242"/>
                    <a:pt x="0" y="242"/>
                    <a:pt x="0" y="2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50"/>
            <p:cNvSpPr>
              <a:spLocks/>
            </p:cNvSpPr>
            <p:nvPr/>
          </p:nvSpPr>
          <p:spPr bwMode="auto">
            <a:xfrm>
              <a:off x="2481" y="2036"/>
              <a:ext cx="2118" cy="1037"/>
            </a:xfrm>
            <a:custGeom>
              <a:avLst/>
              <a:gdLst>
                <a:gd name="T0" fmla="*/ 0 w 897"/>
                <a:gd name="T1" fmla="*/ 127 h 439"/>
                <a:gd name="T2" fmla="*/ 73 w 897"/>
                <a:gd name="T3" fmla="*/ 112 h 439"/>
                <a:gd name="T4" fmla="*/ 463 w 897"/>
                <a:gd name="T5" fmla="*/ 34 h 439"/>
                <a:gd name="T6" fmla="*/ 615 w 897"/>
                <a:gd name="T7" fmla="*/ 60 h 439"/>
                <a:gd name="T8" fmla="*/ 872 w 897"/>
                <a:gd name="T9" fmla="*/ 439 h 439"/>
                <a:gd name="T10" fmla="*/ 0 w 897"/>
                <a:gd name="T11" fmla="*/ 439 h 439"/>
                <a:gd name="T12" fmla="*/ 0 w 897"/>
                <a:gd name="T13" fmla="*/ 127 h 439"/>
                <a:gd name="T14" fmla="*/ 0 w 897"/>
                <a:gd name="T15" fmla="*/ 127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7" h="439">
                  <a:moveTo>
                    <a:pt x="0" y="127"/>
                  </a:moveTo>
                  <a:cubicBezTo>
                    <a:pt x="22" y="118"/>
                    <a:pt x="48" y="112"/>
                    <a:pt x="73" y="112"/>
                  </a:cubicBezTo>
                  <a:cubicBezTo>
                    <a:pt x="161" y="0"/>
                    <a:pt x="344" y="8"/>
                    <a:pt x="463" y="34"/>
                  </a:cubicBezTo>
                  <a:cubicBezTo>
                    <a:pt x="577" y="60"/>
                    <a:pt x="615" y="60"/>
                    <a:pt x="615" y="60"/>
                  </a:cubicBezTo>
                  <a:cubicBezTo>
                    <a:pt x="728" y="57"/>
                    <a:pt x="897" y="200"/>
                    <a:pt x="872" y="439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7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51"/>
            <p:cNvSpPr>
              <a:spLocks/>
            </p:cNvSpPr>
            <p:nvPr/>
          </p:nvSpPr>
          <p:spPr bwMode="auto">
            <a:xfrm>
              <a:off x="2639" y="1755"/>
              <a:ext cx="1186" cy="657"/>
            </a:xfrm>
            <a:custGeom>
              <a:avLst/>
              <a:gdLst>
                <a:gd name="T0" fmla="*/ 96 w 502"/>
                <a:gd name="T1" fmla="*/ 162 h 278"/>
                <a:gd name="T2" fmla="*/ 198 w 502"/>
                <a:gd name="T3" fmla="*/ 145 h 278"/>
                <a:gd name="T4" fmla="*/ 228 w 502"/>
                <a:gd name="T5" fmla="*/ 6 h 278"/>
                <a:gd name="T6" fmla="*/ 305 w 502"/>
                <a:gd name="T7" fmla="*/ 30 h 278"/>
                <a:gd name="T8" fmla="*/ 291 w 502"/>
                <a:gd name="T9" fmla="*/ 143 h 278"/>
                <a:gd name="T10" fmla="*/ 502 w 502"/>
                <a:gd name="T11" fmla="*/ 207 h 278"/>
                <a:gd name="T12" fmla="*/ 389 w 502"/>
                <a:gd name="T13" fmla="*/ 184 h 278"/>
                <a:gd name="T14" fmla="*/ 436 w 502"/>
                <a:gd name="T15" fmla="*/ 248 h 278"/>
                <a:gd name="T16" fmla="*/ 285 w 502"/>
                <a:gd name="T17" fmla="*/ 211 h 278"/>
                <a:gd name="T18" fmla="*/ 136 w 502"/>
                <a:gd name="T19" fmla="*/ 278 h 278"/>
                <a:gd name="T20" fmla="*/ 132 w 502"/>
                <a:gd name="T21" fmla="*/ 198 h 278"/>
                <a:gd name="T22" fmla="*/ 0 w 502"/>
                <a:gd name="T23" fmla="*/ 247 h 278"/>
                <a:gd name="T24" fmla="*/ 96 w 502"/>
                <a:gd name="T25" fmla="*/ 16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2" h="278">
                  <a:moveTo>
                    <a:pt x="96" y="162"/>
                  </a:moveTo>
                  <a:cubicBezTo>
                    <a:pt x="149" y="139"/>
                    <a:pt x="198" y="145"/>
                    <a:pt x="198" y="145"/>
                  </a:cubicBezTo>
                  <a:cubicBezTo>
                    <a:pt x="198" y="145"/>
                    <a:pt x="188" y="62"/>
                    <a:pt x="228" y="6"/>
                  </a:cubicBezTo>
                  <a:cubicBezTo>
                    <a:pt x="277" y="0"/>
                    <a:pt x="305" y="30"/>
                    <a:pt x="305" y="30"/>
                  </a:cubicBezTo>
                  <a:cubicBezTo>
                    <a:pt x="305" y="30"/>
                    <a:pt x="275" y="124"/>
                    <a:pt x="291" y="143"/>
                  </a:cubicBezTo>
                  <a:cubicBezTo>
                    <a:pt x="331" y="143"/>
                    <a:pt x="418" y="115"/>
                    <a:pt x="502" y="207"/>
                  </a:cubicBezTo>
                  <a:cubicBezTo>
                    <a:pt x="502" y="207"/>
                    <a:pt x="425" y="179"/>
                    <a:pt x="389" y="184"/>
                  </a:cubicBezTo>
                  <a:cubicBezTo>
                    <a:pt x="436" y="211"/>
                    <a:pt x="436" y="248"/>
                    <a:pt x="436" y="248"/>
                  </a:cubicBezTo>
                  <a:cubicBezTo>
                    <a:pt x="436" y="248"/>
                    <a:pt x="351" y="213"/>
                    <a:pt x="285" y="211"/>
                  </a:cubicBezTo>
                  <a:cubicBezTo>
                    <a:pt x="226" y="221"/>
                    <a:pt x="136" y="278"/>
                    <a:pt x="136" y="278"/>
                  </a:cubicBezTo>
                  <a:cubicBezTo>
                    <a:pt x="136" y="278"/>
                    <a:pt x="122" y="247"/>
                    <a:pt x="132" y="198"/>
                  </a:cubicBezTo>
                  <a:cubicBezTo>
                    <a:pt x="87" y="207"/>
                    <a:pt x="0" y="247"/>
                    <a:pt x="0" y="247"/>
                  </a:cubicBezTo>
                  <a:cubicBezTo>
                    <a:pt x="0" y="247"/>
                    <a:pt x="24" y="194"/>
                    <a:pt x="96" y="162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52"/>
            <p:cNvSpPr>
              <a:spLocks/>
            </p:cNvSpPr>
            <p:nvPr/>
          </p:nvSpPr>
          <p:spPr bwMode="auto">
            <a:xfrm>
              <a:off x="3938" y="2223"/>
              <a:ext cx="567" cy="850"/>
            </a:xfrm>
            <a:custGeom>
              <a:avLst/>
              <a:gdLst>
                <a:gd name="T0" fmla="*/ 189 w 240"/>
                <a:gd name="T1" fmla="*/ 180 h 360"/>
                <a:gd name="T2" fmla="*/ 0 w 240"/>
                <a:gd name="T3" fmla="*/ 19 h 360"/>
                <a:gd name="T4" fmla="*/ 159 w 240"/>
                <a:gd name="T5" fmla="*/ 84 h 360"/>
                <a:gd name="T6" fmla="*/ 240 w 240"/>
                <a:gd name="T7" fmla="*/ 326 h 360"/>
                <a:gd name="T8" fmla="*/ 240 w 240"/>
                <a:gd name="T9" fmla="*/ 360 h 360"/>
                <a:gd name="T10" fmla="*/ 216 w 240"/>
                <a:gd name="T11" fmla="*/ 360 h 360"/>
                <a:gd name="T12" fmla="*/ 189 w 240"/>
                <a:gd name="T13" fmla="*/ 18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360">
                  <a:moveTo>
                    <a:pt x="189" y="180"/>
                  </a:moveTo>
                  <a:cubicBezTo>
                    <a:pt x="130" y="16"/>
                    <a:pt x="53" y="33"/>
                    <a:pt x="0" y="19"/>
                  </a:cubicBezTo>
                  <a:cubicBezTo>
                    <a:pt x="45" y="0"/>
                    <a:pt x="117" y="27"/>
                    <a:pt x="159" y="84"/>
                  </a:cubicBezTo>
                  <a:cubicBezTo>
                    <a:pt x="202" y="141"/>
                    <a:pt x="240" y="245"/>
                    <a:pt x="240" y="326"/>
                  </a:cubicBezTo>
                  <a:cubicBezTo>
                    <a:pt x="240" y="339"/>
                    <a:pt x="240" y="350"/>
                    <a:pt x="240" y="360"/>
                  </a:cubicBezTo>
                  <a:cubicBezTo>
                    <a:pt x="216" y="360"/>
                    <a:pt x="216" y="360"/>
                    <a:pt x="216" y="360"/>
                  </a:cubicBezTo>
                  <a:cubicBezTo>
                    <a:pt x="218" y="311"/>
                    <a:pt x="213" y="248"/>
                    <a:pt x="189" y="180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53"/>
            <p:cNvSpPr>
              <a:spLocks/>
            </p:cNvSpPr>
            <p:nvPr/>
          </p:nvSpPr>
          <p:spPr bwMode="auto">
            <a:xfrm>
              <a:off x="3073" y="1769"/>
              <a:ext cx="102" cy="374"/>
            </a:xfrm>
            <a:custGeom>
              <a:avLst/>
              <a:gdLst>
                <a:gd name="T0" fmla="*/ 43 w 43"/>
                <a:gd name="T1" fmla="*/ 0 h 158"/>
                <a:gd name="T2" fmla="*/ 17 w 43"/>
                <a:gd name="T3" fmla="*/ 85 h 158"/>
                <a:gd name="T4" fmla="*/ 15 w 43"/>
                <a:gd name="T5" fmla="*/ 158 h 158"/>
                <a:gd name="T6" fmla="*/ 8 w 43"/>
                <a:gd name="T7" fmla="*/ 83 h 158"/>
                <a:gd name="T8" fmla="*/ 43 w 43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58">
                  <a:moveTo>
                    <a:pt x="43" y="0"/>
                  </a:moveTo>
                  <a:cubicBezTo>
                    <a:pt x="43" y="0"/>
                    <a:pt x="20" y="49"/>
                    <a:pt x="17" y="85"/>
                  </a:cubicBezTo>
                  <a:cubicBezTo>
                    <a:pt x="14" y="106"/>
                    <a:pt x="15" y="158"/>
                    <a:pt x="15" y="158"/>
                  </a:cubicBezTo>
                  <a:cubicBezTo>
                    <a:pt x="15" y="158"/>
                    <a:pt x="0" y="139"/>
                    <a:pt x="8" y="83"/>
                  </a:cubicBezTo>
                  <a:cubicBezTo>
                    <a:pt x="18" y="15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54"/>
            <p:cNvSpPr>
              <a:spLocks/>
            </p:cNvSpPr>
            <p:nvPr/>
          </p:nvSpPr>
          <p:spPr bwMode="auto">
            <a:xfrm>
              <a:off x="3477" y="2414"/>
              <a:ext cx="291" cy="659"/>
            </a:xfrm>
            <a:custGeom>
              <a:avLst/>
              <a:gdLst>
                <a:gd name="T0" fmla="*/ 70 w 123"/>
                <a:gd name="T1" fmla="*/ 131 h 279"/>
                <a:gd name="T2" fmla="*/ 0 w 123"/>
                <a:gd name="T3" fmla="*/ 0 h 279"/>
                <a:gd name="T4" fmla="*/ 94 w 123"/>
                <a:gd name="T5" fmla="*/ 71 h 279"/>
                <a:gd name="T6" fmla="*/ 123 w 123"/>
                <a:gd name="T7" fmla="*/ 245 h 279"/>
                <a:gd name="T8" fmla="*/ 120 w 123"/>
                <a:gd name="T9" fmla="*/ 279 h 279"/>
                <a:gd name="T10" fmla="*/ 78 w 123"/>
                <a:gd name="T11" fmla="*/ 279 h 279"/>
                <a:gd name="T12" fmla="*/ 70 w 123"/>
                <a:gd name="T13" fmla="*/ 13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279">
                  <a:moveTo>
                    <a:pt x="70" y="131"/>
                  </a:moveTo>
                  <a:cubicBezTo>
                    <a:pt x="59" y="83"/>
                    <a:pt x="0" y="0"/>
                    <a:pt x="0" y="0"/>
                  </a:cubicBezTo>
                  <a:cubicBezTo>
                    <a:pt x="0" y="0"/>
                    <a:pt x="74" y="35"/>
                    <a:pt x="94" y="71"/>
                  </a:cubicBezTo>
                  <a:cubicBezTo>
                    <a:pt x="112" y="108"/>
                    <a:pt x="123" y="239"/>
                    <a:pt x="123" y="245"/>
                  </a:cubicBezTo>
                  <a:cubicBezTo>
                    <a:pt x="123" y="248"/>
                    <a:pt x="122" y="263"/>
                    <a:pt x="120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80" y="237"/>
                    <a:pt x="81" y="180"/>
                    <a:pt x="70" y="13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55"/>
            <p:cNvSpPr>
              <a:spLocks/>
            </p:cNvSpPr>
            <p:nvPr/>
          </p:nvSpPr>
          <p:spPr bwMode="auto">
            <a:xfrm>
              <a:off x="3442" y="2393"/>
              <a:ext cx="364" cy="680"/>
            </a:xfrm>
            <a:custGeom>
              <a:avLst/>
              <a:gdLst>
                <a:gd name="T0" fmla="*/ 119 w 154"/>
                <a:gd name="T1" fmla="*/ 144 h 288"/>
                <a:gd name="T2" fmla="*/ 0 w 154"/>
                <a:gd name="T3" fmla="*/ 0 h 288"/>
                <a:gd name="T4" fmla="*/ 141 w 154"/>
                <a:gd name="T5" fmla="*/ 148 h 288"/>
                <a:gd name="T6" fmla="*/ 148 w 154"/>
                <a:gd name="T7" fmla="*/ 288 h 288"/>
                <a:gd name="T8" fmla="*/ 128 w 154"/>
                <a:gd name="T9" fmla="*/ 288 h 288"/>
                <a:gd name="T10" fmla="*/ 119 w 154"/>
                <a:gd name="T11" fmla="*/ 1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288">
                  <a:moveTo>
                    <a:pt x="119" y="144"/>
                  </a:moveTo>
                  <a:cubicBezTo>
                    <a:pt x="98" y="50"/>
                    <a:pt x="0" y="0"/>
                    <a:pt x="0" y="0"/>
                  </a:cubicBezTo>
                  <a:cubicBezTo>
                    <a:pt x="0" y="0"/>
                    <a:pt x="110" y="16"/>
                    <a:pt x="141" y="148"/>
                  </a:cubicBezTo>
                  <a:cubicBezTo>
                    <a:pt x="154" y="200"/>
                    <a:pt x="152" y="248"/>
                    <a:pt x="148" y="288"/>
                  </a:cubicBezTo>
                  <a:cubicBezTo>
                    <a:pt x="128" y="288"/>
                    <a:pt x="128" y="288"/>
                    <a:pt x="128" y="288"/>
                  </a:cubicBezTo>
                  <a:cubicBezTo>
                    <a:pt x="129" y="240"/>
                    <a:pt x="128" y="186"/>
                    <a:pt x="119" y="144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56"/>
            <p:cNvSpPr>
              <a:spLocks/>
            </p:cNvSpPr>
            <p:nvPr/>
          </p:nvSpPr>
          <p:spPr bwMode="auto">
            <a:xfrm>
              <a:off x="2481" y="2452"/>
              <a:ext cx="276" cy="621"/>
            </a:xfrm>
            <a:custGeom>
              <a:avLst/>
              <a:gdLst>
                <a:gd name="T0" fmla="*/ 0 w 117"/>
                <a:gd name="T1" fmla="*/ 194 h 263"/>
                <a:gd name="T2" fmla="*/ 24 w 117"/>
                <a:gd name="T3" fmla="*/ 72 h 263"/>
                <a:gd name="T4" fmla="*/ 117 w 117"/>
                <a:gd name="T5" fmla="*/ 0 h 263"/>
                <a:gd name="T6" fmla="*/ 48 w 117"/>
                <a:gd name="T7" fmla="*/ 131 h 263"/>
                <a:gd name="T8" fmla="*/ 40 w 117"/>
                <a:gd name="T9" fmla="*/ 263 h 263"/>
                <a:gd name="T10" fmla="*/ 0 w 117"/>
                <a:gd name="T11" fmla="*/ 263 h 263"/>
                <a:gd name="T12" fmla="*/ 0 w 117"/>
                <a:gd name="T13" fmla="*/ 194 h 263"/>
                <a:gd name="T14" fmla="*/ 0 w 117"/>
                <a:gd name="T15" fmla="*/ 19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263">
                  <a:moveTo>
                    <a:pt x="0" y="194"/>
                  </a:moveTo>
                  <a:cubicBezTo>
                    <a:pt x="5" y="152"/>
                    <a:pt x="13" y="94"/>
                    <a:pt x="24" y="72"/>
                  </a:cubicBezTo>
                  <a:cubicBezTo>
                    <a:pt x="44" y="36"/>
                    <a:pt x="117" y="0"/>
                    <a:pt x="117" y="0"/>
                  </a:cubicBezTo>
                  <a:cubicBezTo>
                    <a:pt x="117" y="0"/>
                    <a:pt x="58" y="84"/>
                    <a:pt x="48" y="131"/>
                  </a:cubicBezTo>
                  <a:cubicBezTo>
                    <a:pt x="38" y="175"/>
                    <a:pt x="37" y="224"/>
                    <a:pt x="40" y="263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194"/>
                    <a:pt x="0" y="194"/>
                    <a:pt x="0" y="19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57"/>
            <p:cNvSpPr>
              <a:spLocks/>
            </p:cNvSpPr>
            <p:nvPr/>
          </p:nvSpPr>
          <p:spPr bwMode="auto">
            <a:xfrm>
              <a:off x="2481" y="2433"/>
              <a:ext cx="314" cy="640"/>
            </a:xfrm>
            <a:custGeom>
              <a:avLst/>
              <a:gdLst>
                <a:gd name="T0" fmla="*/ 0 w 133"/>
                <a:gd name="T1" fmla="*/ 118 h 271"/>
                <a:gd name="T2" fmla="*/ 133 w 133"/>
                <a:gd name="T3" fmla="*/ 0 h 271"/>
                <a:gd name="T4" fmla="*/ 13 w 133"/>
                <a:gd name="T5" fmla="*/ 144 h 271"/>
                <a:gd name="T6" fmla="*/ 4 w 133"/>
                <a:gd name="T7" fmla="*/ 271 h 271"/>
                <a:gd name="T8" fmla="*/ 0 w 133"/>
                <a:gd name="T9" fmla="*/ 271 h 271"/>
                <a:gd name="T10" fmla="*/ 0 w 133"/>
                <a:gd name="T11" fmla="*/ 118 h 271"/>
                <a:gd name="T12" fmla="*/ 0 w 133"/>
                <a:gd name="T13" fmla="*/ 118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271">
                  <a:moveTo>
                    <a:pt x="0" y="118"/>
                  </a:moveTo>
                  <a:cubicBezTo>
                    <a:pt x="38" y="13"/>
                    <a:pt x="133" y="0"/>
                    <a:pt x="133" y="0"/>
                  </a:cubicBezTo>
                  <a:cubicBezTo>
                    <a:pt x="133" y="0"/>
                    <a:pt x="34" y="50"/>
                    <a:pt x="13" y="144"/>
                  </a:cubicBezTo>
                  <a:cubicBezTo>
                    <a:pt x="5" y="181"/>
                    <a:pt x="3" y="228"/>
                    <a:pt x="4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58"/>
            <p:cNvSpPr>
              <a:spLocks/>
            </p:cNvSpPr>
            <p:nvPr/>
          </p:nvSpPr>
          <p:spPr bwMode="auto">
            <a:xfrm>
              <a:off x="3307" y="1817"/>
              <a:ext cx="57" cy="281"/>
            </a:xfrm>
            <a:custGeom>
              <a:avLst/>
              <a:gdLst>
                <a:gd name="T0" fmla="*/ 24 w 24"/>
                <a:gd name="T1" fmla="*/ 9 h 119"/>
                <a:gd name="T2" fmla="*/ 12 w 24"/>
                <a:gd name="T3" fmla="*/ 62 h 119"/>
                <a:gd name="T4" fmla="*/ 13 w 24"/>
                <a:gd name="T5" fmla="*/ 117 h 119"/>
                <a:gd name="T6" fmla="*/ 4 w 24"/>
                <a:gd name="T7" fmla="*/ 119 h 119"/>
                <a:gd name="T8" fmla="*/ 0 w 24"/>
                <a:gd name="T9" fmla="*/ 60 h 119"/>
                <a:gd name="T10" fmla="*/ 17 w 24"/>
                <a:gd name="T11" fmla="*/ 0 h 119"/>
                <a:gd name="T12" fmla="*/ 24 w 24"/>
                <a:gd name="T13" fmla="*/ 9 h 119"/>
                <a:gd name="T14" fmla="*/ 24 w 24"/>
                <a:gd name="T15" fmla="*/ 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19">
                  <a:moveTo>
                    <a:pt x="24" y="9"/>
                  </a:moveTo>
                  <a:cubicBezTo>
                    <a:pt x="24" y="9"/>
                    <a:pt x="13" y="46"/>
                    <a:pt x="12" y="62"/>
                  </a:cubicBezTo>
                  <a:cubicBezTo>
                    <a:pt x="9" y="79"/>
                    <a:pt x="13" y="117"/>
                    <a:pt x="13" y="117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4" y="119"/>
                    <a:pt x="0" y="79"/>
                    <a:pt x="0" y="60"/>
                  </a:cubicBezTo>
                  <a:cubicBezTo>
                    <a:pt x="0" y="41"/>
                    <a:pt x="17" y="0"/>
                    <a:pt x="17" y="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59"/>
            <p:cNvSpPr>
              <a:spLocks/>
            </p:cNvSpPr>
            <p:nvPr/>
          </p:nvSpPr>
          <p:spPr bwMode="auto">
            <a:xfrm>
              <a:off x="3865" y="2511"/>
              <a:ext cx="949" cy="562"/>
            </a:xfrm>
            <a:custGeom>
              <a:avLst/>
              <a:gdLst>
                <a:gd name="T0" fmla="*/ 224 w 402"/>
                <a:gd name="T1" fmla="*/ 0 h 238"/>
                <a:gd name="T2" fmla="*/ 233 w 402"/>
                <a:gd name="T3" fmla="*/ 3 h 238"/>
                <a:gd name="T4" fmla="*/ 245 w 402"/>
                <a:gd name="T5" fmla="*/ 38 h 238"/>
                <a:gd name="T6" fmla="*/ 297 w 402"/>
                <a:gd name="T7" fmla="*/ 69 h 238"/>
                <a:gd name="T8" fmla="*/ 382 w 402"/>
                <a:gd name="T9" fmla="*/ 99 h 238"/>
                <a:gd name="T10" fmla="*/ 400 w 402"/>
                <a:gd name="T11" fmla="*/ 201 h 238"/>
                <a:gd name="T12" fmla="*/ 392 w 402"/>
                <a:gd name="T13" fmla="*/ 238 h 238"/>
                <a:gd name="T14" fmla="*/ 15 w 402"/>
                <a:gd name="T15" fmla="*/ 238 h 238"/>
                <a:gd name="T16" fmla="*/ 8 w 402"/>
                <a:gd name="T17" fmla="*/ 137 h 238"/>
                <a:gd name="T18" fmla="*/ 67 w 402"/>
                <a:gd name="T19" fmla="*/ 54 h 238"/>
                <a:gd name="T20" fmla="*/ 136 w 402"/>
                <a:gd name="T21" fmla="*/ 54 h 238"/>
                <a:gd name="T22" fmla="*/ 185 w 402"/>
                <a:gd name="T23" fmla="*/ 40 h 238"/>
                <a:gd name="T24" fmla="*/ 185 w 402"/>
                <a:gd name="T25" fmla="*/ 6 h 238"/>
                <a:gd name="T26" fmla="*/ 224 w 402"/>
                <a:gd name="T2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2" h="238">
                  <a:moveTo>
                    <a:pt x="224" y="0"/>
                  </a:moveTo>
                  <a:cubicBezTo>
                    <a:pt x="228" y="0"/>
                    <a:pt x="232" y="1"/>
                    <a:pt x="233" y="3"/>
                  </a:cubicBezTo>
                  <a:cubicBezTo>
                    <a:pt x="237" y="12"/>
                    <a:pt x="245" y="38"/>
                    <a:pt x="245" y="38"/>
                  </a:cubicBezTo>
                  <a:cubicBezTo>
                    <a:pt x="245" y="38"/>
                    <a:pt x="284" y="50"/>
                    <a:pt x="297" y="69"/>
                  </a:cubicBezTo>
                  <a:cubicBezTo>
                    <a:pt x="321" y="66"/>
                    <a:pt x="370" y="76"/>
                    <a:pt x="382" y="99"/>
                  </a:cubicBezTo>
                  <a:cubicBezTo>
                    <a:pt x="394" y="121"/>
                    <a:pt x="402" y="157"/>
                    <a:pt x="400" y="201"/>
                  </a:cubicBezTo>
                  <a:cubicBezTo>
                    <a:pt x="399" y="216"/>
                    <a:pt x="396" y="228"/>
                    <a:pt x="392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7" y="218"/>
                    <a:pt x="0" y="185"/>
                    <a:pt x="8" y="137"/>
                  </a:cubicBezTo>
                  <a:cubicBezTo>
                    <a:pt x="12" y="114"/>
                    <a:pt x="44" y="61"/>
                    <a:pt x="67" y="54"/>
                  </a:cubicBezTo>
                  <a:cubicBezTo>
                    <a:pt x="92" y="46"/>
                    <a:pt x="136" y="54"/>
                    <a:pt x="136" y="54"/>
                  </a:cubicBezTo>
                  <a:cubicBezTo>
                    <a:pt x="136" y="54"/>
                    <a:pt x="136" y="54"/>
                    <a:pt x="185" y="40"/>
                  </a:cubicBezTo>
                  <a:cubicBezTo>
                    <a:pt x="185" y="40"/>
                    <a:pt x="185" y="40"/>
                    <a:pt x="185" y="6"/>
                  </a:cubicBezTo>
                  <a:cubicBezTo>
                    <a:pt x="185" y="6"/>
                    <a:pt x="210" y="0"/>
                    <a:pt x="22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60"/>
            <p:cNvSpPr>
              <a:spLocks/>
            </p:cNvSpPr>
            <p:nvPr/>
          </p:nvSpPr>
          <p:spPr bwMode="auto">
            <a:xfrm>
              <a:off x="4120" y="2639"/>
              <a:ext cx="465" cy="120"/>
            </a:xfrm>
            <a:custGeom>
              <a:avLst/>
              <a:gdLst>
                <a:gd name="T0" fmla="*/ 193 w 197"/>
                <a:gd name="T1" fmla="*/ 49 h 51"/>
                <a:gd name="T2" fmla="*/ 190 w 197"/>
                <a:gd name="T3" fmla="*/ 47 h 51"/>
                <a:gd name="T4" fmla="*/ 113 w 197"/>
                <a:gd name="T5" fmla="*/ 5 h 51"/>
                <a:gd name="T6" fmla="*/ 0 w 197"/>
                <a:gd name="T7" fmla="*/ 32 h 51"/>
                <a:gd name="T8" fmla="*/ 2 w 197"/>
                <a:gd name="T9" fmla="*/ 34 h 51"/>
                <a:gd name="T10" fmla="*/ 197 w 197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51">
                  <a:moveTo>
                    <a:pt x="193" y="49"/>
                  </a:moveTo>
                  <a:cubicBezTo>
                    <a:pt x="193" y="49"/>
                    <a:pt x="192" y="48"/>
                    <a:pt x="190" y="47"/>
                  </a:cubicBezTo>
                  <a:cubicBezTo>
                    <a:pt x="180" y="40"/>
                    <a:pt x="151" y="10"/>
                    <a:pt x="113" y="5"/>
                  </a:cubicBezTo>
                  <a:cubicBezTo>
                    <a:pt x="68" y="0"/>
                    <a:pt x="0" y="32"/>
                    <a:pt x="0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97" y="51"/>
                    <a:pt x="197" y="51"/>
                    <a:pt x="197" y="51"/>
                  </a:cubicBezTo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61"/>
            <p:cNvSpPr>
              <a:spLocks/>
            </p:cNvSpPr>
            <p:nvPr/>
          </p:nvSpPr>
          <p:spPr bwMode="auto">
            <a:xfrm>
              <a:off x="3919" y="2629"/>
              <a:ext cx="888" cy="459"/>
            </a:xfrm>
            <a:custGeom>
              <a:avLst/>
              <a:gdLst>
                <a:gd name="T0" fmla="*/ 180 w 376"/>
                <a:gd name="T1" fmla="*/ 24 h 194"/>
                <a:gd name="T2" fmla="*/ 268 w 376"/>
                <a:gd name="T3" fmla="*/ 54 h 194"/>
                <a:gd name="T4" fmla="*/ 341 w 376"/>
                <a:gd name="T5" fmla="*/ 194 h 194"/>
                <a:gd name="T6" fmla="*/ 15 w 376"/>
                <a:gd name="T7" fmla="*/ 194 h 194"/>
                <a:gd name="T8" fmla="*/ 2 w 376"/>
                <a:gd name="T9" fmla="*/ 123 h 194"/>
                <a:gd name="T10" fmla="*/ 101 w 376"/>
                <a:gd name="T11" fmla="*/ 45 h 194"/>
                <a:gd name="T12" fmla="*/ 180 w 376"/>
                <a:gd name="T13" fmla="*/ 2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94">
                  <a:moveTo>
                    <a:pt x="180" y="24"/>
                  </a:moveTo>
                  <a:cubicBezTo>
                    <a:pt x="212" y="24"/>
                    <a:pt x="246" y="33"/>
                    <a:pt x="268" y="54"/>
                  </a:cubicBezTo>
                  <a:cubicBezTo>
                    <a:pt x="354" y="36"/>
                    <a:pt x="376" y="136"/>
                    <a:pt x="341" y="194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4" y="173"/>
                    <a:pt x="0" y="147"/>
                    <a:pt x="2" y="123"/>
                  </a:cubicBezTo>
                  <a:cubicBezTo>
                    <a:pt x="9" y="27"/>
                    <a:pt x="66" y="0"/>
                    <a:pt x="101" y="45"/>
                  </a:cubicBezTo>
                  <a:cubicBezTo>
                    <a:pt x="116" y="32"/>
                    <a:pt x="147" y="24"/>
                    <a:pt x="180" y="24"/>
                  </a:cubicBezTo>
                  <a:close/>
                </a:path>
              </a:pathLst>
            </a:custGeom>
            <a:solidFill>
              <a:srgbClr val="EE91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62"/>
            <p:cNvSpPr>
              <a:spLocks noEditPoints="1"/>
            </p:cNvSpPr>
            <p:nvPr/>
          </p:nvSpPr>
          <p:spPr bwMode="auto">
            <a:xfrm>
              <a:off x="3905" y="2660"/>
              <a:ext cx="869" cy="423"/>
            </a:xfrm>
            <a:custGeom>
              <a:avLst/>
              <a:gdLst>
                <a:gd name="T0" fmla="*/ 252 w 368"/>
                <a:gd name="T1" fmla="*/ 56 h 179"/>
                <a:gd name="T2" fmla="*/ 278 w 368"/>
                <a:gd name="T3" fmla="*/ 133 h 179"/>
                <a:gd name="T4" fmla="*/ 274 w 368"/>
                <a:gd name="T5" fmla="*/ 179 h 179"/>
                <a:gd name="T6" fmla="*/ 260 w 368"/>
                <a:gd name="T7" fmla="*/ 179 h 179"/>
                <a:gd name="T8" fmla="*/ 263 w 368"/>
                <a:gd name="T9" fmla="*/ 141 h 179"/>
                <a:gd name="T10" fmla="*/ 252 w 368"/>
                <a:gd name="T11" fmla="*/ 56 h 179"/>
                <a:gd name="T12" fmla="*/ 117 w 368"/>
                <a:gd name="T13" fmla="*/ 43 h 179"/>
                <a:gd name="T14" fmla="*/ 97 w 368"/>
                <a:gd name="T15" fmla="*/ 126 h 179"/>
                <a:gd name="T16" fmla="*/ 101 w 368"/>
                <a:gd name="T17" fmla="*/ 179 h 179"/>
                <a:gd name="T18" fmla="*/ 87 w 368"/>
                <a:gd name="T19" fmla="*/ 179 h 179"/>
                <a:gd name="T20" fmla="*/ 85 w 368"/>
                <a:gd name="T21" fmla="*/ 120 h 179"/>
                <a:gd name="T22" fmla="*/ 117 w 368"/>
                <a:gd name="T23" fmla="*/ 43 h 179"/>
                <a:gd name="T24" fmla="*/ 308 w 368"/>
                <a:gd name="T25" fmla="*/ 24 h 179"/>
                <a:gd name="T26" fmla="*/ 360 w 368"/>
                <a:gd name="T27" fmla="*/ 80 h 179"/>
                <a:gd name="T28" fmla="*/ 352 w 368"/>
                <a:gd name="T29" fmla="*/ 179 h 179"/>
                <a:gd name="T30" fmla="*/ 334 w 368"/>
                <a:gd name="T31" fmla="*/ 179 h 179"/>
                <a:gd name="T32" fmla="*/ 345 w 368"/>
                <a:gd name="T33" fmla="*/ 160 h 179"/>
                <a:gd name="T34" fmla="*/ 326 w 368"/>
                <a:gd name="T35" fmla="*/ 43 h 179"/>
                <a:gd name="T36" fmla="*/ 266 w 368"/>
                <a:gd name="T37" fmla="*/ 34 h 179"/>
                <a:gd name="T38" fmla="*/ 251 w 368"/>
                <a:gd name="T39" fmla="*/ 29 h 179"/>
                <a:gd name="T40" fmla="*/ 308 w 368"/>
                <a:gd name="T41" fmla="*/ 24 h 179"/>
                <a:gd name="T42" fmla="*/ 77 w 368"/>
                <a:gd name="T43" fmla="*/ 6 h 179"/>
                <a:gd name="T44" fmla="*/ 120 w 368"/>
                <a:gd name="T45" fmla="*/ 22 h 179"/>
                <a:gd name="T46" fmla="*/ 55 w 368"/>
                <a:gd name="T47" fmla="*/ 19 h 179"/>
                <a:gd name="T48" fmla="*/ 18 w 368"/>
                <a:gd name="T49" fmla="*/ 147 h 179"/>
                <a:gd name="T50" fmla="*/ 31 w 368"/>
                <a:gd name="T51" fmla="*/ 179 h 179"/>
                <a:gd name="T52" fmla="*/ 15 w 368"/>
                <a:gd name="T53" fmla="*/ 179 h 179"/>
                <a:gd name="T54" fmla="*/ 6 w 368"/>
                <a:gd name="T55" fmla="*/ 84 h 179"/>
                <a:gd name="T56" fmla="*/ 77 w 368"/>
                <a:gd name="T57" fmla="*/ 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8" h="179">
                  <a:moveTo>
                    <a:pt x="252" y="56"/>
                  </a:moveTo>
                  <a:cubicBezTo>
                    <a:pt x="267" y="57"/>
                    <a:pt x="273" y="78"/>
                    <a:pt x="278" y="133"/>
                  </a:cubicBezTo>
                  <a:cubicBezTo>
                    <a:pt x="278" y="150"/>
                    <a:pt x="276" y="166"/>
                    <a:pt x="274" y="179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1" y="168"/>
                    <a:pt x="263" y="156"/>
                    <a:pt x="263" y="141"/>
                  </a:cubicBezTo>
                  <a:cubicBezTo>
                    <a:pt x="265" y="94"/>
                    <a:pt x="257" y="65"/>
                    <a:pt x="252" y="56"/>
                  </a:cubicBezTo>
                  <a:close/>
                  <a:moveTo>
                    <a:pt x="117" y="43"/>
                  </a:moveTo>
                  <a:cubicBezTo>
                    <a:pt x="117" y="43"/>
                    <a:pt x="103" y="76"/>
                    <a:pt x="97" y="126"/>
                  </a:cubicBezTo>
                  <a:cubicBezTo>
                    <a:pt x="95" y="147"/>
                    <a:pt x="97" y="165"/>
                    <a:pt x="101" y="179"/>
                  </a:cubicBezTo>
                  <a:cubicBezTo>
                    <a:pt x="87" y="179"/>
                    <a:pt x="87" y="179"/>
                    <a:pt x="87" y="179"/>
                  </a:cubicBezTo>
                  <a:cubicBezTo>
                    <a:pt x="83" y="162"/>
                    <a:pt x="81" y="140"/>
                    <a:pt x="85" y="120"/>
                  </a:cubicBezTo>
                  <a:cubicBezTo>
                    <a:pt x="100" y="51"/>
                    <a:pt x="117" y="43"/>
                    <a:pt x="117" y="43"/>
                  </a:cubicBezTo>
                  <a:close/>
                  <a:moveTo>
                    <a:pt x="308" y="24"/>
                  </a:moveTo>
                  <a:cubicBezTo>
                    <a:pt x="334" y="23"/>
                    <a:pt x="353" y="49"/>
                    <a:pt x="360" y="80"/>
                  </a:cubicBezTo>
                  <a:cubicBezTo>
                    <a:pt x="368" y="119"/>
                    <a:pt x="363" y="161"/>
                    <a:pt x="352" y="179"/>
                  </a:cubicBezTo>
                  <a:cubicBezTo>
                    <a:pt x="334" y="179"/>
                    <a:pt x="334" y="179"/>
                    <a:pt x="334" y="179"/>
                  </a:cubicBezTo>
                  <a:cubicBezTo>
                    <a:pt x="345" y="160"/>
                    <a:pt x="345" y="160"/>
                    <a:pt x="345" y="160"/>
                  </a:cubicBezTo>
                  <a:cubicBezTo>
                    <a:pt x="366" y="98"/>
                    <a:pt x="338" y="50"/>
                    <a:pt x="326" y="43"/>
                  </a:cubicBezTo>
                  <a:cubicBezTo>
                    <a:pt x="314" y="36"/>
                    <a:pt x="266" y="34"/>
                    <a:pt x="266" y="34"/>
                  </a:cubicBezTo>
                  <a:cubicBezTo>
                    <a:pt x="251" y="29"/>
                    <a:pt x="251" y="29"/>
                    <a:pt x="251" y="29"/>
                  </a:cubicBezTo>
                  <a:cubicBezTo>
                    <a:pt x="251" y="29"/>
                    <a:pt x="282" y="24"/>
                    <a:pt x="308" y="24"/>
                  </a:cubicBezTo>
                  <a:close/>
                  <a:moveTo>
                    <a:pt x="77" y="6"/>
                  </a:moveTo>
                  <a:cubicBezTo>
                    <a:pt x="90" y="7"/>
                    <a:pt x="104" y="13"/>
                    <a:pt x="120" y="22"/>
                  </a:cubicBezTo>
                  <a:cubicBezTo>
                    <a:pt x="120" y="22"/>
                    <a:pt x="69" y="12"/>
                    <a:pt x="55" y="19"/>
                  </a:cubicBezTo>
                  <a:cubicBezTo>
                    <a:pt x="34" y="41"/>
                    <a:pt x="5" y="88"/>
                    <a:pt x="18" y="147"/>
                  </a:cubicBezTo>
                  <a:cubicBezTo>
                    <a:pt x="21" y="161"/>
                    <a:pt x="26" y="171"/>
                    <a:pt x="31" y="179"/>
                  </a:cubicBezTo>
                  <a:cubicBezTo>
                    <a:pt x="15" y="179"/>
                    <a:pt x="15" y="179"/>
                    <a:pt x="15" y="179"/>
                  </a:cubicBezTo>
                  <a:cubicBezTo>
                    <a:pt x="1" y="153"/>
                    <a:pt x="0" y="118"/>
                    <a:pt x="6" y="84"/>
                  </a:cubicBezTo>
                  <a:cubicBezTo>
                    <a:pt x="17" y="28"/>
                    <a:pt x="39" y="0"/>
                    <a:pt x="77" y="6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63"/>
            <p:cNvSpPr>
              <a:spLocks/>
            </p:cNvSpPr>
            <p:nvPr/>
          </p:nvSpPr>
          <p:spPr bwMode="auto">
            <a:xfrm>
              <a:off x="4240" y="2565"/>
              <a:ext cx="218" cy="218"/>
            </a:xfrm>
            <a:custGeom>
              <a:avLst/>
              <a:gdLst>
                <a:gd name="T0" fmla="*/ 0 w 92"/>
                <a:gd name="T1" fmla="*/ 68 h 92"/>
                <a:gd name="T2" fmla="*/ 50 w 92"/>
                <a:gd name="T3" fmla="*/ 89 h 92"/>
                <a:gd name="T4" fmla="*/ 92 w 92"/>
                <a:gd name="T5" fmla="*/ 71 h 92"/>
                <a:gd name="T6" fmla="*/ 69 w 92"/>
                <a:gd name="T7" fmla="*/ 56 h 92"/>
                <a:gd name="T8" fmla="*/ 64 w 92"/>
                <a:gd name="T9" fmla="*/ 6 h 92"/>
                <a:gd name="T10" fmla="*/ 37 w 92"/>
                <a:gd name="T11" fmla="*/ 7 h 92"/>
                <a:gd name="T12" fmla="*/ 42 w 92"/>
                <a:gd name="T13" fmla="*/ 37 h 92"/>
                <a:gd name="T14" fmla="*/ 0 w 92"/>
                <a:gd name="T15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92">
                  <a:moveTo>
                    <a:pt x="0" y="68"/>
                  </a:moveTo>
                  <a:cubicBezTo>
                    <a:pt x="0" y="68"/>
                    <a:pt x="21" y="87"/>
                    <a:pt x="50" y="89"/>
                  </a:cubicBezTo>
                  <a:cubicBezTo>
                    <a:pt x="87" y="92"/>
                    <a:pt x="92" y="71"/>
                    <a:pt x="92" y="71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9" y="56"/>
                    <a:pt x="83" y="32"/>
                    <a:pt x="64" y="6"/>
                  </a:cubicBezTo>
                  <a:cubicBezTo>
                    <a:pt x="47" y="0"/>
                    <a:pt x="37" y="7"/>
                    <a:pt x="37" y="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1" y="53"/>
                    <a:pt x="0" y="6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64"/>
            <p:cNvSpPr>
              <a:spLocks/>
            </p:cNvSpPr>
            <p:nvPr/>
          </p:nvSpPr>
          <p:spPr bwMode="auto">
            <a:xfrm>
              <a:off x="4243" y="2577"/>
              <a:ext cx="233" cy="213"/>
            </a:xfrm>
            <a:custGeom>
              <a:avLst/>
              <a:gdLst>
                <a:gd name="T0" fmla="*/ 0 w 99"/>
                <a:gd name="T1" fmla="*/ 63 h 90"/>
                <a:gd name="T2" fmla="*/ 46 w 99"/>
                <a:gd name="T3" fmla="*/ 87 h 90"/>
                <a:gd name="T4" fmla="*/ 91 w 99"/>
                <a:gd name="T5" fmla="*/ 71 h 90"/>
                <a:gd name="T6" fmla="*/ 71 w 99"/>
                <a:gd name="T7" fmla="*/ 50 h 90"/>
                <a:gd name="T8" fmla="*/ 76 w 99"/>
                <a:gd name="T9" fmla="*/ 24 h 90"/>
                <a:gd name="T10" fmla="*/ 66 w 99"/>
                <a:gd name="T11" fmla="*/ 1 h 90"/>
                <a:gd name="T12" fmla="*/ 59 w 99"/>
                <a:gd name="T13" fmla="*/ 0 h 90"/>
                <a:gd name="T14" fmla="*/ 67 w 99"/>
                <a:gd name="T15" fmla="*/ 27 h 90"/>
                <a:gd name="T16" fmla="*/ 60 w 99"/>
                <a:gd name="T17" fmla="*/ 54 h 90"/>
                <a:gd name="T18" fmla="*/ 82 w 99"/>
                <a:gd name="T19" fmla="*/ 62 h 90"/>
                <a:gd name="T20" fmla="*/ 58 w 99"/>
                <a:gd name="T21" fmla="*/ 81 h 90"/>
                <a:gd name="T22" fmla="*/ 0 w 99"/>
                <a:gd name="T23" fmla="*/ 6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90">
                  <a:moveTo>
                    <a:pt x="0" y="63"/>
                  </a:moveTo>
                  <a:cubicBezTo>
                    <a:pt x="0" y="63"/>
                    <a:pt x="19" y="86"/>
                    <a:pt x="46" y="87"/>
                  </a:cubicBezTo>
                  <a:cubicBezTo>
                    <a:pt x="73" y="89"/>
                    <a:pt x="82" y="90"/>
                    <a:pt x="91" y="71"/>
                  </a:cubicBezTo>
                  <a:cubicBezTo>
                    <a:pt x="99" y="53"/>
                    <a:pt x="71" y="50"/>
                    <a:pt x="71" y="50"/>
                  </a:cubicBezTo>
                  <a:cubicBezTo>
                    <a:pt x="71" y="50"/>
                    <a:pt x="78" y="39"/>
                    <a:pt x="76" y="24"/>
                  </a:cubicBezTo>
                  <a:cubicBezTo>
                    <a:pt x="74" y="9"/>
                    <a:pt x="66" y="1"/>
                    <a:pt x="66" y="1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8" y="13"/>
                    <a:pt x="67" y="27"/>
                  </a:cubicBezTo>
                  <a:cubicBezTo>
                    <a:pt x="66" y="40"/>
                    <a:pt x="60" y="54"/>
                    <a:pt x="60" y="54"/>
                  </a:cubicBezTo>
                  <a:cubicBezTo>
                    <a:pt x="60" y="54"/>
                    <a:pt x="82" y="56"/>
                    <a:pt x="82" y="62"/>
                  </a:cubicBezTo>
                  <a:cubicBezTo>
                    <a:pt x="82" y="74"/>
                    <a:pt x="70" y="81"/>
                    <a:pt x="58" y="81"/>
                  </a:cubicBezTo>
                  <a:cubicBezTo>
                    <a:pt x="47" y="81"/>
                    <a:pt x="0" y="63"/>
                    <a:pt x="0" y="63"/>
                  </a:cubicBezTo>
                  <a:close/>
                </a:path>
              </a:pathLst>
            </a:custGeom>
            <a:solidFill>
              <a:srgbClr val="696A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65"/>
            <p:cNvSpPr>
              <a:spLocks/>
            </p:cNvSpPr>
            <p:nvPr/>
          </p:nvSpPr>
          <p:spPr bwMode="auto">
            <a:xfrm>
              <a:off x="3310" y="2072"/>
              <a:ext cx="507" cy="167"/>
            </a:xfrm>
            <a:custGeom>
              <a:avLst/>
              <a:gdLst>
                <a:gd name="T0" fmla="*/ 82 w 215"/>
                <a:gd name="T1" fmla="*/ 2 h 71"/>
                <a:gd name="T2" fmla="*/ 215 w 215"/>
                <a:gd name="T3" fmla="*/ 71 h 71"/>
                <a:gd name="T4" fmla="*/ 98 w 215"/>
                <a:gd name="T5" fmla="*/ 13 h 71"/>
                <a:gd name="T6" fmla="*/ 0 w 215"/>
                <a:gd name="T7" fmla="*/ 14 h 71"/>
                <a:gd name="T8" fmla="*/ 82 w 215"/>
                <a:gd name="T9" fmla="*/ 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71">
                  <a:moveTo>
                    <a:pt x="82" y="2"/>
                  </a:moveTo>
                  <a:cubicBezTo>
                    <a:pt x="116" y="3"/>
                    <a:pt x="190" y="29"/>
                    <a:pt x="215" y="71"/>
                  </a:cubicBezTo>
                  <a:cubicBezTo>
                    <a:pt x="161" y="35"/>
                    <a:pt x="125" y="17"/>
                    <a:pt x="98" y="13"/>
                  </a:cubicBezTo>
                  <a:cubicBezTo>
                    <a:pt x="76" y="9"/>
                    <a:pt x="76" y="12"/>
                    <a:pt x="0" y="14"/>
                  </a:cubicBezTo>
                  <a:cubicBezTo>
                    <a:pt x="0" y="14"/>
                    <a:pt x="27" y="0"/>
                    <a:pt x="82" y="2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348" name="Group 347"/>
          <p:cNvGrpSpPr/>
          <p:nvPr/>
        </p:nvGrpSpPr>
        <p:grpSpPr>
          <a:xfrm>
            <a:off x="-1588" y="3799401"/>
            <a:ext cx="4386410" cy="3084511"/>
            <a:chOff x="-1588" y="4419600"/>
            <a:chExt cx="3504440" cy="2464312"/>
          </a:xfrm>
        </p:grpSpPr>
        <p:grpSp>
          <p:nvGrpSpPr>
            <p:cNvPr id="349" name="Group 156"/>
            <p:cNvGrpSpPr>
              <a:grpSpLocks noChangeAspect="1"/>
            </p:cNvGrpSpPr>
            <p:nvPr/>
          </p:nvGrpSpPr>
          <p:grpSpPr bwMode="auto">
            <a:xfrm>
              <a:off x="-321" y="4419600"/>
              <a:ext cx="2827754" cy="2458133"/>
              <a:chOff x="437" y="-367"/>
              <a:chExt cx="5799" cy="5041"/>
            </a:xfrm>
          </p:grpSpPr>
          <p:sp>
            <p:nvSpPr>
              <p:cNvPr id="375" name="Freeform 157"/>
              <p:cNvSpPr>
                <a:spLocks/>
              </p:cNvSpPr>
              <p:nvPr/>
            </p:nvSpPr>
            <p:spPr bwMode="auto">
              <a:xfrm>
                <a:off x="2494" y="-126"/>
                <a:ext cx="1751" cy="1833"/>
              </a:xfrm>
              <a:custGeom>
                <a:avLst/>
                <a:gdLst>
                  <a:gd name="T0" fmla="*/ 484 w 741"/>
                  <a:gd name="T1" fmla="*/ 111 h 776"/>
                  <a:gd name="T2" fmla="*/ 372 w 741"/>
                  <a:gd name="T3" fmla="*/ 48 h 776"/>
                  <a:gd name="T4" fmla="*/ 375 w 741"/>
                  <a:gd name="T5" fmla="*/ 0 h 776"/>
                  <a:gd name="T6" fmla="*/ 301 w 741"/>
                  <a:gd name="T7" fmla="*/ 2 h 776"/>
                  <a:gd name="T8" fmla="*/ 207 w 741"/>
                  <a:gd name="T9" fmla="*/ 112 h 776"/>
                  <a:gd name="T10" fmla="*/ 71 w 741"/>
                  <a:gd name="T11" fmla="*/ 202 h 776"/>
                  <a:gd name="T12" fmla="*/ 48 w 741"/>
                  <a:gd name="T13" fmla="*/ 561 h 776"/>
                  <a:gd name="T14" fmla="*/ 142 w 741"/>
                  <a:gd name="T15" fmla="*/ 741 h 776"/>
                  <a:gd name="T16" fmla="*/ 229 w 741"/>
                  <a:gd name="T17" fmla="*/ 735 h 776"/>
                  <a:gd name="T18" fmla="*/ 392 w 741"/>
                  <a:gd name="T19" fmla="*/ 766 h 776"/>
                  <a:gd name="T20" fmla="*/ 542 w 741"/>
                  <a:gd name="T21" fmla="*/ 711 h 776"/>
                  <a:gd name="T22" fmla="*/ 680 w 741"/>
                  <a:gd name="T23" fmla="*/ 648 h 776"/>
                  <a:gd name="T24" fmla="*/ 741 w 741"/>
                  <a:gd name="T25" fmla="*/ 451 h 776"/>
                  <a:gd name="T26" fmla="*/ 676 w 741"/>
                  <a:gd name="T27" fmla="*/ 218 h 776"/>
                  <a:gd name="T28" fmla="*/ 484 w 741"/>
                  <a:gd name="T29" fmla="*/ 111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41" h="776">
                    <a:moveTo>
                      <a:pt x="484" y="111"/>
                    </a:moveTo>
                    <a:cubicBezTo>
                      <a:pt x="454" y="48"/>
                      <a:pt x="372" y="48"/>
                      <a:pt x="372" y="48"/>
                    </a:cubicBezTo>
                    <a:cubicBezTo>
                      <a:pt x="372" y="48"/>
                      <a:pt x="372" y="48"/>
                      <a:pt x="375" y="0"/>
                    </a:cubicBezTo>
                    <a:cubicBezTo>
                      <a:pt x="375" y="0"/>
                      <a:pt x="375" y="0"/>
                      <a:pt x="301" y="2"/>
                    </a:cubicBezTo>
                    <a:cubicBezTo>
                      <a:pt x="301" y="2"/>
                      <a:pt x="212" y="51"/>
                      <a:pt x="207" y="112"/>
                    </a:cubicBezTo>
                    <a:cubicBezTo>
                      <a:pt x="167" y="115"/>
                      <a:pt x="143" y="132"/>
                      <a:pt x="71" y="202"/>
                    </a:cubicBezTo>
                    <a:cubicBezTo>
                      <a:pt x="0" y="270"/>
                      <a:pt x="48" y="561"/>
                      <a:pt x="48" y="561"/>
                    </a:cubicBezTo>
                    <a:cubicBezTo>
                      <a:pt x="48" y="561"/>
                      <a:pt x="99" y="732"/>
                      <a:pt x="142" y="741"/>
                    </a:cubicBezTo>
                    <a:cubicBezTo>
                      <a:pt x="186" y="751"/>
                      <a:pt x="229" y="735"/>
                      <a:pt x="229" y="735"/>
                    </a:cubicBezTo>
                    <a:cubicBezTo>
                      <a:pt x="229" y="735"/>
                      <a:pt x="301" y="776"/>
                      <a:pt x="392" y="766"/>
                    </a:cubicBezTo>
                    <a:cubicBezTo>
                      <a:pt x="483" y="756"/>
                      <a:pt x="505" y="743"/>
                      <a:pt x="542" y="711"/>
                    </a:cubicBezTo>
                    <a:cubicBezTo>
                      <a:pt x="579" y="706"/>
                      <a:pt x="648" y="688"/>
                      <a:pt x="680" y="648"/>
                    </a:cubicBezTo>
                    <a:cubicBezTo>
                      <a:pt x="711" y="607"/>
                      <a:pt x="741" y="527"/>
                      <a:pt x="741" y="451"/>
                    </a:cubicBezTo>
                    <a:cubicBezTo>
                      <a:pt x="741" y="377"/>
                      <a:pt x="676" y="218"/>
                      <a:pt x="676" y="218"/>
                    </a:cubicBezTo>
                    <a:cubicBezTo>
                      <a:pt x="676" y="218"/>
                      <a:pt x="636" y="120"/>
                      <a:pt x="484" y="11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6" name="Freeform 158"/>
              <p:cNvSpPr>
                <a:spLocks/>
              </p:cNvSpPr>
              <p:nvPr/>
            </p:nvSpPr>
            <p:spPr bwMode="auto">
              <a:xfrm>
                <a:off x="2365" y="89"/>
                <a:ext cx="1807" cy="1630"/>
              </a:xfrm>
              <a:custGeom>
                <a:avLst/>
                <a:gdLst>
                  <a:gd name="T0" fmla="*/ 530 w 765"/>
                  <a:gd name="T1" fmla="*/ 54 h 690"/>
                  <a:gd name="T2" fmla="*/ 311 w 765"/>
                  <a:gd name="T3" fmla="*/ 59 h 690"/>
                  <a:gd name="T4" fmla="*/ 288 w 765"/>
                  <a:gd name="T5" fmla="*/ 605 h 690"/>
                  <a:gd name="T6" fmla="*/ 587 w 765"/>
                  <a:gd name="T7" fmla="*/ 593 h 690"/>
                  <a:gd name="T8" fmla="*/ 752 w 765"/>
                  <a:gd name="T9" fmla="*/ 341 h 690"/>
                  <a:gd name="T10" fmla="*/ 530 w 765"/>
                  <a:gd name="T11" fmla="*/ 54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5" h="690">
                    <a:moveTo>
                      <a:pt x="530" y="54"/>
                    </a:moveTo>
                    <a:cubicBezTo>
                      <a:pt x="482" y="0"/>
                      <a:pt x="360" y="6"/>
                      <a:pt x="311" y="59"/>
                    </a:cubicBezTo>
                    <a:cubicBezTo>
                      <a:pt x="0" y="13"/>
                      <a:pt x="79" y="668"/>
                      <a:pt x="288" y="605"/>
                    </a:cubicBezTo>
                    <a:cubicBezTo>
                      <a:pt x="341" y="690"/>
                      <a:pt x="546" y="652"/>
                      <a:pt x="587" y="593"/>
                    </a:cubicBezTo>
                    <a:cubicBezTo>
                      <a:pt x="710" y="587"/>
                      <a:pt x="765" y="485"/>
                      <a:pt x="752" y="341"/>
                    </a:cubicBezTo>
                    <a:cubicBezTo>
                      <a:pt x="737" y="166"/>
                      <a:pt x="635" y="16"/>
                      <a:pt x="530" y="54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7" name="Freeform 159"/>
              <p:cNvSpPr>
                <a:spLocks/>
              </p:cNvSpPr>
              <p:nvPr/>
            </p:nvSpPr>
            <p:spPr bwMode="auto">
              <a:xfrm>
                <a:off x="3614" y="219"/>
                <a:ext cx="532" cy="1252"/>
              </a:xfrm>
              <a:custGeom>
                <a:avLst/>
                <a:gdLst>
                  <a:gd name="T0" fmla="*/ 0 w 225"/>
                  <a:gd name="T1" fmla="*/ 0 h 530"/>
                  <a:gd name="T2" fmla="*/ 67 w 225"/>
                  <a:gd name="T3" fmla="*/ 32 h 530"/>
                  <a:gd name="T4" fmla="*/ 189 w 225"/>
                  <a:gd name="T5" fmla="*/ 284 h 530"/>
                  <a:gd name="T6" fmla="*/ 68 w 225"/>
                  <a:gd name="T7" fmla="*/ 527 h 530"/>
                  <a:gd name="T8" fmla="*/ 100 w 225"/>
                  <a:gd name="T9" fmla="*/ 530 h 530"/>
                  <a:gd name="T10" fmla="*/ 207 w 225"/>
                  <a:gd name="T11" fmla="*/ 381 h 530"/>
                  <a:gd name="T12" fmla="*/ 126 w 225"/>
                  <a:gd name="T13" fmla="*/ 60 h 530"/>
                  <a:gd name="T14" fmla="*/ 0 w 225"/>
                  <a:gd name="T15" fmla="*/ 0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5" h="530">
                    <a:moveTo>
                      <a:pt x="0" y="0"/>
                    </a:moveTo>
                    <a:cubicBezTo>
                      <a:pt x="0" y="0"/>
                      <a:pt x="33" y="16"/>
                      <a:pt x="67" y="32"/>
                    </a:cubicBezTo>
                    <a:cubicBezTo>
                      <a:pt x="100" y="49"/>
                      <a:pt x="169" y="115"/>
                      <a:pt x="189" y="284"/>
                    </a:cubicBezTo>
                    <a:cubicBezTo>
                      <a:pt x="213" y="490"/>
                      <a:pt x="68" y="527"/>
                      <a:pt x="68" y="527"/>
                    </a:cubicBezTo>
                    <a:cubicBezTo>
                      <a:pt x="68" y="527"/>
                      <a:pt x="92" y="530"/>
                      <a:pt x="100" y="530"/>
                    </a:cubicBezTo>
                    <a:cubicBezTo>
                      <a:pt x="146" y="526"/>
                      <a:pt x="195" y="468"/>
                      <a:pt x="207" y="381"/>
                    </a:cubicBezTo>
                    <a:cubicBezTo>
                      <a:pt x="225" y="252"/>
                      <a:pt x="181" y="134"/>
                      <a:pt x="126" y="60"/>
                    </a:cubicBezTo>
                    <a:cubicBezTo>
                      <a:pt x="86" y="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8" name="Freeform 160"/>
              <p:cNvSpPr>
                <a:spLocks/>
              </p:cNvSpPr>
              <p:nvPr/>
            </p:nvSpPr>
            <p:spPr bwMode="auto">
              <a:xfrm>
                <a:off x="3536" y="349"/>
                <a:ext cx="329" cy="1091"/>
              </a:xfrm>
              <a:custGeom>
                <a:avLst/>
                <a:gdLst>
                  <a:gd name="T0" fmla="*/ 0 w 139"/>
                  <a:gd name="T1" fmla="*/ 0 h 462"/>
                  <a:gd name="T2" fmla="*/ 103 w 139"/>
                  <a:gd name="T3" fmla="*/ 182 h 462"/>
                  <a:gd name="T4" fmla="*/ 71 w 139"/>
                  <a:gd name="T5" fmla="*/ 462 h 462"/>
                  <a:gd name="T6" fmla="*/ 109 w 139"/>
                  <a:gd name="T7" fmla="*/ 422 h 462"/>
                  <a:gd name="T8" fmla="*/ 118 w 139"/>
                  <a:gd name="T9" fmla="*/ 160 h 462"/>
                  <a:gd name="T10" fmla="*/ 0 w 139"/>
                  <a:gd name="T1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9" h="462">
                    <a:moveTo>
                      <a:pt x="0" y="0"/>
                    </a:moveTo>
                    <a:cubicBezTo>
                      <a:pt x="0" y="0"/>
                      <a:pt x="95" y="59"/>
                      <a:pt x="103" y="182"/>
                    </a:cubicBezTo>
                    <a:cubicBezTo>
                      <a:pt x="115" y="378"/>
                      <a:pt x="71" y="462"/>
                      <a:pt x="71" y="462"/>
                    </a:cubicBezTo>
                    <a:cubicBezTo>
                      <a:pt x="71" y="462"/>
                      <a:pt x="93" y="459"/>
                      <a:pt x="109" y="422"/>
                    </a:cubicBezTo>
                    <a:cubicBezTo>
                      <a:pt x="131" y="369"/>
                      <a:pt x="139" y="276"/>
                      <a:pt x="118" y="160"/>
                    </a:cubicBezTo>
                    <a:cubicBezTo>
                      <a:pt x="90" y="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9" name="Freeform 161"/>
              <p:cNvSpPr>
                <a:spLocks/>
              </p:cNvSpPr>
              <p:nvPr/>
            </p:nvSpPr>
            <p:spPr bwMode="auto">
              <a:xfrm>
                <a:off x="3005" y="-100"/>
                <a:ext cx="680" cy="425"/>
              </a:xfrm>
              <a:custGeom>
                <a:avLst/>
                <a:gdLst>
                  <a:gd name="T0" fmla="*/ 234 w 288"/>
                  <a:gd name="T1" fmla="*/ 75 h 180"/>
                  <a:gd name="T2" fmla="*/ 143 w 288"/>
                  <a:gd name="T3" fmla="*/ 52 h 180"/>
                  <a:gd name="T4" fmla="*/ 145 w 288"/>
                  <a:gd name="T5" fmla="*/ 0 h 180"/>
                  <a:gd name="T6" fmla="*/ 108 w 288"/>
                  <a:gd name="T7" fmla="*/ 0 h 180"/>
                  <a:gd name="T8" fmla="*/ 4 w 288"/>
                  <a:gd name="T9" fmla="*/ 138 h 180"/>
                  <a:gd name="T10" fmla="*/ 288 w 288"/>
                  <a:gd name="T11" fmla="*/ 142 h 180"/>
                  <a:gd name="T12" fmla="*/ 234 w 288"/>
                  <a:gd name="T13" fmla="*/ 75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180">
                    <a:moveTo>
                      <a:pt x="234" y="75"/>
                    </a:moveTo>
                    <a:cubicBezTo>
                      <a:pt x="183" y="55"/>
                      <a:pt x="143" y="52"/>
                      <a:pt x="143" y="52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0"/>
                      <a:pt x="0" y="96"/>
                      <a:pt x="4" y="138"/>
                    </a:cubicBezTo>
                    <a:cubicBezTo>
                      <a:pt x="6" y="180"/>
                      <a:pt x="186" y="177"/>
                      <a:pt x="288" y="142"/>
                    </a:cubicBezTo>
                    <a:cubicBezTo>
                      <a:pt x="288" y="142"/>
                      <a:pt x="285" y="94"/>
                      <a:pt x="234" y="75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0" name="Freeform 162"/>
              <p:cNvSpPr>
                <a:spLocks/>
              </p:cNvSpPr>
              <p:nvPr/>
            </p:nvSpPr>
            <p:spPr bwMode="auto">
              <a:xfrm>
                <a:off x="2955" y="-100"/>
                <a:ext cx="579" cy="475"/>
              </a:xfrm>
              <a:custGeom>
                <a:avLst/>
                <a:gdLst>
                  <a:gd name="T0" fmla="*/ 87 w 245"/>
                  <a:gd name="T1" fmla="*/ 152 h 201"/>
                  <a:gd name="T2" fmla="*/ 79 w 245"/>
                  <a:gd name="T3" fmla="*/ 83 h 201"/>
                  <a:gd name="T4" fmla="*/ 129 w 245"/>
                  <a:gd name="T5" fmla="*/ 0 h 201"/>
                  <a:gd name="T6" fmla="*/ 44 w 245"/>
                  <a:gd name="T7" fmla="*/ 81 h 201"/>
                  <a:gd name="T8" fmla="*/ 53 w 245"/>
                  <a:gd name="T9" fmla="*/ 177 h 201"/>
                  <a:gd name="T10" fmla="*/ 245 w 245"/>
                  <a:gd name="T11" fmla="*/ 158 h 201"/>
                  <a:gd name="T12" fmla="*/ 87 w 245"/>
                  <a:gd name="T13" fmla="*/ 15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5" h="201">
                    <a:moveTo>
                      <a:pt x="87" y="152"/>
                    </a:moveTo>
                    <a:cubicBezTo>
                      <a:pt x="76" y="146"/>
                      <a:pt x="76" y="105"/>
                      <a:pt x="79" y="83"/>
                    </a:cubicBezTo>
                    <a:cubicBezTo>
                      <a:pt x="82" y="62"/>
                      <a:pt x="129" y="0"/>
                      <a:pt x="129" y="0"/>
                    </a:cubicBezTo>
                    <a:cubicBezTo>
                      <a:pt x="129" y="0"/>
                      <a:pt x="71" y="32"/>
                      <a:pt x="44" y="81"/>
                    </a:cubicBezTo>
                    <a:cubicBezTo>
                      <a:pt x="23" y="118"/>
                      <a:pt x="0" y="158"/>
                      <a:pt x="53" y="177"/>
                    </a:cubicBezTo>
                    <a:cubicBezTo>
                      <a:pt x="124" y="201"/>
                      <a:pt x="202" y="185"/>
                      <a:pt x="245" y="158"/>
                    </a:cubicBezTo>
                    <a:cubicBezTo>
                      <a:pt x="224" y="158"/>
                      <a:pt x="136" y="184"/>
                      <a:pt x="87" y="152"/>
                    </a:cubicBezTo>
                    <a:close/>
                  </a:path>
                </a:pathLst>
              </a:custGeom>
              <a:solidFill>
                <a:srgbClr val="5E6C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1" name="Freeform 163"/>
              <p:cNvSpPr>
                <a:spLocks/>
              </p:cNvSpPr>
              <p:nvPr/>
            </p:nvSpPr>
            <p:spPr bwMode="auto">
              <a:xfrm>
                <a:off x="477" y="-161"/>
                <a:ext cx="2412" cy="1991"/>
              </a:xfrm>
              <a:custGeom>
                <a:avLst/>
                <a:gdLst>
                  <a:gd name="T0" fmla="*/ 604 w 1021"/>
                  <a:gd name="T1" fmla="*/ 82 h 843"/>
                  <a:gd name="T2" fmla="*/ 341 w 1021"/>
                  <a:gd name="T3" fmla="*/ 75 h 843"/>
                  <a:gd name="T4" fmla="*/ 15 w 1021"/>
                  <a:gd name="T5" fmla="*/ 425 h 843"/>
                  <a:gd name="T6" fmla="*/ 270 w 1021"/>
                  <a:gd name="T7" fmla="*/ 726 h 843"/>
                  <a:gd name="T8" fmla="*/ 633 w 1021"/>
                  <a:gd name="T9" fmla="*/ 740 h 843"/>
                  <a:gd name="T10" fmla="*/ 604 w 1021"/>
                  <a:gd name="T11" fmla="*/ 82 h 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1" h="843">
                    <a:moveTo>
                      <a:pt x="604" y="82"/>
                    </a:moveTo>
                    <a:cubicBezTo>
                      <a:pt x="531" y="0"/>
                      <a:pt x="376" y="37"/>
                      <a:pt x="341" y="75"/>
                    </a:cubicBezTo>
                    <a:cubicBezTo>
                      <a:pt x="163" y="36"/>
                      <a:pt x="34" y="214"/>
                      <a:pt x="15" y="425"/>
                    </a:cubicBezTo>
                    <a:cubicBezTo>
                      <a:pt x="0" y="597"/>
                      <a:pt x="122" y="718"/>
                      <a:pt x="270" y="726"/>
                    </a:cubicBezTo>
                    <a:cubicBezTo>
                      <a:pt x="320" y="797"/>
                      <a:pt x="568" y="843"/>
                      <a:pt x="633" y="740"/>
                    </a:cubicBezTo>
                    <a:cubicBezTo>
                      <a:pt x="884" y="817"/>
                      <a:pt x="1021" y="50"/>
                      <a:pt x="604" y="82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2" name="Freeform 164"/>
              <p:cNvSpPr>
                <a:spLocks/>
              </p:cNvSpPr>
              <p:nvPr/>
            </p:nvSpPr>
            <p:spPr bwMode="auto">
              <a:xfrm>
                <a:off x="560" y="61"/>
                <a:ext cx="831" cy="1540"/>
              </a:xfrm>
              <a:custGeom>
                <a:avLst/>
                <a:gdLst>
                  <a:gd name="T0" fmla="*/ 193 w 352"/>
                  <a:gd name="T1" fmla="*/ 242 h 652"/>
                  <a:gd name="T2" fmla="*/ 206 w 352"/>
                  <a:gd name="T3" fmla="*/ 596 h 652"/>
                  <a:gd name="T4" fmla="*/ 206 w 352"/>
                  <a:gd name="T5" fmla="*/ 597 h 652"/>
                  <a:gd name="T6" fmla="*/ 48 w 352"/>
                  <a:gd name="T7" fmla="*/ 320 h 652"/>
                  <a:gd name="T8" fmla="*/ 204 w 352"/>
                  <a:gd name="T9" fmla="*/ 34 h 652"/>
                  <a:gd name="T10" fmla="*/ 297 w 352"/>
                  <a:gd name="T11" fmla="*/ 0 h 652"/>
                  <a:gd name="T12" fmla="*/ 134 w 352"/>
                  <a:gd name="T13" fmla="*/ 64 h 652"/>
                  <a:gd name="T14" fmla="*/ 24 w 352"/>
                  <a:gd name="T15" fmla="*/ 432 h 652"/>
                  <a:gd name="T16" fmla="*/ 169 w 352"/>
                  <a:gd name="T17" fmla="*/ 603 h 652"/>
                  <a:gd name="T18" fmla="*/ 207 w 352"/>
                  <a:gd name="T19" fmla="*/ 601 h 652"/>
                  <a:gd name="T20" fmla="*/ 254 w 352"/>
                  <a:gd name="T21" fmla="*/ 652 h 652"/>
                  <a:gd name="T22" fmla="*/ 213 w 352"/>
                  <a:gd name="T23" fmla="*/ 272 h 652"/>
                  <a:gd name="T24" fmla="*/ 352 w 352"/>
                  <a:gd name="T25" fmla="*/ 27 h 652"/>
                  <a:gd name="T26" fmla="*/ 193 w 352"/>
                  <a:gd name="T27" fmla="*/ 24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2" h="652">
                    <a:moveTo>
                      <a:pt x="193" y="242"/>
                    </a:moveTo>
                    <a:cubicBezTo>
                      <a:pt x="164" y="400"/>
                      <a:pt x="175" y="525"/>
                      <a:pt x="206" y="596"/>
                    </a:cubicBezTo>
                    <a:cubicBezTo>
                      <a:pt x="206" y="597"/>
                      <a:pt x="206" y="597"/>
                      <a:pt x="206" y="597"/>
                    </a:cubicBezTo>
                    <a:cubicBezTo>
                      <a:pt x="168" y="587"/>
                      <a:pt x="20" y="528"/>
                      <a:pt x="48" y="320"/>
                    </a:cubicBezTo>
                    <a:cubicBezTo>
                      <a:pt x="76" y="126"/>
                      <a:pt x="157" y="52"/>
                      <a:pt x="204" y="34"/>
                    </a:cubicBezTo>
                    <a:cubicBezTo>
                      <a:pt x="249" y="15"/>
                      <a:pt x="297" y="0"/>
                      <a:pt x="297" y="0"/>
                    </a:cubicBezTo>
                    <a:cubicBezTo>
                      <a:pt x="297" y="0"/>
                      <a:pt x="189" y="1"/>
                      <a:pt x="134" y="64"/>
                    </a:cubicBezTo>
                    <a:cubicBezTo>
                      <a:pt x="60" y="149"/>
                      <a:pt x="0" y="284"/>
                      <a:pt x="24" y="432"/>
                    </a:cubicBezTo>
                    <a:cubicBezTo>
                      <a:pt x="42" y="532"/>
                      <a:pt x="108" y="598"/>
                      <a:pt x="169" y="603"/>
                    </a:cubicBezTo>
                    <a:cubicBezTo>
                      <a:pt x="178" y="603"/>
                      <a:pt x="196" y="602"/>
                      <a:pt x="207" y="601"/>
                    </a:cubicBezTo>
                    <a:cubicBezTo>
                      <a:pt x="227" y="648"/>
                      <a:pt x="254" y="652"/>
                      <a:pt x="254" y="652"/>
                    </a:cubicBezTo>
                    <a:cubicBezTo>
                      <a:pt x="254" y="652"/>
                      <a:pt x="197" y="538"/>
                      <a:pt x="213" y="272"/>
                    </a:cubicBezTo>
                    <a:cubicBezTo>
                      <a:pt x="224" y="106"/>
                      <a:pt x="352" y="27"/>
                      <a:pt x="352" y="27"/>
                    </a:cubicBezTo>
                    <a:cubicBezTo>
                      <a:pt x="352" y="27"/>
                      <a:pt x="230" y="32"/>
                      <a:pt x="193" y="242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3" name="Freeform 165"/>
              <p:cNvSpPr>
                <a:spLocks/>
              </p:cNvSpPr>
              <p:nvPr/>
            </p:nvSpPr>
            <p:spPr bwMode="auto">
              <a:xfrm>
                <a:off x="1984" y="172"/>
                <a:ext cx="262" cy="1389"/>
              </a:xfrm>
              <a:custGeom>
                <a:avLst/>
                <a:gdLst>
                  <a:gd name="T0" fmla="*/ 24 w 111"/>
                  <a:gd name="T1" fmla="*/ 0 h 588"/>
                  <a:gd name="T2" fmla="*/ 93 w 111"/>
                  <a:gd name="T3" fmla="*/ 185 h 588"/>
                  <a:gd name="T4" fmla="*/ 0 w 111"/>
                  <a:gd name="T5" fmla="*/ 588 h 588"/>
                  <a:gd name="T6" fmla="*/ 26 w 111"/>
                  <a:gd name="T7" fmla="*/ 575 h 588"/>
                  <a:gd name="T8" fmla="*/ 110 w 111"/>
                  <a:gd name="T9" fmla="*/ 182 h 588"/>
                  <a:gd name="T10" fmla="*/ 24 w 111"/>
                  <a:gd name="T11" fmla="*/ 0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588">
                    <a:moveTo>
                      <a:pt x="24" y="0"/>
                    </a:moveTo>
                    <a:cubicBezTo>
                      <a:pt x="24" y="0"/>
                      <a:pt x="87" y="57"/>
                      <a:pt x="93" y="185"/>
                    </a:cubicBezTo>
                    <a:cubicBezTo>
                      <a:pt x="102" y="350"/>
                      <a:pt x="0" y="588"/>
                      <a:pt x="0" y="588"/>
                    </a:cubicBezTo>
                    <a:cubicBezTo>
                      <a:pt x="0" y="588"/>
                      <a:pt x="16" y="576"/>
                      <a:pt x="26" y="575"/>
                    </a:cubicBezTo>
                    <a:cubicBezTo>
                      <a:pt x="80" y="501"/>
                      <a:pt x="111" y="336"/>
                      <a:pt x="110" y="182"/>
                    </a:cubicBezTo>
                    <a:cubicBezTo>
                      <a:pt x="109" y="27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4" name="Freeform 166"/>
              <p:cNvSpPr>
                <a:spLocks/>
              </p:cNvSpPr>
              <p:nvPr/>
            </p:nvSpPr>
            <p:spPr bwMode="auto">
              <a:xfrm>
                <a:off x="1287" y="-367"/>
                <a:ext cx="721" cy="470"/>
              </a:xfrm>
              <a:custGeom>
                <a:avLst/>
                <a:gdLst>
                  <a:gd name="T0" fmla="*/ 204 w 305"/>
                  <a:gd name="T1" fmla="*/ 111 h 199"/>
                  <a:gd name="T2" fmla="*/ 192 w 305"/>
                  <a:gd name="T3" fmla="*/ 9 h 199"/>
                  <a:gd name="T4" fmla="*/ 117 w 305"/>
                  <a:gd name="T5" fmla="*/ 15 h 199"/>
                  <a:gd name="T6" fmla="*/ 125 w 305"/>
                  <a:gd name="T7" fmla="*/ 125 h 199"/>
                  <a:gd name="T8" fmla="*/ 29 w 305"/>
                  <a:gd name="T9" fmla="*/ 115 h 199"/>
                  <a:gd name="T10" fmla="*/ 2 w 305"/>
                  <a:gd name="T11" fmla="*/ 156 h 199"/>
                  <a:gd name="T12" fmla="*/ 51 w 305"/>
                  <a:gd name="T13" fmla="*/ 177 h 199"/>
                  <a:gd name="T14" fmla="*/ 195 w 305"/>
                  <a:gd name="T15" fmla="*/ 199 h 199"/>
                  <a:gd name="T16" fmla="*/ 266 w 305"/>
                  <a:gd name="T17" fmla="*/ 147 h 199"/>
                  <a:gd name="T18" fmla="*/ 303 w 305"/>
                  <a:gd name="T19" fmla="*/ 156 h 199"/>
                  <a:gd name="T20" fmla="*/ 204 w 305"/>
                  <a:gd name="T21" fmla="*/ 11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5" h="199">
                    <a:moveTo>
                      <a:pt x="204" y="111"/>
                    </a:moveTo>
                    <a:cubicBezTo>
                      <a:pt x="191" y="73"/>
                      <a:pt x="192" y="9"/>
                      <a:pt x="192" y="9"/>
                    </a:cubicBezTo>
                    <a:cubicBezTo>
                      <a:pt x="192" y="9"/>
                      <a:pt x="157" y="0"/>
                      <a:pt x="117" y="15"/>
                    </a:cubicBezTo>
                    <a:cubicBezTo>
                      <a:pt x="125" y="40"/>
                      <a:pt x="125" y="125"/>
                      <a:pt x="125" y="125"/>
                    </a:cubicBezTo>
                    <a:cubicBezTo>
                      <a:pt x="125" y="125"/>
                      <a:pt x="47" y="98"/>
                      <a:pt x="29" y="115"/>
                    </a:cubicBezTo>
                    <a:cubicBezTo>
                      <a:pt x="0" y="141"/>
                      <a:pt x="2" y="156"/>
                      <a:pt x="2" y="156"/>
                    </a:cubicBezTo>
                    <a:cubicBezTo>
                      <a:pt x="11" y="167"/>
                      <a:pt x="13" y="169"/>
                      <a:pt x="51" y="177"/>
                    </a:cubicBezTo>
                    <a:cubicBezTo>
                      <a:pt x="136" y="167"/>
                      <a:pt x="172" y="180"/>
                      <a:pt x="195" y="199"/>
                    </a:cubicBezTo>
                    <a:cubicBezTo>
                      <a:pt x="223" y="199"/>
                      <a:pt x="248" y="152"/>
                      <a:pt x="266" y="147"/>
                    </a:cubicBezTo>
                    <a:cubicBezTo>
                      <a:pt x="288" y="142"/>
                      <a:pt x="302" y="168"/>
                      <a:pt x="303" y="156"/>
                    </a:cubicBezTo>
                    <a:cubicBezTo>
                      <a:pt x="305" y="137"/>
                      <a:pt x="254" y="110"/>
                      <a:pt x="204" y="111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5" name="Freeform 167"/>
              <p:cNvSpPr>
                <a:spLocks/>
              </p:cNvSpPr>
              <p:nvPr/>
            </p:nvSpPr>
            <p:spPr bwMode="auto">
              <a:xfrm>
                <a:off x="1391" y="-343"/>
                <a:ext cx="659" cy="491"/>
              </a:xfrm>
              <a:custGeom>
                <a:avLst/>
                <a:gdLst>
                  <a:gd name="T0" fmla="*/ 158 w 279"/>
                  <a:gd name="T1" fmla="*/ 101 h 208"/>
                  <a:gd name="T2" fmla="*/ 148 w 279"/>
                  <a:gd name="T3" fmla="*/ 2 h 208"/>
                  <a:gd name="T4" fmla="*/ 129 w 279"/>
                  <a:gd name="T5" fmla="*/ 0 h 208"/>
                  <a:gd name="T6" fmla="*/ 139 w 279"/>
                  <a:gd name="T7" fmla="*/ 119 h 208"/>
                  <a:gd name="T8" fmla="*/ 176 w 279"/>
                  <a:gd name="T9" fmla="*/ 124 h 208"/>
                  <a:gd name="T10" fmla="*/ 163 w 279"/>
                  <a:gd name="T11" fmla="*/ 178 h 208"/>
                  <a:gd name="T12" fmla="*/ 0 w 279"/>
                  <a:gd name="T13" fmla="*/ 171 h 208"/>
                  <a:gd name="T14" fmla="*/ 93 w 279"/>
                  <a:gd name="T15" fmla="*/ 175 h 208"/>
                  <a:gd name="T16" fmla="*/ 178 w 279"/>
                  <a:gd name="T17" fmla="*/ 207 h 208"/>
                  <a:gd name="T18" fmla="*/ 224 w 279"/>
                  <a:gd name="T19" fmla="*/ 175 h 208"/>
                  <a:gd name="T20" fmla="*/ 268 w 279"/>
                  <a:gd name="T21" fmla="*/ 167 h 208"/>
                  <a:gd name="T22" fmla="*/ 158 w 279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9" h="208">
                    <a:moveTo>
                      <a:pt x="158" y="101"/>
                    </a:moveTo>
                    <a:cubicBezTo>
                      <a:pt x="152" y="76"/>
                      <a:pt x="148" y="2"/>
                      <a:pt x="148" y="2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39" y="119"/>
                      <a:pt x="139" y="119"/>
                      <a:pt x="139" y="119"/>
                    </a:cubicBezTo>
                    <a:cubicBezTo>
                      <a:pt x="139" y="119"/>
                      <a:pt x="168" y="119"/>
                      <a:pt x="176" y="124"/>
                    </a:cubicBezTo>
                    <a:cubicBezTo>
                      <a:pt x="197" y="133"/>
                      <a:pt x="195" y="172"/>
                      <a:pt x="163" y="178"/>
                    </a:cubicBezTo>
                    <a:cubicBezTo>
                      <a:pt x="92" y="139"/>
                      <a:pt x="0" y="171"/>
                      <a:pt x="0" y="171"/>
                    </a:cubicBezTo>
                    <a:cubicBezTo>
                      <a:pt x="0" y="171"/>
                      <a:pt x="55" y="171"/>
                      <a:pt x="93" y="175"/>
                    </a:cubicBezTo>
                    <a:cubicBezTo>
                      <a:pt x="113" y="178"/>
                      <a:pt x="160" y="190"/>
                      <a:pt x="178" y="207"/>
                    </a:cubicBezTo>
                    <a:cubicBezTo>
                      <a:pt x="199" y="208"/>
                      <a:pt x="224" y="204"/>
                      <a:pt x="224" y="175"/>
                    </a:cubicBezTo>
                    <a:cubicBezTo>
                      <a:pt x="234" y="168"/>
                      <a:pt x="258" y="156"/>
                      <a:pt x="268" y="167"/>
                    </a:cubicBezTo>
                    <a:cubicBezTo>
                      <a:pt x="279" y="132"/>
                      <a:pt x="216" y="97"/>
                      <a:pt x="158" y="101"/>
                    </a:cubicBezTo>
                    <a:close/>
                  </a:path>
                </a:pathLst>
              </a:custGeom>
              <a:solidFill>
                <a:srgbClr val="617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6" name="Freeform 168"/>
              <p:cNvSpPr>
                <a:spLocks/>
              </p:cNvSpPr>
              <p:nvPr/>
            </p:nvSpPr>
            <p:spPr bwMode="auto">
              <a:xfrm>
                <a:off x="3151" y="179"/>
                <a:ext cx="2618" cy="2563"/>
              </a:xfrm>
              <a:custGeom>
                <a:avLst/>
                <a:gdLst>
                  <a:gd name="T0" fmla="*/ 718 w 980"/>
                  <a:gd name="T1" fmla="*/ 228 h 917"/>
                  <a:gd name="T2" fmla="*/ 563 w 980"/>
                  <a:gd name="T3" fmla="*/ 144 h 917"/>
                  <a:gd name="T4" fmla="*/ 535 w 980"/>
                  <a:gd name="T5" fmla="*/ 49 h 917"/>
                  <a:gd name="T6" fmla="*/ 422 w 980"/>
                  <a:gd name="T7" fmla="*/ 10 h 917"/>
                  <a:gd name="T8" fmla="*/ 385 w 980"/>
                  <a:gd name="T9" fmla="*/ 124 h 917"/>
                  <a:gd name="T10" fmla="*/ 440 w 980"/>
                  <a:gd name="T11" fmla="*/ 96 h 917"/>
                  <a:gd name="T12" fmla="*/ 440 w 980"/>
                  <a:gd name="T13" fmla="*/ 136 h 917"/>
                  <a:gd name="T14" fmla="*/ 332 w 980"/>
                  <a:gd name="T15" fmla="*/ 145 h 917"/>
                  <a:gd name="T16" fmla="*/ 245 w 980"/>
                  <a:gd name="T17" fmla="*/ 202 h 917"/>
                  <a:gd name="T18" fmla="*/ 155 w 980"/>
                  <a:gd name="T19" fmla="*/ 233 h 917"/>
                  <a:gd name="T20" fmla="*/ 24 w 980"/>
                  <a:gd name="T21" fmla="*/ 444 h 917"/>
                  <a:gd name="T22" fmla="*/ 15 w 980"/>
                  <a:gd name="T23" fmla="*/ 644 h 917"/>
                  <a:gd name="T24" fmla="*/ 214 w 980"/>
                  <a:gd name="T25" fmla="*/ 865 h 917"/>
                  <a:gd name="T26" fmla="*/ 512 w 980"/>
                  <a:gd name="T27" fmla="*/ 910 h 917"/>
                  <a:gd name="T28" fmla="*/ 824 w 980"/>
                  <a:gd name="T29" fmla="*/ 859 h 917"/>
                  <a:gd name="T30" fmla="*/ 935 w 980"/>
                  <a:gd name="T31" fmla="*/ 690 h 917"/>
                  <a:gd name="T32" fmla="*/ 923 w 980"/>
                  <a:gd name="T33" fmla="*/ 396 h 917"/>
                  <a:gd name="T34" fmla="*/ 718 w 980"/>
                  <a:gd name="T35" fmla="*/ 228 h 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17">
                    <a:moveTo>
                      <a:pt x="718" y="228"/>
                    </a:moveTo>
                    <a:cubicBezTo>
                      <a:pt x="694" y="185"/>
                      <a:pt x="638" y="144"/>
                      <a:pt x="563" y="144"/>
                    </a:cubicBezTo>
                    <a:cubicBezTo>
                      <a:pt x="558" y="98"/>
                      <a:pt x="551" y="77"/>
                      <a:pt x="535" y="49"/>
                    </a:cubicBezTo>
                    <a:cubicBezTo>
                      <a:pt x="504" y="19"/>
                      <a:pt x="466" y="0"/>
                      <a:pt x="422" y="10"/>
                    </a:cubicBezTo>
                    <a:cubicBezTo>
                      <a:pt x="410" y="14"/>
                      <a:pt x="358" y="53"/>
                      <a:pt x="385" y="124"/>
                    </a:cubicBezTo>
                    <a:cubicBezTo>
                      <a:pt x="395" y="116"/>
                      <a:pt x="431" y="86"/>
                      <a:pt x="440" y="96"/>
                    </a:cubicBezTo>
                    <a:cubicBezTo>
                      <a:pt x="450" y="109"/>
                      <a:pt x="442" y="125"/>
                      <a:pt x="440" y="136"/>
                    </a:cubicBezTo>
                    <a:cubicBezTo>
                      <a:pt x="440" y="136"/>
                      <a:pt x="375" y="127"/>
                      <a:pt x="332" y="145"/>
                    </a:cubicBezTo>
                    <a:cubicBezTo>
                      <a:pt x="290" y="162"/>
                      <a:pt x="245" y="202"/>
                      <a:pt x="245" y="202"/>
                    </a:cubicBezTo>
                    <a:cubicBezTo>
                      <a:pt x="245" y="202"/>
                      <a:pt x="188" y="214"/>
                      <a:pt x="155" y="233"/>
                    </a:cubicBezTo>
                    <a:cubicBezTo>
                      <a:pt x="112" y="256"/>
                      <a:pt x="47" y="316"/>
                      <a:pt x="24" y="444"/>
                    </a:cubicBezTo>
                    <a:cubicBezTo>
                      <a:pt x="5" y="553"/>
                      <a:pt x="0" y="596"/>
                      <a:pt x="15" y="644"/>
                    </a:cubicBezTo>
                    <a:cubicBezTo>
                      <a:pt x="38" y="715"/>
                      <a:pt x="124" y="816"/>
                      <a:pt x="214" y="865"/>
                    </a:cubicBezTo>
                    <a:cubicBezTo>
                      <a:pt x="281" y="900"/>
                      <a:pt x="437" y="906"/>
                      <a:pt x="512" y="910"/>
                    </a:cubicBezTo>
                    <a:cubicBezTo>
                      <a:pt x="612" y="917"/>
                      <a:pt x="758" y="903"/>
                      <a:pt x="824" y="859"/>
                    </a:cubicBezTo>
                    <a:cubicBezTo>
                      <a:pt x="866" y="831"/>
                      <a:pt x="915" y="736"/>
                      <a:pt x="935" y="690"/>
                    </a:cubicBezTo>
                    <a:cubicBezTo>
                      <a:pt x="961" y="621"/>
                      <a:pt x="980" y="538"/>
                      <a:pt x="923" y="396"/>
                    </a:cubicBezTo>
                    <a:cubicBezTo>
                      <a:pt x="877" y="281"/>
                      <a:pt x="784" y="223"/>
                      <a:pt x="718" y="2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7" name="Freeform 169"/>
              <p:cNvSpPr>
                <a:spLocks/>
              </p:cNvSpPr>
              <p:nvPr/>
            </p:nvSpPr>
            <p:spPr bwMode="auto">
              <a:xfrm>
                <a:off x="3255" y="538"/>
                <a:ext cx="2612" cy="2224"/>
              </a:xfrm>
              <a:custGeom>
                <a:avLst/>
                <a:gdLst>
                  <a:gd name="T0" fmla="*/ 652 w 962"/>
                  <a:gd name="T1" fmla="*/ 95 h 688"/>
                  <a:gd name="T2" fmla="*/ 328 w 962"/>
                  <a:gd name="T3" fmla="*/ 30 h 688"/>
                  <a:gd name="T4" fmla="*/ 191 w 962"/>
                  <a:gd name="T5" fmla="*/ 83 h 688"/>
                  <a:gd name="T6" fmla="*/ 8 w 962"/>
                  <a:gd name="T7" fmla="*/ 358 h 688"/>
                  <a:gd name="T8" fmla="*/ 615 w 962"/>
                  <a:gd name="T9" fmla="*/ 673 h 688"/>
                  <a:gd name="T10" fmla="*/ 652 w 962"/>
                  <a:gd name="T11" fmla="*/ 95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2" h="688">
                    <a:moveTo>
                      <a:pt x="652" y="95"/>
                    </a:moveTo>
                    <a:cubicBezTo>
                      <a:pt x="580" y="0"/>
                      <a:pt x="426" y="7"/>
                      <a:pt x="328" y="30"/>
                    </a:cubicBezTo>
                    <a:cubicBezTo>
                      <a:pt x="232" y="50"/>
                      <a:pt x="191" y="83"/>
                      <a:pt x="191" y="83"/>
                    </a:cubicBezTo>
                    <a:cubicBezTo>
                      <a:pt x="191" y="83"/>
                      <a:pt x="25" y="104"/>
                      <a:pt x="8" y="358"/>
                    </a:cubicBezTo>
                    <a:cubicBezTo>
                      <a:pt x="0" y="688"/>
                      <a:pt x="330" y="678"/>
                      <a:pt x="615" y="673"/>
                    </a:cubicBezTo>
                    <a:cubicBezTo>
                      <a:pt x="962" y="651"/>
                      <a:pt x="898" y="90"/>
                      <a:pt x="652" y="9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8" name="Freeform 170"/>
              <p:cNvSpPr>
                <a:spLocks/>
              </p:cNvSpPr>
              <p:nvPr/>
            </p:nvSpPr>
            <p:spPr bwMode="auto">
              <a:xfrm>
                <a:off x="3817" y="226"/>
                <a:ext cx="1209" cy="655"/>
              </a:xfrm>
              <a:custGeom>
                <a:avLst/>
                <a:gdLst>
                  <a:gd name="T0" fmla="*/ 341 w 420"/>
                  <a:gd name="T1" fmla="*/ 156 h 249"/>
                  <a:gd name="T2" fmla="*/ 255 w 420"/>
                  <a:gd name="T3" fmla="*/ 143 h 249"/>
                  <a:gd name="T4" fmla="*/ 240 w 420"/>
                  <a:gd name="T5" fmla="*/ 44 h 249"/>
                  <a:gd name="T6" fmla="*/ 148 w 420"/>
                  <a:gd name="T7" fmla="*/ 8 h 249"/>
                  <a:gd name="T8" fmla="*/ 112 w 420"/>
                  <a:gd name="T9" fmla="*/ 81 h 249"/>
                  <a:gd name="T10" fmla="*/ 177 w 420"/>
                  <a:gd name="T11" fmla="*/ 140 h 249"/>
                  <a:gd name="T12" fmla="*/ 0 w 420"/>
                  <a:gd name="T13" fmla="*/ 194 h 249"/>
                  <a:gd name="T14" fmla="*/ 95 w 420"/>
                  <a:gd name="T15" fmla="*/ 174 h 249"/>
                  <a:gd name="T16" fmla="*/ 75 w 420"/>
                  <a:gd name="T17" fmla="*/ 223 h 249"/>
                  <a:gd name="T18" fmla="*/ 188 w 420"/>
                  <a:gd name="T19" fmla="*/ 195 h 249"/>
                  <a:gd name="T20" fmla="*/ 285 w 420"/>
                  <a:gd name="T21" fmla="*/ 249 h 249"/>
                  <a:gd name="T22" fmla="*/ 301 w 420"/>
                  <a:gd name="T23" fmla="*/ 187 h 249"/>
                  <a:gd name="T24" fmla="*/ 420 w 420"/>
                  <a:gd name="T25" fmla="*/ 227 h 249"/>
                  <a:gd name="T26" fmla="*/ 341 w 420"/>
                  <a:gd name="T27" fmla="*/ 15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49">
                    <a:moveTo>
                      <a:pt x="341" y="156"/>
                    </a:moveTo>
                    <a:cubicBezTo>
                      <a:pt x="295" y="137"/>
                      <a:pt x="255" y="143"/>
                      <a:pt x="255" y="143"/>
                    </a:cubicBezTo>
                    <a:cubicBezTo>
                      <a:pt x="255" y="143"/>
                      <a:pt x="273" y="91"/>
                      <a:pt x="240" y="44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49"/>
                      <a:pt x="112" y="81"/>
                    </a:cubicBezTo>
                    <a:cubicBezTo>
                      <a:pt x="160" y="23"/>
                      <a:pt x="216" y="83"/>
                      <a:pt x="177" y="140"/>
                    </a:cubicBezTo>
                    <a:cubicBezTo>
                      <a:pt x="143" y="140"/>
                      <a:pt x="70" y="117"/>
                      <a:pt x="0" y="194"/>
                    </a:cubicBezTo>
                    <a:cubicBezTo>
                      <a:pt x="0" y="194"/>
                      <a:pt x="65" y="170"/>
                      <a:pt x="95" y="174"/>
                    </a:cubicBezTo>
                    <a:cubicBezTo>
                      <a:pt x="74" y="198"/>
                      <a:pt x="75" y="223"/>
                      <a:pt x="75" y="223"/>
                    </a:cubicBezTo>
                    <a:cubicBezTo>
                      <a:pt x="75" y="223"/>
                      <a:pt x="133" y="196"/>
                      <a:pt x="188" y="195"/>
                    </a:cubicBezTo>
                    <a:cubicBezTo>
                      <a:pt x="237" y="210"/>
                      <a:pt x="285" y="249"/>
                      <a:pt x="285" y="249"/>
                    </a:cubicBezTo>
                    <a:cubicBezTo>
                      <a:pt x="285" y="249"/>
                      <a:pt x="310" y="227"/>
                      <a:pt x="301" y="187"/>
                    </a:cubicBezTo>
                    <a:cubicBezTo>
                      <a:pt x="338" y="194"/>
                      <a:pt x="420" y="227"/>
                      <a:pt x="420" y="227"/>
                    </a:cubicBezTo>
                    <a:cubicBezTo>
                      <a:pt x="420" y="227"/>
                      <a:pt x="401" y="183"/>
                      <a:pt x="341" y="156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9" name="Freeform 171"/>
              <p:cNvSpPr>
                <a:spLocks/>
              </p:cNvSpPr>
              <p:nvPr/>
            </p:nvSpPr>
            <p:spPr bwMode="auto">
              <a:xfrm>
                <a:off x="4379" y="325"/>
                <a:ext cx="69" cy="329"/>
              </a:xfrm>
              <a:custGeom>
                <a:avLst/>
                <a:gdLst>
                  <a:gd name="T0" fmla="*/ 0 w 29"/>
                  <a:gd name="T1" fmla="*/ 0 h 139"/>
                  <a:gd name="T2" fmla="*/ 15 w 29"/>
                  <a:gd name="T3" fmla="*/ 54 h 139"/>
                  <a:gd name="T4" fmla="*/ 10 w 29"/>
                  <a:gd name="T5" fmla="*/ 139 h 139"/>
                  <a:gd name="T6" fmla="*/ 21 w 29"/>
                  <a:gd name="T7" fmla="*/ 54 h 139"/>
                  <a:gd name="T8" fmla="*/ 0 w 29"/>
                  <a:gd name="T9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9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9"/>
                      <a:pt x="10" y="139"/>
                    </a:cubicBezTo>
                    <a:cubicBezTo>
                      <a:pt x="10" y="139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0" name="Freeform 172"/>
              <p:cNvSpPr>
                <a:spLocks/>
              </p:cNvSpPr>
              <p:nvPr/>
            </p:nvSpPr>
            <p:spPr bwMode="auto">
              <a:xfrm>
                <a:off x="3817" y="536"/>
                <a:ext cx="425" cy="134"/>
              </a:xfrm>
              <a:custGeom>
                <a:avLst/>
                <a:gdLst>
                  <a:gd name="T0" fmla="*/ 112 w 180"/>
                  <a:gd name="T1" fmla="*/ 1 h 57"/>
                  <a:gd name="T2" fmla="*/ 0 w 180"/>
                  <a:gd name="T3" fmla="*/ 57 h 57"/>
                  <a:gd name="T4" fmla="*/ 99 w 180"/>
                  <a:gd name="T5" fmla="*/ 10 h 57"/>
                  <a:gd name="T6" fmla="*/ 180 w 180"/>
                  <a:gd name="T7" fmla="*/ 12 h 57"/>
                  <a:gd name="T8" fmla="*/ 112 w 180"/>
                  <a:gd name="T9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7">
                    <a:moveTo>
                      <a:pt x="112" y="1"/>
                    </a:moveTo>
                    <a:cubicBezTo>
                      <a:pt x="84" y="3"/>
                      <a:pt x="21" y="24"/>
                      <a:pt x="0" y="57"/>
                    </a:cubicBezTo>
                    <a:cubicBezTo>
                      <a:pt x="46" y="28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1" name="Freeform 173"/>
              <p:cNvSpPr>
                <a:spLocks/>
              </p:cNvSpPr>
              <p:nvPr/>
            </p:nvSpPr>
            <p:spPr bwMode="auto">
              <a:xfrm>
                <a:off x="4828" y="848"/>
                <a:ext cx="476" cy="1580"/>
              </a:xfrm>
              <a:custGeom>
                <a:avLst/>
                <a:gdLst>
                  <a:gd name="T0" fmla="*/ 0 w 212"/>
                  <a:gd name="T1" fmla="*/ 0 h 582"/>
                  <a:gd name="T2" fmla="*/ 103 w 212"/>
                  <a:gd name="T3" fmla="*/ 171 h 582"/>
                  <a:gd name="T4" fmla="*/ 12 w 212"/>
                  <a:gd name="T5" fmla="*/ 582 h 582"/>
                  <a:gd name="T6" fmla="*/ 58 w 212"/>
                  <a:gd name="T7" fmla="*/ 555 h 582"/>
                  <a:gd name="T8" fmla="*/ 141 w 212"/>
                  <a:gd name="T9" fmla="*/ 189 h 582"/>
                  <a:gd name="T10" fmla="*/ 0 w 212"/>
                  <a:gd name="T11" fmla="*/ 0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2" h="582">
                    <a:moveTo>
                      <a:pt x="0" y="0"/>
                    </a:moveTo>
                    <a:cubicBezTo>
                      <a:pt x="0" y="0"/>
                      <a:pt x="85" y="87"/>
                      <a:pt x="103" y="171"/>
                    </a:cubicBezTo>
                    <a:cubicBezTo>
                      <a:pt x="167" y="463"/>
                      <a:pt x="42" y="563"/>
                      <a:pt x="12" y="582"/>
                    </a:cubicBezTo>
                    <a:cubicBezTo>
                      <a:pt x="58" y="555"/>
                      <a:pt x="58" y="555"/>
                      <a:pt x="58" y="555"/>
                    </a:cubicBezTo>
                    <a:cubicBezTo>
                      <a:pt x="58" y="555"/>
                      <a:pt x="212" y="522"/>
                      <a:pt x="141" y="189"/>
                    </a:cubicBezTo>
                    <a:cubicBezTo>
                      <a:pt x="125" y="114"/>
                      <a:pt x="68" y="12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2" name="Freeform 174"/>
              <p:cNvSpPr>
                <a:spLocks/>
              </p:cNvSpPr>
              <p:nvPr/>
            </p:nvSpPr>
            <p:spPr bwMode="auto">
              <a:xfrm>
                <a:off x="4814" y="840"/>
                <a:ext cx="490" cy="1496"/>
              </a:xfrm>
              <a:custGeom>
                <a:avLst/>
                <a:gdLst>
                  <a:gd name="T0" fmla="*/ 84 w 211"/>
                  <a:gd name="T1" fmla="*/ 55 h 516"/>
                  <a:gd name="T2" fmla="*/ 0 w 211"/>
                  <a:gd name="T3" fmla="*/ 0 h 516"/>
                  <a:gd name="T4" fmla="*/ 133 w 211"/>
                  <a:gd name="T5" fmla="*/ 153 h 516"/>
                  <a:gd name="T6" fmla="*/ 129 w 211"/>
                  <a:gd name="T7" fmla="*/ 515 h 516"/>
                  <a:gd name="T8" fmla="*/ 139 w 211"/>
                  <a:gd name="T9" fmla="*/ 516 h 516"/>
                  <a:gd name="T10" fmla="*/ 156 w 211"/>
                  <a:gd name="T11" fmla="*/ 202 h 516"/>
                  <a:gd name="T12" fmla="*/ 84 w 211"/>
                  <a:gd name="T13" fmla="*/ 55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1" h="516">
                    <a:moveTo>
                      <a:pt x="84" y="55"/>
                    </a:moveTo>
                    <a:cubicBezTo>
                      <a:pt x="65" y="33"/>
                      <a:pt x="31" y="3"/>
                      <a:pt x="0" y="0"/>
                    </a:cubicBezTo>
                    <a:cubicBezTo>
                      <a:pt x="49" y="25"/>
                      <a:pt x="99" y="59"/>
                      <a:pt x="133" y="153"/>
                    </a:cubicBezTo>
                    <a:cubicBezTo>
                      <a:pt x="209" y="364"/>
                      <a:pt x="129" y="515"/>
                      <a:pt x="129" y="515"/>
                    </a:cubicBezTo>
                    <a:cubicBezTo>
                      <a:pt x="129" y="515"/>
                      <a:pt x="129" y="515"/>
                      <a:pt x="139" y="516"/>
                    </a:cubicBezTo>
                    <a:cubicBezTo>
                      <a:pt x="139" y="516"/>
                      <a:pt x="211" y="405"/>
                      <a:pt x="156" y="202"/>
                    </a:cubicBezTo>
                    <a:cubicBezTo>
                      <a:pt x="131" y="114"/>
                      <a:pt x="104" y="79"/>
                      <a:pt x="84" y="5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3" name="Freeform 175"/>
              <p:cNvSpPr>
                <a:spLocks/>
              </p:cNvSpPr>
              <p:nvPr/>
            </p:nvSpPr>
            <p:spPr bwMode="auto">
              <a:xfrm>
                <a:off x="4490" y="916"/>
                <a:ext cx="471" cy="1363"/>
              </a:xfrm>
              <a:custGeom>
                <a:avLst/>
                <a:gdLst>
                  <a:gd name="T0" fmla="*/ 77 w 199"/>
                  <a:gd name="T1" fmla="*/ 0 h 577"/>
                  <a:gd name="T2" fmla="*/ 109 w 199"/>
                  <a:gd name="T3" fmla="*/ 162 h 577"/>
                  <a:gd name="T4" fmla="*/ 0 w 199"/>
                  <a:gd name="T5" fmla="*/ 560 h 577"/>
                  <a:gd name="T6" fmla="*/ 52 w 199"/>
                  <a:gd name="T7" fmla="*/ 577 h 577"/>
                  <a:gd name="T8" fmla="*/ 147 w 199"/>
                  <a:gd name="T9" fmla="*/ 145 h 577"/>
                  <a:gd name="T10" fmla="*/ 77 w 199"/>
                  <a:gd name="T11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577">
                    <a:moveTo>
                      <a:pt x="77" y="0"/>
                    </a:moveTo>
                    <a:cubicBezTo>
                      <a:pt x="77" y="0"/>
                      <a:pt x="104" y="94"/>
                      <a:pt x="109" y="162"/>
                    </a:cubicBezTo>
                    <a:cubicBezTo>
                      <a:pt x="128" y="431"/>
                      <a:pt x="0" y="560"/>
                      <a:pt x="0" y="560"/>
                    </a:cubicBezTo>
                    <a:cubicBezTo>
                      <a:pt x="52" y="577"/>
                      <a:pt x="52" y="577"/>
                      <a:pt x="52" y="577"/>
                    </a:cubicBezTo>
                    <a:cubicBezTo>
                      <a:pt x="52" y="577"/>
                      <a:pt x="199" y="450"/>
                      <a:pt x="147" y="145"/>
                    </a:cubicBezTo>
                    <a:cubicBezTo>
                      <a:pt x="134" y="58"/>
                      <a:pt x="77" y="0"/>
                      <a:pt x="77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4" name="Freeform 176"/>
              <p:cNvSpPr>
                <a:spLocks/>
              </p:cNvSpPr>
              <p:nvPr/>
            </p:nvSpPr>
            <p:spPr bwMode="auto">
              <a:xfrm>
                <a:off x="4635" y="897"/>
                <a:ext cx="337" cy="1382"/>
              </a:xfrm>
              <a:custGeom>
                <a:avLst/>
                <a:gdLst>
                  <a:gd name="T0" fmla="*/ 1 w 143"/>
                  <a:gd name="T1" fmla="*/ 0 h 585"/>
                  <a:gd name="T2" fmla="*/ 86 w 143"/>
                  <a:gd name="T3" fmla="*/ 181 h 585"/>
                  <a:gd name="T4" fmla="*/ 0 w 143"/>
                  <a:gd name="T5" fmla="*/ 564 h 585"/>
                  <a:gd name="T6" fmla="*/ 30 w 143"/>
                  <a:gd name="T7" fmla="*/ 546 h 585"/>
                  <a:gd name="T8" fmla="*/ 90 w 143"/>
                  <a:gd name="T9" fmla="*/ 146 h 585"/>
                  <a:gd name="T10" fmla="*/ 1 w 143"/>
                  <a:gd name="T11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585">
                    <a:moveTo>
                      <a:pt x="1" y="0"/>
                    </a:moveTo>
                    <a:cubicBezTo>
                      <a:pt x="23" y="14"/>
                      <a:pt x="79" y="99"/>
                      <a:pt x="86" y="181"/>
                    </a:cubicBezTo>
                    <a:cubicBezTo>
                      <a:pt x="108" y="422"/>
                      <a:pt x="0" y="564"/>
                      <a:pt x="0" y="564"/>
                    </a:cubicBezTo>
                    <a:cubicBezTo>
                      <a:pt x="0" y="564"/>
                      <a:pt x="9" y="585"/>
                      <a:pt x="30" y="546"/>
                    </a:cubicBezTo>
                    <a:cubicBezTo>
                      <a:pt x="51" y="507"/>
                      <a:pt x="143" y="348"/>
                      <a:pt x="90" y="146"/>
                    </a:cubicBezTo>
                    <a:cubicBezTo>
                      <a:pt x="67" y="55"/>
                      <a:pt x="25" y="7"/>
                      <a:pt x="1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5" name="Freeform 177"/>
              <p:cNvSpPr>
                <a:spLocks/>
              </p:cNvSpPr>
              <p:nvPr/>
            </p:nvSpPr>
            <p:spPr bwMode="auto">
              <a:xfrm>
                <a:off x="3862" y="852"/>
                <a:ext cx="373" cy="1429"/>
              </a:xfrm>
              <a:custGeom>
                <a:avLst/>
                <a:gdLst>
                  <a:gd name="T0" fmla="*/ 83 w 158"/>
                  <a:gd name="T1" fmla="*/ 475 h 605"/>
                  <a:gd name="T2" fmla="*/ 41 w 158"/>
                  <a:gd name="T3" fmla="*/ 258 h 605"/>
                  <a:gd name="T4" fmla="*/ 41 w 158"/>
                  <a:gd name="T5" fmla="*/ 257 h 605"/>
                  <a:gd name="T6" fmla="*/ 45 w 158"/>
                  <a:gd name="T7" fmla="*/ 109 h 605"/>
                  <a:gd name="T8" fmla="*/ 105 w 158"/>
                  <a:gd name="T9" fmla="*/ 0 h 605"/>
                  <a:gd name="T10" fmla="*/ 26 w 158"/>
                  <a:gd name="T11" fmla="*/ 60 h 605"/>
                  <a:gd name="T12" fmla="*/ 1 w 158"/>
                  <a:gd name="T13" fmla="*/ 205 h 605"/>
                  <a:gd name="T14" fmla="*/ 3 w 158"/>
                  <a:gd name="T15" fmla="*/ 237 h 605"/>
                  <a:gd name="T16" fmla="*/ 0 w 158"/>
                  <a:gd name="T17" fmla="*/ 239 h 605"/>
                  <a:gd name="T18" fmla="*/ 13 w 158"/>
                  <a:gd name="T19" fmla="*/ 398 h 605"/>
                  <a:gd name="T20" fmla="*/ 81 w 158"/>
                  <a:gd name="T21" fmla="*/ 605 h 605"/>
                  <a:gd name="T22" fmla="*/ 158 w 158"/>
                  <a:gd name="T23" fmla="*/ 598 h 605"/>
                  <a:gd name="T24" fmla="*/ 83 w 158"/>
                  <a:gd name="T25" fmla="*/ 47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" h="605">
                    <a:moveTo>
                      <a:pt x="83" y="475"/>
                    </a:moveTo>
                    <a:cubicBezTo>
                      <a:pt x="61" y="396"/>
                      <a:pt x="41" y="258"/>
                      <a:pt x="41" y="258"/>
                    </a:cubicBezTo>
                    <a:cubicBezTo>
                      <a:pt x="41" y="258"/>
                      <a:pt x="41" y="258"/>
                      <a:pt x="41" y="257"/>
                    </a:cubicBezTo>
                    <a:cubicBezTo>
                      <a:pt x="37" y="222"/>
                      <a:pt x="33" y="161"/>
                      <a:pt x="45" y="109"/>
                    </a:cubicBezTo>
                    <a:cubicBezTo>
                      <a:pt x="55" y="70"/>
                      <a:pt x="105" y="0"/>
                      <a:pt x="105" y="0"/>
                    </a:cubicBezTo>
                    <a:cubicBezTo>
                      <a:pt x="105" y="0"/>
                      <a:pt x="41" y="30"/>
                      <a:pt x="26" y="60"/>
                    </a:cubicBezTo>
                    <a:cubicBezTo>
                      <a:pt x="10" y="90"/>
                      <a:pt x="1" y="200"/>
                      <a:pt x="1" y="205"/>
                    </a:cubicBezTo>
                    <a:cubicBezTo>
                      <a:pt x="1" y="208"/>
                      <a:pt x="2" y="221"/>
                      <a:pt x="3" y="237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39"/>
                      <a:pt x="3" y="344"/>
                      <a:pt x="13" y="398"/>
                    </a:cubicBezTo>
                    <a:cubicBezTo>
                      <a:pt x="35" y="514"/>
                      <a:pt x="81" y="605"/>
                      <a:pt x="81" y="605"/>
                    </a:cubicBezTo>
                    <a:cubicBezTo>
                      <a:pt x="81" y="605"/>
                      <a:pt x="81" y="605"/>
                      <a:pt x="158" y="598"/>
                    </a:cubicBezTo>
                    <a:cubicBezTo>
                      <a:pt x="158" y="598"/>
                      <a:pt x="106" y="554"/>
                      <a:pt x="83" y="475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6" name="Freeform 178"/>
              <p:cNvSpPr>
                <a:spLocks/>
              </p:cNvSpPr>
              <p:nvPr/>
            </p:nvSpPr>
            <p:spPr bwMode="auto">
              <a:xfrm>
                <a:off x="3751" y="826"/>
                <a:ext cx="388" cy="1429"/>
              </a:xfrm>
              <a:custGeom>
                <a:avLst/>
                <a:gdLst>
                  <a:gd name="T0" fmla="*/ 164 w 164"/>
                  <a:gd name="T1" fmla="*/ 4 h 605"/>
                  <a:gd name="T2" fmla="*/ 46 w 164"/>
                  <a:gd name="T3" fmla="*/ 127 h 605"/>
                  <a:gd name="T4" fmla="*/ 110 w 164"/>
                  <a:gd name="T5" fmla="*/ 591 h 605"/>
                  <a:gd name="T6" fmla="*/ 142 w 164"/>
                  <a:gd name="T7" fmla="*/ 597 h 605"/>
                  <a:gd name="T8" fmla="*/ 65 w 164"/>
                  <a:gd name="T9" fmla="*/ 124 h 605"/>
                  <a:gd name="T10" fmla="*/ 164 w 164"/>
                  <a:gd name="T11" fmla="*/ 4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605">
                    <a:moveTo>
                      <a:pt x="164" y="4"/>
                    </a:moveTo>
                    <a:cubicBezTo>
                      <a:pt x="164" y="4"/>
                      <a:pt x="83" y="0"/>
                      <a:pt x="46" y="127"/>
                    </a:cubicBezTo>
                    <a:cubicBezTo>
                      <a:pt x="0" y="452"/>
                      <a:pt x="83" y="547"/>
                      <a:pt x="110" y="591"/>
                    </a:cubicBezTo>
                    <a:cubicBezTo>
                      <a:pt x="128" y="605"/>
                      <a:pt x="142" y="597"/>
                      <a:pt x="142" y="597"/>
                    </a:cubicBezTo>
                    <a:cubicBezTo>
                      <a:pt x="142" y="597"/>
                      <a:pt x="0" y="475"/>
                      <a:pt x="65" y="124"/>
                    </a:cubicBezTo>
                    <a:cubicBezTo>
                      <a:pt x="76" y="61"/>
                      <a:pt x="164" y="4"/>
                      <a:pt x="164" y="4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7" name="Freeform 179"/>
              <p:cNvSpPr>
                <a:spLocks/>
              </p:cNvSpPr>
              <p:nvPr/>
            </p:nvSpPr>
            <p:spPr bwMode="auto">
              <a:xfrm>
                <a:off x="3231" y="748"/>
                <a:ext cx="582" cy="1363"/>
              </a:xfrm>
              <a:custGeom>
                <a:avLst/>
                <a:gdLst>
                  <a:gd name="T0" fmla="*/ 77 w 246"/>
                  <a:gd name="T1" fmla="*/ 389 h 577"/>
                  <a:gd name="T2" fmla="*/ 82 w 246"/>
                  <a:gd name="T3" fmla="*/ 153 h 577"/>
                  <a:gd name="T4" fmla="*/ 224 w 246"/>
                  <a:gd name="T5" fmla="*/ 13 h 577"/>
                  <a:gd name="T6" fmla="*/ 118 w 246"/>
                  <a:gd name="T7" fmla="*/ 33 h 577"/>
                  <a:gd name="T8" fmla="*/ 38 w 246"/>
                  <a:gd name="T9" fmla="*/ 94 h 577"/>
                  <a:gd name="T10" fmla="*/ 30 w 246"/>
                  <a:gd name="T11" fmla="*/ 391 h 577"/>
                  <a:gd name="T12" fmla="*/ 246 w 246"/>
                  <a:gd name="T13" fmla="*/ 573 h 577"/>
                  <a:gd name="T14" fmla="*/ 77 w 246"/>
                  <a:gd name="T15" fmla="*/ 389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6" h="577">
                    <a:moveTo>
                      <a:pt x="77" y="389"/>
                    </a:moveTo>
                    <a:cubicBezTo>
                      <a:pt x="75" y="360"/>
                      <a:pt x="44" y="269"/>
                      <a:pt x="82" y="153"/>
                    </a:cubicBezTo>
                    <a:cubicBezTo>
                      <a:pt x="108" y="70"/>
                      <a:pt x="179" y="27"/>
                      <a:pt x="224" y="13"/>
                    </a:cubicBezTo>
                    <a:cubicBezTo>
                      <a:pt x="174" y="0"/>
                      <a:pt x="118" y="33"/>
                      <a:pt x="118" y="33"/>
                    </a:cubicBezTo>
                    <a:cubicBezTo>
                      <a:pt x="118" y="33"/>
                      <a:pt x="52" y="63"/>
                      <a:pt x="38" y="94"/>
                    </a:cubicBezTo>
                    <a:cubicBezTo>
                      <a:pt x="24" y="126"/>
                      <a:pt x="0" y="240"/>
                      <a:pt x="30" y="391"/>
                    </a:cubicBezTo>
                    <a:cubicBezTo>
                      <a:pt x="58" y="544"/>
                      <a:pt x="165" y="577"/>
                      <a:pt x="246" y="573"/>
                    </a:cubicBezTo>
                    <a:cubicBezTo>
                      <a:pt x="161" y="539"/>
                      <a:pt x="82" y="447"/>
                      <a:pt x="77" y="38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8" name="Freeform 180"/>
              <p:cNvSpPr>
                <a:spLocks/>
              </p:cNvSpPr>
              <p:nvPr/>
            </p:nvSpPr>
            <p:spPr bwMode="auto">
              <a:xfrm>
                <a:off x="3246" y="729"/>
                <a:ext cx="472" cy="1304"/>
              </a:xfrm>
              <a:custGeom>
                <a:avLst/>
                <a:gdLst>
                  <a:gd name="T0" fmla="*/ 200 w 200"/>
                  <a:gd name="T1" fmla="*/ 18 h 552"/>
                  <a:gd name="T2" fmla="*/ 107 w 200"/>
                  <a:gd name="T3" fmla="*/ 30 h 552"/>
                  <a:gd name="T4" fmla="*/ 29 w 200"/>
                  <a:gd name="T5" fmla="*/ 146 h 552"/>
                  <a:gd name="T6" fmla="*/ 16 w 200"/>
                  <a:gd name="T7" fmla="*/ 370 h 552"/>
                  <a:gd name="T8" fmla="*/ 136 w 200"/>
                  <a:gd name="T9" fmla="*/ 552 h 552"/>
                  <a:gd name="T10" fmla="*/ 140 w 200"/>
                  <a:gd name="T11" fmla="*/ 537 h 552"/>
                  <a:gd name="T12" fmla="*/ 50 w 200"/>
                  <a:gd name="T13" fmla="*/ 426 h 552"/>
                  <a:gd name="T14" fmla="*/ 20 w 200"/>
                  <a:gd name="T15" fmla="*/ 298 h 552"/>
                  <a:gd name="T16" fmla="*/ 71 w 200"/>
                  <a:gd name="T17" fmla="*/ 103 h 552"/>
                  <a:gd name="T18" fmla="*/ 200 w 200"/>
                  <a:gd name="T19" fmla="*/ 18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0" h="552">
                    <a:moveTo>
                      <a:pt x="200" y="18"/>
                    </a:moveTo>
                    <a:cubicBezTo>
                      <a:pt x="189" y="0"/>
                      <a:pt x="130" y="16"/>
                      <a:pt x="107" y="30"/>
                    </a:cubicBezTo>
                    <a:cubicBezTo>
                      <a:pt x="85" y="44"/>
                      <a:pt x="54" y="90"/>
                      <a:pt x="29" y="146"/>
                    </a:cubicBezTo>
                    <a:cubicBezTo>
                      <a:pt x="4" y="202"/>
                      <a:pt x="0" y="262"/>
                      <a:pt x="16" y="370"/>
                    </a:cubicBezTo>
                    <a:cubicBezTo>
                      <a:pt x="32" y="480"/>
                      <a:pt x="136" y="552"/>
                      <a:pt x="136" y="552"/>
                    </a:cubicBezTo>
                    <a:cubicBezTo>
                      <a:pt x="136" y="552"/>
                      <a:pt x="139" y="545"/>
                      <a:pt x="140" y="537"/>
                    </a:cubicBezTo>
                    <a:cubicBezTo>
                      <a:pt x="96" y="504"/>
                      <a:pt x="58" y="456"/>
                      <a:pt x="50" y="426"/>
                    </a:cubicBezTo>
                    <a:cubicBezTo>
                      <a:pt x="41" y="390"/>
                      <a:pt x="20" y="354"/>
                      <a:pt x="20" y="298"/>
                    </a:cubicBezTo>
                    <a:cubicBezTo>
                      <a:pt x="20" y="241"/>
                      <a:pt x="38" y="173"/>
                      <a:pt x="71" y="103"/>
                    </a:cubicBezTo>
                    <a:cubicBezTo>
                      <a:pt x="103" y="33"/>
                      <a:pt x="175" y="24"/>
                      <a:pt x="200" y="1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9" name="Freeform 190"/>
              <p:cNvSpPr>
                <a:spLocks/>
              </p:cNvSpPr>
              <p:nvPr/>
            </p:nvSpPr>
            <p:spPr bwMode="auto">
              <a:xfrm>
                <a:off x="437" y="-171"/>
                <a:ext cx="4212" cy="3912"/>
              </a:xfrm>
              <a:custGeom>
                <a:avLst/>
                <a:gdLst>
                  <a:gd name="T0" fmla="*/ 349 w 1783"/>
                  <a:gd name="T1" fmla="*/ 1559 h 1656"/>
                  <a:gd name="T2" fmla="*/ 906 w 1783"/>
                  <a:gd name="T3" fmla="*/ 1645 h 1656"/>
                  <a:gd name="T4" fmla="*/ 1491 w 1783"/>
                  <a:gd name="T5" fmla="*/ 1549 h 1656"/>
                  <a:gd name="T6" fmla="*/ 1698 w 1783"/>
                  <a:gd name="T7" fmla="*/ 1231 h 1656"/>
                  <a:gd name="T8" fmla="*/ 1676 w 1783"/>
                  <a:gd name="T9" fmla="*/ 679 h 1656"/>
                  <a:gd name="T10" fmla="*/ 1292 w 1783"/>
                  <a:gd name="T11" fmla="*/ 365 h 1656"/>
                  <a:gd name="T12" fmla="*/ 1000 w 1783"/>
                  <a:gd name="T13" fmla="*/ 206 h 1656"/>
                  <a:gd name="T14" fmla="*/ 949 w 1783"/>
                  <a:gd name="T15" fmla="*/ 28 h 1656"/>
                  <a:gd name="T16" fmla="*/ 747 w 1783"/>
                  <a:gd name="T17" fmla="*/ 49 h 1656"/>
                  <a:gd name="T18" fmla="*/ 773 w 1783"/>
                  <a:gd name="T19" fmla="*/ 192 h 1656"/>
                  <a:gd name="T20" fmla="*/ 568 w 1783"/>
                  <a:gd name="T21" fmla="*/ 208 h 1656"/>
                  <a:gd name="T22" fmla="*/ 406 w 1783"/>
                  <a:gd name="T23" fmla="*/ 316 h 1656"/>
                  <a:gd name="T24" fmla="*/ 239 w 1783"/>
                  <a:gd name="T25" fmla="*/ 373 h 1656"/>
                  <a:gd name="T26" fmla="*/ 0 w 1783"/>
                  <a:gd name="T27" fmla="*/ 733 h 1656"/>
                  <a:gd name="T28" fmla="*/ 0 w 1783"/>
                  <a:gd name="T29" fmla="*/ 1206 h 1656"/>
                  <a:gd name="T30" fmla="*/ 349 w 1783"/>
                  <a:gd name="T31" fmla="*/ 1559 h 1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83" h="1656">
                    <a:moveTo>
                      <a:pt x="349" y="1559"/>
                    </a:moveTo>
                    <a:cubicBezTo>
                      <a:pt x="472" y="1626"/>
                      <a:pt x="765" y="1637"/>
                      <a:pt x="906" y="1645"/>
                    </a:cubicBezTo>
                    <a:cubicBezTo>
                      <a:pt x="1093" y="1656"/>
                      <a:pt x="1368" y="1632"/>
                      <a:pt x="1491" y="1549"/>
                    </a:cubicBezTo>
                    <a:cubicBezTo>
                      <a:pt x="1569" y="1495"/>
                      <a:pt x="1663" y="1319"/>
                      <a:pt x="1698" y="1231"/>
                    </a:cubicBezTo>
                    <a:cubicBezTo>
                      <a:pt x="1747" y="1102"/>
                      <a:pt x="1783" y="945"/>
                      <a:pt x="1676" y="679"/>
                    </a:cubicBezTo>
                    <a:cubicBezTo>
                      <a:pt x="1591" y="465"/>
                      <a:pt x="1416" y="355"/>
                      <a:pt x="1292" y="365"/>
                    </a:cubicBezTo>
                    <a:cubicBezTo>
                      <a:pt x="1247" y="284"/>
                      <a:pt x="1141" y="207"/>
                      <a:pt x="1000" y="206"/>
                    </a:cubicBezTo>
                    <a:cubicBezTo>
                      <a:pt x="992" y="122"/>
                      <a:pt x="979" y="83"/>
                      <a:pt x="949" y="28"/>
                    </a:cubicBezTo>
                    <a:cubicBezTo>
                      <a:pt x="897" y="0"/>
                      <a:pt x="782" y="21"/>
                      <a:pt x="747" y="49"/>
                    </a:cubicBezTo>
                    <a:cubicBezTo>
                      <a:pt x="773" y="93"/>
                      <a:pt x="780" y="158"/>
                      <a:pt x="773" y="192"/>
                    </a:cubicBezTo>
                    <a:cubicBezTo>
                      <a:pt x="773" y="192"/>
                      <a:pt x="649" y="174"/>
                      <a:pt x="568" y="208"/>
                    </a:cubicBezTo>
                    <a:cubicBezTo>
                      <a:pt x="490" y="240"/>
                      <a:pt x="406" y="316"/>
                      <a:pt x="406" y="316"/>
                    </a:cubicBezTo>
                    <a:cubicBezTo>
                      <a:pt x="406" y="316"/>
                      <a:pt x="300" y="338"/>
                      <a:pt x="239" y="373"/>
                    </a:cubicBezTo>
                    <a:cubicBezTo>
                      <a:pt x="161" y="416"/>
                      <a:pt x="47" y="521"/>
                      <a:pt x="0" y="733"/>
                    </a:cubicBezTo>
                    <a:cubicBezTo>
                      <a:pt x="0" y="1206"/>
                      <a:pt x="0" y="1206"/>
                      <a:pt x="0" y="1206"/>
                    </a:cubicBezTo>
                    <a:cubicBezTo>
                      <a:pt x="65" y="1332"/>
                      <a:pt x="204" y="1482"/>
                      <a:pt x="349" y="155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0" name="Freeform 191"/>
              <p:cNvSpPr>
                <a:spLocks/>
              </p:cNvSpPr>
              <p:nvPr/>
            </p:nvSpPr>
            <p:spPr bwMode="auto">
              <a:xfrm>
                <a:off x="506" y="356"/>
                <a:ext cx="4263" cy="3052"/>
              </a:xfrm>
              <a:custGeom>
                <a:avLst/>
                <a:gdLst>
                  <a:gd name="T0" fmla="*/ 1223 w 1805"/>
                  <a:gd name="T1" fmla="*/ 176 h 1292"/>
                  <a:gd name="T2" fmla="*/ 613 w 1805"/>
                  <a:gd name="T3" fmla="*/ 52 h 1292"/>
                  <a:gd name="T4" fmla="*/ 359 w 1805"/>
                  <a:gd name="T5" fmla="*/ 152 h 1292"/>
                  <a:gd name="T6" fmla="*/ 15 w 1805"/>
                  <a:gd name="T7" fmla="*/ 673 h 1292"/>
                  <a:gd name="T8" fmla="*/ 1153 w 1805"/>
                  <a:gd name="T9" fmla="*/ 1263 h 1292"/>
                  <a:gd name="T10" fmla="*/ 1223 w 1805"/>
                  <a:gd name="T11" fmla="*/ 176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5" h="1292">
                    <a:moveTo>
                      <a:pt x="1223" y="176"/>
                    </a:moveTo>
                    <a:cubicBezTo>
                      <a:pt x="1087" y="0"/>
                      <a:pt x="798" y="12"/>
                      <a:pt x="613" y="52"/>
                    </a:cubicBezTo>
                    <a:cubicBezTo>
                      <a:pt x="434" y="93"/>
                      <a:pt x="359" y="152"/>
                      <a:pt x="359" y="152"/>
                    </a:cubicBezTo>
                    <a:cubicBezTo>
                      <a:pt x="359" y="152"/>
                      <a:pt x="45" y="194"/>
                      <a:pt x="15" y="673"/>
                    </a:cubicBezTo>
                    <a:cubicBezTo>
                      <a:pt x="0" y="1292"/>
                      <a:pt x="619" y="1271"/>
                      <a:pt x="1153" y="1263"/>
                    </a:cubicBezTo>
                    <a:cubicBezTo>
                      <a:pt x="1805" y="1222"/>
                      <a:pt x="1687" y="165"/>
                      <a:pt x="1223" y="176"/>
                    </a:cubicBezTo>
                    <a:close/>
                  </a:path>
                </a:pathLst>
              </a:custGeom>
              <a:solidFill>
                <a:srgbClr val="FEB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1" name="Freeform 192"/>
              <p:cNvSpPr>
                <a:spLocks/>
              </p:cNvSpPr>
              <p:nvPr/>
            </p:nvSpPr>
            <p:spPr bwMode="auto">
              <a:xfrm>
                <a:off x="1559" y="-126"/>
                <a:ext cx="1861" cy="1007"/>
              </a:xfrm>
              <a:custGeom>
                <a:avLst/>
                <a:gdLst>
                  <a:gd name="T0" fmla="*/ 638 w 788"/>
                  <a:gd name="T1" fmla="*/ 254 h 426"/>
                  <a:gd name="T2" fmla="*/ 477 w 788"/>
                  <a:gd name="T3" fmla="*/ 227 h 426"/>
                  <a:gd name="T4" fmla="*/ 450 w 788"/>
                  <a:gd name="T5" fmla="*/ 42 h 426"/>
                  <a:gd name="T6" fmla="*/ 311 w 788"/>
                  <a:gd name="T7" fmla="*/ 46 h 426"/>
                  <a:gd name="T8" fmla="*/ 331 w 788"/>
                  <a:gd name="T9" fmla="*/ 223 h 426"/>
                  <a:gd name="T10" fmla="*/ 0 w 788"/>
                  <a:gd name="T11" fmla="*/ 323 h 426"/>
                  <a:gd name="T12" fmla="*/ 178 w 788"/>
                  <a:gd name="T13" fmla="*/ 286 h 426"/>
                  <a:gd name="T14" fmla="*/ 141 w 788"/>
                  <a:gd name="T15" fmla="*/ 378 h 426"/>
                  <a:gd name="T16" fmla="*/ 352 w 788"/>
                  <a:gd name="T17" fmla="*/ 324 h 426"/>
                  <a:gd name="T18" fmla="*/ 535 w 788"/>
                  <a:gd name="T19" fmla="*/ 426 h 426"/>
                  <a:gd name="T20" fmla="*/ 565 w 788"/>
                  <a:gd name="T21" fmla="*/ 311 h 426"/>
                  <a:gd name="T22" fmla="*/ 788 w 788"/>
                  <a:gd name="T23" fmla="*/ 387 h 426"/>
                  <a:gd name="T24" fmla="*/ 638 w 788"/>
                  <a:gd name="T25" fmla="*/ 25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8" h="426">
                    <a:moveTo>
                      <a:pt x="638" y="254"/>
                    </a:moveTo>
                    <a:cubicBezTo>
                      <a:pt x="554" y="217"/>
                      <a:pt x="477" y="227"/>
                      <a:pt x="477" y="227"/>
                    </a:cubicBezTo>
                    <a:cubicBezTo>
                      <a:pt x="477" y="227"/>
                      <a:pt x="512" y="131"/>
                      <a:pt x="450" y="42"/>
                    </a:cubicBezTo>
                    <a:cubicBezTo>
                      <a:pt x="396" y="0"/>
                      <a:pt x="311" y="46"/>
                      <a:pt x="311" y="46"/>
                    </a:cubicBezTo>
                    <a:cubicBezTo>
                      <a:pt x="311" y="46"/>
                      <a:pt x="356" y="194"/>
                      <a:pt x="331" y="223"/>
                    </a:cubicBezTo>
                    <a:cubicBezTo>
                      <a:pt x="268" y="223"/>
                      <a:pt x="131" y="179"/>
                      <a:pt x="0" y="323"/>
                    </a:cubicBezTo>
                    <a:cubicBezTo>
                      <a:pt x="0" y="323"/>
                      <a:pt x="122" y="280"/>
                      <a:pt x="178" y="286"/>
                    </a:cubicBezTo>
                    <a:cubicBezTo>
                      <a:pt x="138" y="330"/>
                      <a:pt x="141" y="378"/>
                      <a:pt x="141" y="378"/>
                    </a:cubicBezTo>
                    <a:cubicBezTo>
                      <a:pt x="141" y="378"/>
                      <a:pt x="248" y="327"/>
                      <a:pt x="352" y="324"/>
                    </a:cubicBezTo>
                    <a:cubicBezTo>
                      <a:pt x="441" y="356"/>
                      <a:pt x="535" y="426"/>
                      <a:pt x="535" y="426"/>
                    </a:cubicBezTo>
                    <a:cubicBezTo>
                      <a:pt x="535" y="426"/>
                      <a:pt x="581" y="387"/>
                      <a:pt x="565" y="311"/>
                    </a:cubicBezTo>
                    <a:cubicBezTo>
                      <a:pt x="635" y="323"/>
                      <a:pt x="788" y="387"/>
                      <a:pt x="788" y="387"/>
                    </a:cubicBezTo>
                    <a:cubicBezTo>
                      <a:pt x="788" y="387"/>
                      <a:pt x="751" y="303"/>
                      <a:pt x="638" y="254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2" name="Freeform 193"/>
              <p:cNvSpPr>
                <a:spLocks/>
              </p:cNvSpPr>
              <p:nvPr/>
            </p:nvSpPr>
            <p:spPr bwMode="auto">
              <a:xfrm>
                <a:off x="2610" y="-43"/>
                <a:ext cx="132" cy="609"/>
              </a:xfrm>
              <a:custGeom>
                <a:avLst/>
                <a:gdLst>
                  <a:gd name="T0" fmla="*/ 0 w 56"/>
                  <a:gd name="T1" fmla="*/ 0 h 258"/>
                  <a:gd name="T2" fmla="*/ 28 w 56"/>
                  <a:gd name="T3" fmla="*/ 103 h 258"/>
                  <a:gd name="T4" fmla="*/ 19 w 56"/>
                  <a:gd name="T5" fmla="*/ 258 h 258"/>
                  <a:gd name="T6" fmla="*/ 41 w 56"/>
                  <a:gd name="T7" fmla="*/ 100 h 258"/>
                  <a:gd name="T8" fmla="*/ 0 w 56"/>
                  <a:gd name="T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58">
                    <a:moveTo>
                      <a:pt x="0" y="0"/>
                    </a:moveTo>
                    <a:cubicBezTo>
                      <a:pt x="0" y="0"/>
                      <a:pt x="22" y="48"/>
                      <a:pt x="28" y="103"/>
                    </a:cubicBezTo>
                    <a:cubicBezTo>
                      <a:pt x="32" y="136"/>
                      <a:pt x="19" y="258"/>
                      <a:pt x="19" y="258"/>
                    </a:cubicBezTo>
                    <a:cubicBezTo>
                      <a:pt x="19" y="258"/>
                      <a:pt x="56" y="220"/>
                      <a:pt x="41" y="100"/>
                    </a:cubicBezTo>
                    <a:cubicBezTo>
                      <a:pt x="32" y="2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3" name="Freeform 194"/>
              <p:cNvSpPr>
                <a:spLocks/>
              </p:cNvSpPr>
              <p:nvPr/>
            </p:nvSpPr>
            <p:spPr bwMode="auto">
              <a:xfrm>
                <a:off x="1559" y="344"/>
                <a:ext cx="798" cy="267"/>
              </a:xfrm>
              <a:custGeom>
                <a:avLst/>
                <a:gdLst>
                  <a:gd name="T0" fmla="*/ 208 w 338"/>
                  <a:gd name="T1" fmla="*/ 2 h 113"/>
                  <a:gd name="T2" fmla="*/ 0 w 338"/>
                  <a:gd name="T3" fmla="*/ 113 h 113"/>
                  <a:gd name="T4" fmla="*/ 184 w 338"/>
                  <a:gd name="T5" fmla="*/ 19 h 113"/>
                  <a:gd name="T6" fmla="*/ 338 w 338"/>
                  <a:gd name="T7" fmla="*/ 22 h 113"/>
                  <a:gd name="T8" fmla="*/ 208 w 338"/>
                  <a:gd name="T9" fmla="*/ 2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113">
                    <a:moveTo>
                      <a:pt x="208" y="2"/>
                    </a:moveTo>
                    <a:cubicBezTo>
                      <a:pt x="155" y="4"/>
                      <a:pt x="37" y="48"/>
                      <a:pt x="0" y="113"/>
                    </a:cubicBezTo>
                    <a:cubicBezTo>
                      <a:pt x="85" y="56"/>
                      <a:pt x="141" y="28"/>
                      <a:pt x="184" y="19"/>
                    </a:cubicBezTo>
                    <a:cubicBezTo>
                      <a:pt x="217" y="15"/>
                      <a:pt x="217" y="18"/>
                      <a:pt x="338" y="22"/>
                    </a:cubicBezTo>
                    <a:cubicBezTo>
                      <a:pt x="338" y="22"/>
                      <a:pt x="296" y="0"/>
                      <a:pt x="208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4" name="Freeform 195"/>
              <p:cNvSpPr>
                <a:spLocks/>
              </p:cNvSpPr>
              <p:nvPr/>
            </p:nvSpPr>
            <p:spPr bwMode="auto">
              <a:xfrm>
                <a:off x="3484" y="3507"/>
                <a:ext cx="45" cy="26"/>
              </a:xfrm>
              <a:custGeom>
                <a:avLst/>
                <a:gdLst>
                  <a:gd name="T0" fmla="*/ 19 w 19"/>
                  <a:gd name="T1" fmla="*/ 0 h 11"/>
                  <a:gd name="T2" fmla="*/ 0 w 19"/>
                  <a:gd name="T3" fmla="*/ 11 h 11"/>
                  <a:gd name="T4" fmla="*/ 19 w 19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1">
                    <a:moveTo>
                      <a:pt x="19" y="0"/>
                    </a:moveTo>
                    <a:cubicBezTo>
                      <a:pt x="13" y="3"/>
                      <a:pt x="7" y="6"/>
                      <a:pt x="0" y="11"/>
                    </a:cubicBezTo>
                    <a:cubicBezTo>
                      <a:pt x="0" y="11"/>
                      <a:pt x="7" y="7"/>
                      <a:pt x="19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5" name="Freeform 196"/>
              <p:cNvSpPr>
                <a:spLocks/>
              </p:cNvSpPr>
              <p:nvPr/>
            </p:nvSpPr>
            <p:spPr bwMode="auto">
              <a:xfrm>
                <a:off x="3456" y="937"/>
                <a:ext cx="940" cy="2570"/>
              </a:xfrm>
              <a:custGeom>
                <a:avLst/>
                <a:gdLst>
                  <a:gd name="T0" fmla="*/ 0 w 398"/>
                  <a:gd name="T1" fmla="*/ 0 h 1088"/>
                  <a:gd name="T2" fmla="*/ 194 w 398"/>
                  <a:gd name="T3" fmla="*/ 319 h 1088"/>
                  <a:gd name="T4" fmla="*/ 31 w 398"/>
                  <a:gd name="T5" fmla="*/ 1088 h 1088"/>
                  <a:gd name="T6" fmla="*/ 108 w 398"/>
                  <a:gd name="T7" fmla="*/ 1040 h 1088"/>
                  <a:gd name="T8" fmla="*/ 264 w 398"/>
                  <a:gd name="T9" fmla="*/ 353 h 1088"/>
                  <a:gd name="T10" fmla="*/ 0 w 398"/>
                  <a:gd name="T11" fmla="*/ 0 h 1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8" h="1088">
                    <a:moveTo>
                      <a:pt x="0" y="0"/>
                    </a:moveTo>
                    <a:cubicBezTo>
                      <a:pt x="0" y="0"/>
                      <a:pt x="160" y="162"/>
                      <a:pt x="194" y="319"/>
                    </a:cubicBezTo>
                    <a:cubicBezTo>
                      <a:pt x="309" y="847"/>
                      <a:pt x="99" y="1041"/>
                      <a:pt x="31" y="1088"/>
                    </a:cubicBezTo>
                    <a:cubicBezTo>
                      <a:pt x="108" y="1040"/>
                      <a:pt x="108" y="1040"/>
                      <a:pt x="108" y="1040"/>
                    </a:cubicBezTo>
                    <a:cubicBezTo>
                      <a:pt x="108" y="1040"/>
                      <a:pt x="398" y="980"/>
                      <a:pt x="264" y="353"/>
                    </a:cubicBezTo>
                    <a:cubicBezTo>
                      <a:pt x="233" y="214"/>
                      <a:pt x="128" y="20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6" name="Freeform 197"/>
              <p:cNvSpPr>
                <a:spLocks/>
              </p:cNvSpPr>
              <p:nvPr/>
            </p:nvSpPr>
            <p:spPr bwMode="auto">
              <a:xfrm>
                <a:off x="2825" y="1060"/>
                <a:ext cx="877" cy="2553"/>
              </a:xfrm>
              <a:custGeom>
                <a:avLst/>
                <a:gdLst>
                  <a:gd name="T0" fmla="*/ 144 w 371"/>
                  <a:gd name="T1" fmla="*/ 0 h 1081"/>
                  <a:gd name="T2" fmla="*/ 203 w 371"/>
                  <a:gd name="T3" fmla="*/ 302 h 1081"/>
                  <a:gd name="T4" fmla="*/ 0 w 371"/>
                  <a:gd name="T5" fmla="*/ 1051 h 1081"/>
                  <a:gd name="T6" fmla="*/ 98 w 371"/>
                  <a:gd name="T7" fmla="*/ 1081 h 1081"/>
                  <a:gd name="T8" fmla="*/ 277 w 371"/>
                  <a:gd name="T9" fmla="*/ 270 h 1081"/>
                  <a:gd name="T10" fmla="*/ 144 w 371"/>
                  <a:gd name="T11" fmla="*/ 0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1" h="1081">
                    <a:moveTo>
                      <a:pt x="144" y="0"/>
                    </a:moveTo>
                    <a:cubicBezTo>
                      <a:pt x="144" y="0"/>
                      <a:pt x="195" y="176"/>
                      <a:pt x="203" y="302"/>
                    </a:cubicBezTo>
                    <a:cubicBezTo>
                      <a:pt x="238" y="809"/>
                      <a:pt x="0" y="1051"/>
                      <a:pt x="0" y="1051"/>
                    </a:cubicBezTo>
                    <a:cubicBezTo>
                      <a:pt x="98" y="1081"/>
                      <a:pt x="98" y="1081"/>
                      <a:pt x="98" y="1081"/>
                    </a:cubicBezTo>
                    <a:cubicBezTo>
                      <a:pt x="98" y="1081"/>
                      <a:pt x="371" y="844"/>
                      <a:pt x="277" y="270"/>
                    </a:cubicBezTo>
                    <a:cubicBezTo>
                      <a:pt x="250" y="109"/>
                      <a:pt x="144" y="0"/>
                      <a:pt x="144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7" name="Freeform 198"/>
              <p:cNvSpPr>
                <a:spLocks/>
              </p:cNvSpPr>
              <p:nvPr/>
            </p:nvSpPr>
            <p:spPr bwMode="auto">
              <a:xfrm>
                <a:off x="2294" y="-34"/>
                <a:ext cx="340" cy="123"/>
              </a:xfrm>
              <a:custGeom>
                <a:avLst/>
                <a:gdLst>
                  <a:gd name="T0" fmla="*/ 92 w 144"/>
                  <a:gd name="T1" fmla="*/ 42 h 52"/>
                  <a:gd name="T2" fmla="*/ 0 w 144"/>
                  <a:gd name="T3" fmla="*/ 3 h 52"/>
                  <a:gd name="T4" fmla="*/ 8 w 144"/>
                  <a:gd name="T5" fmla="*/ 17 h 52"/>
                  <a:gd name="T6" fmla="*/ 85 w 144"/>
                  <a:gd name="T7" fmla="*/ 52 h 52"/>
                  <a:gd name="T8" fmla="*/ 144 w 144"/>
                  <a:gd name="T9" fmla="*/ 15 h 52"/>
                  <a:gd name="T10" fmla="*/ 137 w 144"/>
                  <a:gd name="T11" fmla="*/ 0 h 52"/>
                  <a:gd name="T12" fmla="*/ 92 w 144"/>
                  <a:gd name="T13" fmla="*/ 4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52">
                    <a:moveTo>
                      <a:pt x="92" y="42"/>
                    </a:moveTo>
                    <a:cubicBezTo>
                      <a:pt x="47" y="44"/>
                      <a:pt x="0" y="3"/>
                      <a:pt x="0" y="3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25" y="52"/>
                      <a:pt x="85" y="52"/>
                    </a:cubicBezTo>
                    <a:cubicBezTo>
                      <a:pt x="124" y="52"/>
                      <a:pt x="138" y="28"/>
                      <a:pt x="144" y="15"/>
                    </a:cubicBezTo>
                    <a:cubicBezTo>
                      <a:pt x="144" y="12"/>
                      <a:pt x="137" y="0"/>
                      <a:pt x="137" y="0"/>
                    </a:cubicBezTo>
                    <a:cubicBezTo>
                      <a:pt x="137" y="0"/>
                      <a:pt x="129" y="41"/>
                      <a:pt x="92" y="4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8" name="Freeform 199"/>
              <p:cNvSpPr>
                <a:spLocks/>
              </p:cNvSpPr>
              <p:nvPr/>
            </p:nvSpPr>
            <p:spPr bwMode="auto">
              <a:xfrm>
                <a:off x="513" y="772"/>
                <a:ext cx="3831" cy="2813"/>
              </a:xfrm>
              <a:custGeom>
                <a:avLst/>
                <a:gdLst>
                  <a:gd name="T0" fmla="*/ 1527 w 1622"/>
                  <a:gd name="T1" fmla="*/ 442 h 1191"/>
                  <a:gd name="T2" fmla="*/ 1393 w 1622"/>
                  <a:gd name="T3" fmla="*/ 165 h 1191"/>
                  <a:gd name="T4" fmla="*/ 1233 w 1622"/>
                  <a:gd name="T5" fmla="*/ 61 h 1191"/>
                  <a:gd name="T6" fmla="*/ 1485 w 1622"/>
                  <a:gd name="T7" fmla="*/ 347 h 1191"/>
                  <a:gd name="T8" fmla="*/ 1495 w 1622"/>
                  <a:gd name="T9" fmla="*/ 984 h 1191"/>
                  <a:gd name="T10" fmla="*/ 1352 w 1622"/>
                  <a:gd name="T11" fmla="*/ 1097 h 1191"/>
                  <a:gd name="T12" fmla="*/ 1145 w 1622"/>
                  <a:gd name="T13" fmla="*/ 1144 h 1191"/>
                  <a:gd name="T14" fmla="*/ 1150 w 1622"/>
                  <a:gd name="T15" fmla="*/ 1135 h 1191"/>
                  <a:gd name="T16" fmla="*/ 1264 w 1622"/>
                  <a:gd name="T17" fmla="*/ 380 h 1191"/>
                  <a:gd name="T18" fmla="*/ 1095 w 1622"/>
                  <a:gd name="T19" fmla="*/ 106 h 1191"/>
                  <a:gd name="T20" fmla="*/ 1257 w 1622"/>
                  <a:gd name="T21" fmla="*/ 444 h 1191"/>
                  <a:gd name="T22" fmla="*/ 1108 w 1622"/>
                  <a:gd name="T23" fmla="*/ 1149 h 1191"/>
                  <a:gd name="T24" fmla="*/ 1091 w 1622"/>
                  <a:gd name="T25" fmla="*/ 1150 h 1191"/>
                  <a:gd name="T26" fmla="*/ 799 w 1622"/>
                  <a:gd name="T27" fmla="*/ 1154 h 1191"/>
                  <a:gd name="T28" fmla="*/ 634 w 1622"/>
                  <a:gd name="T29" fmla="*/ 1150 h 1191"/>
                  <a:gd name="T30" fmla="*/ 511 w 1622"/>
                  <a:gd name="T31" fmla="*/ 284 h 1191"/>
                  <a:gd name="T32" fmla="*/ 698 w 1622"/>
                  <a:gd name="T33" fmla="*/ 60 h 1191"/>
                  <a:gd name="T34" fmla="*/ 476 w 1622"/>
                  <a:gd name="T35" fmla="*/ 289 h 1191"/>
                  <a:gd name="T36" fmla="*/ 586 w 1622"/>
                  <a:gd name="T37" fmla="*/ 1146 h 1191"/>
                  <a:gd name="T38" fmla="*/ 449 w 1622"/>
                  <a:gd name="T39" fmla="*/ 1113 h 1191"/>
                  <a:gd name="T40" fmla="*/ 236 w 1622"/>
                  <a:gd name="T41" fmla="*/ 986 h 1191"/>
                  <a:gd name="T42" fmla="*/ 94 w 1622"/>
                  <a:gd name="T43" fmla="*/ 801 h 1191"/>
                  <a:gd name="T44" fmla="*/ 39 w 1622"/>
                  <a:gd name="T45" fmla="*/ 558 h 1191"/>
                  <a:gd name="T46" fmla="*/ 132 w 1622"/>
                  <a:gd name="T47" fmla="*/ 192 h 1191"/>
                  <a:gd name="T48" fmla="*/ 376 w 1622"/>
                  <a:gd name="T49" fmla="*/ 33 h 1191"/>
                  <a:gd name="T50" fmla="*/ 200 w 1622"/>
                  <a:gd name="T51" fmla="*/ 55 h 1191"/>
                  <a:gd name="T52" fmla="*/ 57 w 1622"/>
                  <a:gd name="T53" fmla="*/ 273 h 1191"/>
                  <a:gd name="T54" fmla="*/ 30 w 1622"/>
                  <a:gd name="T55" fmla="*/ 694 h 1191"/>
                  <a:gd name="T56" fmla="*/ 198 w 1622"/>
                  <a:gd name="T57" fmla="*/ 987 h 1191"/>
                  <a:gd name="T58" fmla="*/ 195 w 1622"/>
                  <a:gd name="T59" fmla="*/ 989 h 1191"/>
                  <a:gd name="T60" fmla="*/ 482 w 1622"/>
                  <a:gd name="T61" fmla="*/ 1154 h 1191"/>
                  <a:gd name="T62" fmla="*/ 860 w 1622"/>
                  <a:gd name="T63" fmla="*/ 1187 h 1191"/>
                  <a:gd name="T64" fmla="*/ 1168 w 1622"/>
                  <a:gd name="T65" fmla="*/ 1174 h 1191"/>
                  <a:gd name="T66" fmla="*/ 1442 w 1622"/>
                  <a:gd name="T67" fmla="*/ 1093 h 1191"/>
                  <a:gd name="T68" fmla="*/ 1604 w 1622"/>
                  <a:gd name="T69" fmla="*/ 833 h 1191"/>
                  <a:gd name="T70" fmla="*/ 1622 w 1622"/>
                  <a:gd name="T71" fmla="*/ 741 h 1191"/>
                  <a:gd name="T72" fmla="*/ 1546 w 1622"/>
                  <a:gd name="T73" fmla="*/ 896 h 1191"/>
                  <a:gd name="T74" fmla="*/ 1527 w 1622"/>
                  <a:gd name="T75" fmla="*/ 442 h 1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22" h="1191">
                    <a:moveTo>
                      <a:pt x="1527" y="442"/>
                    </a:moveTo>
                    <a:cubicBezTo>
                      <a:pt x="1480" y="276"/>
                      <a:pt x="1430" y="209"/>
                      <a:pt x="1393" y="165"/>
                    </a:cubicBezTo>
                    <a:cubicBezTo>
                      <a:pt x="1357" y="122"/>
                      <a:pt x="1294" y="69"/>
                      <a:pt x="1233" y="61"/>
                    </a:cubicBezTo>
                    <a:cubicBezTo>
                      <a:pt x="1327" y="108"/>
                      <a:pt x="1422" y="171"/>
                      <a:pt x="1485" y="347"/>
                    </a:cubicBezTo>
                    <a:cubicBezTo>
                      <a:pt x="1593" y="651"/>
                      <a:pt x="1531" y="888"/>
                      <a:pt x="1495" y="984"/>
                    </a:cubicBezTo>
                    <a:cubicBezTo>
                      <a:pt x="1459" y="1034"/>
                      <a:pt x="1425" y="1075"/>
                      <a:pt x="1352" y="1097"/>
                    </a:cubicBezTo>
                    <a:cubicBezTo>
                      <a:pt x="1295" y="1116"/>
                      <a:pt x="1208" y="1134"/>
                      <a:pt x="1145" y="1144"/>
                    </a:cubicBezTo>
                    <a:cubicBezTo>
                      <a:pt x="1147" y="1140"/>
                      <a:pt x="1148" y="1138"/>
                      <a:pt x="1150" y="1135"/>
                    </a:cubicBezTo>
                    <a:cubicBezTo>
                      <a:pt x="1191" y="1060"/>
                      <a:pt x="1363" y="760"/>
                      <a:pt x="1264" y="380"/>
                    </a:cubicBezTo>
                    <a:cubicBezTo>
                      <a:pt x="1219" y="210"/>
                      <a:pt x="1140" y="119"/>
                      <a:pt x="1095" y="106"/>
                    </a:cubicBezTo>
                    <a:cubicBezTo>
                      <a:pt x="1136" y="132"/>
                      <a:pt x="1242" y="294"/>
                      <a:pt x="1257" y="444"/>
                    </a:cubicBezTo>
                    <a:cubicBezTo>
                      <a:pt x="1293" y="828"/>
                      <a:pt x="1153" y="1078"/>
                      <a:pt x="1108" y="1149"/>
                    </a:cubicBezTo>
                    <a:cubicBezTo>
                      <a:pt x="1102" y="1149"/>
                      <a:pt x="1096" y="1150"/>
                      <a:pt x="1091" y="1150"/>
                    </a:cubicBezTo>
                    <a:cubicBezTo>
                      <a:pt x="1035" y="1154"/>
                      <a:pt x="885" y="1154"/>
                      <a:pt x="799" y="1154"/>
                    </a:cubicBezTo>
                    <a:cubicBezTo>
                      <a:pt x="759" y="1154"/>
                      <a:pt x="697" y="1154"/>
                      <a:pt x="634" y="1150"/>
                    </a:cubicBezTo>
                    <a:cubicBezTo>
                      <a:pt x="573" y="1077"/>
                      <a:pt x="412" y="826"/>
                      <a:pt x="511" y="284"/>
                    </a:cubicBezTo>
                    <a:cubicBezTo>
                      <a:pt x="532" y="166"/>
                      <a:pt x="698" y="60"/>
                      <a:pt x="698" y="60"/>
                    </a:cubicBezTo>
                    <a:cubicBezTo>
                      <a:pt x="698" y="60"/>
                      <a:pt x="544" y="51"/>
                      <a:pt x="476" y="289"/>
                    </a:cubicBezTo>
                    <a:cubicBezTo>
                      <a:pt x="396" y="865"/>
                      <a:pt x="529" y="1057"/>
                      <a:pt x="586" y="1146"/>
                    </a:cubicBezTo>
                    <a:cubicBezTo>
                      <a:pt x="533" y="1139"/>
                      <a:pt x="482" y="1130"/>
                      <a:pt x="449" y="1113"/>
                    </a:cubicBezTo>
                    <a:cubicBezTo>
                      <a:pt x="386" y="1083"/>
                      <a:pt x="282" y="1017"/>
                      <a:pt x="236" y="986"/>
                    </a:cubicBezTo>
                    <a:cubicBezTo>
                      <a:pt x="165" y="926"/>
                      <a:pt x="107" y="850"/>
                      <a:pt x="94" y="801"/>
                    </a:cubicBezTo>
                    <a:cubicBezTo>
                      <a:pt x="77" y="733"/>
                      <a:pt x="39" y="665"/>
                      <a:pt x="39" y="558"/>
                    </a:cubicBezTo>
                    <a:cubicBezTo>
                      <a:pt x="39" y="452"/>
                      <a:pt x="73" y="324"/>
                      <a:pt x="132" y="192"/>
                    </a:cubicBezTo>
                    <a:cubicBezTo>
                      <a:pt x="193" y="60"/>
                      <a:pt x="329" y="43"/>
                      <a:pt x="376" y="33"/>
                    </a:cubicBezTo>
                    <a:cubicBezTo>
                      <a:pt x="356" y="0"/>
                      <a:pt x="244" y="29"/>
                      <a:pt x="200" y="55"/>
                    </a:cubicBezTo>
                    <a:cubicBezTo>
                      <a:pt x="158" y="81"/>
                      <a:pt x="103" y="166"/>
                      <a:pt x="57" y="273"/>
                    </a:cubicBezTo>
                    <a:cubicBezTo>
                      <a:pt x="9" y="379"/>
                      <a:pt x="0" y="490"/>
                      <a:pt x="30" y="694"/>
                    </a:cubicBezTo>
                    <a:cubicBezTo>
                      <a:pt x="50" y="827"/>
                      <a:pt x="138" y="931"/>
                      <a:pt x="198" y="987"/>
                    </a:cubicBezTo>
                    <a:cubicBezTo>
                      <a:pt x="195" y="989"/>
                      <a:pt x="195" y="989"/>
                      <a:pt x="195" y="989"/>
                    </a:cubicBezTo>
                    <a:cubicBezTo>
                      <a:pt x="195" y="989"/>
                      <a:pt x="333" y="1123"/>
                      <a:pt x="482" y="1154"/>
                    </a:cubicBezTo>
                    <a:cubicBezTo>
                      <a:pt x="634" y="1187"/>
                      <a:pt x="774" y="1187"/>
                      <a:pt x="860" y="1187"/>
                    </a:cubicBezTo>
                    <a:cubicBezTo>
                      <a:pt x="945" y="1187"/>
                      <a:pt x="1074" y="1191"/>
                      <a:pt x="1168" y="1174"/>
                    </a:cubicBezTo>
                    <a:cubicBezTo>
                      <a:pt x="1262" y="1157"/>
                      <a:pt x="1403" y="1134"/>
                      <a:pt x="1442" y="1093"/>
                    </a:cubicBezTo>
                    <a:cubicBezTo>
                      <a:pt x="1480" y="1053"/>
                      <a:pt x="1540" y="1013"/>
                      <a:pt x="1604" y="833"/>
                    </a:cubicBezTo>
                    <a:cubicBezTo>
                      <a:pt x="1622" y="785"/>
                      <a:pt x="1622" y="741"/>
                      <a:pt x="1622" y="741"/>
                    </a:cubicBezTo>
                    <a:cubicBezTo>
                      <a:pt x="1622" y="741"/>
                      <a:pt x="1583" y="826"/>
                      <a:pt x="1546" y="896"/>
                    </a:cubicBezTo>
                    <a:cubicBezTo>
                      <a:pt x="1570" y="796"/>
                      <a:pt x="1581" y="643"/>
                      <a:pt x="1527" y="442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9" name="Freeform 214"/>
              <p:cNvSpPr>
                <a:spLocks/>
              </p:cNvSpPr>
              <p:nvPr/>
            </p:nvSpPr>
            <p:spPr bwMode="auto">
              <a:xfrm>
                <a:off x="1408" y="1313"/>
                <a:ext cx="4828" cy="3361"/>
              </a:xfrm>
              <a:custGeom>
                <a:avLst/>
                <a:gdLst>
                  <a:gd name="T0" fmla="*/ 1990 w 2044"/>
                  <a:gd name="T1" fmla="*/ 928 h 1423"/>
                  <a:gd name="T2" fmla="*/ 1718 w 2044"/>
                  <a:gd name="T3" fmla="*/ 486 h 1423"/>
                  <a:gd name="T4" fmla="*/ 1530 w 2044"/>
                  <a:gd name="T5" fmla="*/ 423 h 1423"/>
                  <a:gd name="T6" fmla="*/ 1349 w 2044"/>
                  <a:gd name="T7" fmla="*/ 302 h 1423"/>
                  <a:gd name="T8" fmla="*/ 1121 w 2044"/>
                  <a:gd name="T9" fmla="*/ 283 h 1423"/>
                  <a:gd name="T10" fmla="*/ 1122 w 2044"/>
                  <a:gd name="T11" fmla="*/ 200 h 1423"/>
                  <a:gd name="T12" fmla="*/ 1237 w 2044"/>
                  <a:gd name="T13" fmla="*/ 260 h 1423"/>
                  <a:gd name="T14" fmla="*/ 1158 w 2044"/>
                  <a:gd name="T15" fmla="*/ 20 h 1423"/>
                  <a:gd name="T16" fmla="*/ 924 w 2044"/>
                  <a:gd name="T17" fmla="*/ 101 h 1423"/>
                  <a:gd name="T18" fmla="*/ 867 w 2044"/>
                  <a:gd name="T19" fmla="*/ 299 h 1423"/>
                  <a:gd name="T20" fmla="*/ 541 w 2044"/>
                  <a:gd name="T21" fmla="*/ 476 h 1423"/>
                  <a:gd name="T22" fmla="*/ 113 w 2044"/>
                  <a:gd name="T23" fmla="*/ 829 h 1423"/>
                  <a:gd name="T24" fmla="*/ 82 w 2044"/>
                  <a:gd name="T25" fmla="*/ 1423 h 1423"/>
                  <a:gd name="T26" fmla="*/ 1980 w 2044"/>
                  <a:gd name="T27" fmla="*/ 1423 h 1423"/>
                  <a:gd name="T28" fmla="*/ 2011 w 2044"/>
                  <a:gd name="T29" fmla="*/ 1347 h 1423"/>
                  <a:gd name="T30" fmla="*/ 1990 w 2044"/>
                  <a:gd name="T31" fmla="*/ 928 h 1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44" h="1423">
                    <a:moveTo>
                      <a:pt x="1990" y="928"/>
                    </a:moveTo>
                    <a:cubicBezTo>
                      <a:pt x="1943" y="663"/>
                      <a:pt x="1807" y="536"/>
                      <a:pt x="1718" y="486"/>
                    </a:cubicBezTo>
                    <a:cubicBezTo>
                      <a:pt x="1649" y="448"/>
                      <a:pt x="1530" y="423"/>
                      <a:pt x="1530" y="423"/>
                    </a:cubicBezTo>
                    <a:cubicBezTo>
                      <a:pt x="1530" y="423"/>
                      <a:pt x="1437" y="338"/>
                      <a:pt x="1349" y="302"/>
                    </a:cubicBezTo>
                    <a:cubicBezTo>
                      <a:pt x="1258" y="265"/>
                      <a:pt x="1121" y="283"/>
                      <a:pt x="1121" y="283"/>
                    </a:cubicBezTo>
                    <a:cubicBezTo>
                      <a:pt x="1117" y="263"/>
                      <a:pt x="1101" y="228"/>
                      <a:pt x="1122" y="200"/>
                    </a:cubicBezTo>
                    <a:cubicBezTo>
                      <a:pt x="1140" y="180"/>
                      <a:pt x="1216" y="243"/>
                      <a:pt x="1237" y="260"/>
                    </a:cubicBezTo>
                    <a:cubicBezTo>
                      <a:pt x="1294" y="111"/>
                      <a:pt x="1186" y="28"/>
                      <a:pt x="1158" y="20"/>
                    </a:cubicBezTo>
                    <a:cubicBezTo>
                      <a:pt x="1070" y="0"/>
                      <a:pt x="989" y="41"/>
                      <a:pt x="924" y="101"/>
                    </a:cubicBezTo>
                    <a:cubicBezTo>
                      <a:pt x="891" y="162"/>
                      <a:pt x="876" y="204"/>
                      <a:pt x="867" y="299"/>
                    </a:cubicBezTo>
                    <a:cubicBezTo>
                      <a:pt x="711" y="300"/>
                      <a:pt x="592" y="388"/>
                      <a:pt x="541" y="476"/>
                    </a:cubicBezTo>
                    <a:cubicBezTo>
                      <a:pt x="403" y="465"/>
                      <a:pt x="208" y="588"/>
                      <a:pt x="113" y="829"/>
                    </a:cubicBezTo>
                    <a:cubicBezTo>
                      <a:pt x="0" y="1111"/>
                      <a:pt x="29" y="1283"/>
                      <a:pt x="82" y="1423"/>
                    </a:cubicBezTo>
                    <a:cubicBezTo>
                      <a:pt x="1980" y="1423"/>
                      <a:pt x="1980" y="1423"/>
                      <a:pt x="1980" y="1423"/>
                    </a:cubicBezTo>
                    <a:cubicBezTo>
                      <a:pt x="1993" y="1397"/>
                      <a:pt x="2003" y="1371"/>
                      <a:pt x="2011" y="1347"/>
                    </a:cubicBezTo>
                    <a:cubicBezTo>
                      <a:pt x="2044" y="1247"/>
                      <a:pt x="2030" y="1158"/>
                      <a:pt x="1990" y="9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0" name="Freeform 215"/>
              <p:cNvSpPr>
                <a:spLocks/>
              </p:cNvSpPr>
              <p:nvPr/>
            </p:nvSpPr>
            <p:spPr bwMode="auto">
              <a:xfrm>
                <a:off x="1559" y="2099"/>
                <a:ext cx="4424" cy="2575"/>
              </a:xfrm>
              <a:custGeom>
                <a:avLst/>
                <a:gdLst>
                  <a:gd name="T0" fmla="*/ 1869 w 1873"/>
                  <a:gd name="T1" fmla="*/ 755 h 1090"/>
                  <a:gd name="T2" fmla="*/ 1488 w 1873"/>
                  <a:gd name="T3" fmla="*/ 173 h 1090"/>
                  <a:gd name="T4" fmla="*/ 1203 w 1873"/>
                  <a:gd name="T5" fmla="*/ 61 h 1090"/>
                  <a:gd name="T6" fmla="*/ 522 w 1873"/>
                  <a:gd name="T7" fmla="*/ 198 h 1090"/>
                  <a:gd name="T8" fmla="*/ 148 w 1873"/>
                  <a:gd name="T9" fmla="*/ 1090 h 1090"/>
                  <a:gd name="T10" fmla="*/ 1801 w 1873"/>
                  <a:gd name="T11" fmla="*/ 1090 h 1090"/>
                  <a:gd name="T12" fmla="*/ 1869 w 1873"/>
                  <a:gd name="T13" fmla="*/ 755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73" h="1090">
                    <a:moveTo>
                      <a:pt x="1869" y="755"/>
                    </a:moveTo>
                    <a:cubicBezTo>
                      <a:pt x="1836" y="220"/>
                      <a:pt x="1488" y="173"/>
                      <a:pt x="1488" y="173"/>
                    </a:cubicBezTo>
                    <a:cubicBezTo>
                      <a:pt x="1488" y="173"/>
                      <a:pt x="1403" y="105"/>
                      <a:pt x="1203" y="61"/>
                    </a:cubicBezTo>
                    <a:cubicBezTo>
                      <a:pt x="996" y="14"/>
                      <a:pt x="674" y="0"/>
                      <a:pt x="522" y="198"/>
                    </a:cubicBezTo>
                    <a:cubicBezTo>
                      <a:pt x="173" y="191"/>
                      <a:pt x="0" y="727"/>
                      <a:pt x="148" y="1090"/>
                    </a:cubicBezTo>
                    <a:cubicBezTo>
                      <a:pt x="1801" y="1090"/>
                      <a:pt x="1801" y="1090"/>
                      <a:pt x="1801" y="1090"/>
                    </a:cubicBezTo>
                    <a:cubicBezTo>
                      <a:pt x="1848" y="1003"/>
                      <a:pt x="1873" y="893"/>
                      <a:pt x="1869" y="75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1" name="Freeform 216"/>
              <p:cNvSpPr>
                <a:spLocks/>
              </p:cNvSpPr>
              <p:nvPr/>
            </p:nvSpPr>
            <p:spPr bwMode="auto">
              <a:xfrm>
                <a:off x="2761" y="1407"/>
                <a:ext cx="2079" cy="1236"/>
              </a:xfrm>
              <a:custGeom>
                <a:avLst/>
                <a:gdLst>
                  <a:gd name="T0" fmla="*/ 880 w 880"/>
                  <a:gd name="T1" fmla="*/ 407 h 523"/>
                  <a:gd name="T2" fmla="*/ 509 w 880"/>
                  <a:gd name="T3" fmla="*/ 296 h 523"/>
                  <a:gd name="T4" fmla="*/ 646 w 880"/>
                  <a:gd name="T5" fmla="*/ 171 h 523"/>
                  <a:gd name="T6" fmla="*/ 569 w 880"/>
                  <a:gd name="T7" fmla="*/ 15 h 523"/>
                  <a:gd name="T8" fmla="*/ 377 w 880"/>
                  <a:gd name="T9" fmla="*/ 94 h 523"/>
                  <a:gd name="T10" fmla="*/ 346 w 880"/>
                  <a:gd name="T11" fmla="*/ 300 h 523"/>
                  <a:gd name="T12" fmla="*/ 168 w 880"/>
                  <a:gd name="T13" fmla="*/ 330 h 523"/>
                  <a:gd name="T14" fmla="*/ 0 w 880"/>
                  <a:gd name="T15" fmla="*/ 478 h 523"/>
                  <a:gd name="T16" fmla="*/ 248 w 880"/>
                  <a:gd name="T17" fmla="*/ 393 h 523"/>
                  <a:gd name="T18" fmla="*/ 283 w 880"/>
                  <a:gd name="T19" fmla="*/ 523 h 523"/>
                  <a:gd name="T20" fmla="*/ 486 w 880"/>
                  <a:gd name="T21" fmla="*/ 408 h 523"/>
                  <a:gd name="T22" fmla="*/ 722 w 880"/>
                  <a:gd name="T23" fmla="*/ 468 h 523"/>
                  <a:gd name="T24" fmla="*/ 681 w 880"/>
                  <a:gd name="T25" fmla="*/ 367 h 523"/>
                  <a:gd name="T26" fmla="*/ 880 w 880"/>
                  <a:gd name="T27" fmla="*/ 407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80" h="523">
                    <a:moveTo>
                      <a:pt x="880" y="407"/>
                    </a:moveTo>
                    <a:cubicBezTo>
                      <a:pt x="734" y="247"/>
                      <a:pt x="580" y="296"/>
                      <a:pt x="509" y="296"/>
                    </a:cubicBezTo>
                    <a:cubicBezTo>
                      <a:pt x="428" y="176"/>
                      <a:pt x="546" y="47"/>
                      <a:pt x="646" y="171"/>
                    </a:cubicBezTo>
                    <a:cubicBezTo>
                      <a:pt x="673" y="105"/>
                      <a:pt x="636" y="30"/>
                      <a:pt x="569" y="15"/>
                    </a:cubicBezTo>
                    <a:cubicBezTo>
                      <a:pt x="501" y="0"/>
                      <a:pt x="424" y="19"/>
                      <a:pt x="377" y="94"/>
                    </a:cubicBezTo>
                    <a:cubicBezTo>
                      <a:pt x="307" y="193"/>
                      <a:pt x="346" y="300"/>
                      <a:pt x="346" y="300"/>
                    </a:cubicBezTo>
                    <a:cubicBezTo>
                      <a:pt x="346" y="300"/>
                      <a:pt x="260" y="289"/>
                      <a:pt x="168" y="330"/>
                    </a:cubicBezTo>
                    <a:cubicBezTo>
                      <a:pt x="42" y="385"/>
                      <a:pt x="0" y="478"/>
                      <a:pt x="0" y="478"/>
                    </a:cubicBezTo>
                    <a:cubicBezTo>
                      <a:pt x="0" y="478"/>
                      <a:pt x="171" y="407"/>
                      <a:pt x="248" y="393"/>
                    </a:cubicBezTo>
                    <a:cubicBezTo>
                      <a:pt x="230" y="478"/>
                      <a:pt x="283" y="523"/>
                      <a:pt x="283" y="523"/>
                    </a:cubicBezTo>
                    <a:cubicBezTo>
                      <a:pt x="283" y="523"/>
                      <a:pt x="385" y="442"/>
                      <a:pt x="486" y="408"/>
                    </a:cubicBezTo>
                    <a:cubicBezTo>
                      <a:pt x="603" y="412"/>
                      <a:pt x="722" y="468"/>
                      <a:pt x="722" y="468"/>
                    </a:cubicBezTo>
                    <a:cubicBezTo>
                      <a:pt x="722" y="468"/>
                      <a:pt x="725" y="415"/>
                      <a:pt x="681" y="367"/>
                    </a:cubicBezTo>
                    <a:cubicBezTo>
                      <a:pt x="745" y="358"/>
                      <a:pt x="880" y="407"/>
                      <a:pt x="880" y="40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2" name="Freeform 217"/>
              <p:cNvSpPr>
                <a:spLocks/>
              </p:cNvSpPr>
              <p:nvPr/>
            </p:nvSpPr>
            <p:spPr bwMode="auto">
              <a:xfrm>
                <a:off x="3520" y="1618"/>
                <a:ext cx="141" cy="682"/>
              </a:xfrm>
              <a:custGeom>
                <a:avLst/>
                <a:gdLst>
                  <a:gd name="T0" fmla="*/ 60 w 60"/>
                  <a:gd name="T1" fmla="*/ 0 h 289"/>
                  <a:gd name="T2" fmla="*/ 16 w 60"/>
                  <a:gd name="T3" fmla="*/ 113 h 289"/>
                  <a:gd name="T4" fmla="*/ 40 w 60"/>
                  <a:gd name="T5" fmla="*/ 289 h 289"/>
                  <a:gd name="T6" fmla="*/ 30 w 60"/>
                  <a:gd name="T7" fmla="*/ 115 h 289"/>
                  <a:gd name="T8" fmla="*/ 60 w 60"/>
                  <a:gd name="T9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89">
                    <a:moveTo>
                      <a:pt x="60" y="0"/>
                    </a:moveTo>
                    <a:cubicBezTo>
                      <a:pt x="60" y="0"/>
                      <a:pt x="25" y="32"/>
                      <a:pt x="16" y="113"/>
                    </a:cubicBezTo>
                    <a:cubicBezTo>
                      <a:pt x="0" y="247"/>
                      <a:pt x="40" y="289"/>
                      <a:pt x="40" y="289"/>
                    </a:cubicBezTo>
                    <a:cubicBezTo>
                      <a:pt x="40" y="289"/>
                      <a:pt x="25" y="153"/>
                      <a:pt x="30" y="115"/>
                    </a:cubicBezTo>
                    <a:cubicBezTo>
                      <a:pt x="37" y="54"/>
                      <a:pt x="60" y="0"/>
                      <a:pt x="6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3" name="Freeform 218"/>
              <p:cNvSpPr>
                <a:spLocks/>
              </p:cNvSpPr>
              <p:nvPr/>
            </p:nvSpPr>
            <p:spPr bwMode="auto">
              <a:xfrm>
                <a:off x="3947" y="2057"/>
                <a:ext cx="893" cy="290"/>
              </a:xfrm>
              <a:custGeom>
                <a:avLst/>
                <a:gdLst>
                  <a:gd name="T0" fmla="*/ 143 w 378"/>
                  <a:gd name="T1" fmla="*/ 2 h 123"/>
                  <a:gd name="T2" fmla="*/ 0 w 378"/>
                  <a:gd name="T3" fmla="*/ 24 h 123"/>
                  <a:gd name="T4" fmla="*/ 172 w 378"/>
                  <a:gd name="T5" fmla="*/ 21 h 123"/>
                  <a:gd name="T6" fmla="*/ 378 w 378"/>
                  <a:gd name="T7" fmla="*/ 123 h 123"/>
                  <a:gd name="T8" fmla="*/ 143 w 378"/>
                  <a:gd name="T9" fmla="*/ 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8" h="123">
                    <a:moveTo>
                      <a:pt x="143" y="2"/>
                    </a:moveTo>
                    <a:cubicBezTo>
                      <a:pt x="47" y="0"/>
                      <a:pt x="0" y="24"/>
                      <a:pt x="0" y="24"/>
                    </a:cubicBezTo>
                    <a:cubicBezTo>
                      <a:pt x="134" y="20"/>
                      <a:pt x="135" y="17"/>
                      <a:pt x="172" y="21"/>
                    </a:cubicBezTo>
                    <a:cubicBezTo>
                      <a:pt x="218" y="29"/>
                      <a:pt x="283" y="61"/>
                      <a:pt x="378" y="123"/>
                    </a:cubicBezTo>
                    <a:cubicBezTo>
                      <a:pt x="335" y="52"/>
                      <a:pt x="204" y="4"/>
                      <a:pt x="143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4" name="Freeform 219"/>
              <p:cNvSpPr>
                <a:spLocks/>
              </p:cNvSpPr>
              <p:nvPr/>
            </p:nvSpPr>
            <p:spPr bwMode="auto">
              <a:xfrm>
                <a:off x="1970" y="2567"/>
                <a:ext cx="808" cy="2107"/>
              </a:xfrm>
              <a:custGeom>
                <a:avLst/>
                <a:gdLst>
                  <a:gd name="T0" fmla="*/ 126 w 342"/>
                  <a:gd name="T1" fmla="*/ 357 h 892"/>
                  <a:gd name="T2" fmla="*/ 342 w 342"/>
                  <a:gd name="T3" fmla="*/ 0 h 892"/>
                  <a:gd name="T4" fmla="*/ 48 w 342"/>
                  <a:gd name="T5" fmla="*/ 393 h 892"/>
                  <a:gd name="T6" fmla="*/ 24 w 342"/>
                  <a:gd name="T7" fmla="*/ 892 h 892"/>
                  <a:gd name="T8" fmla="*/ 112 w 342"/>
                  <a:gd name="T9" fmla="*/ 892 h 892"/>
                  <a:gd name="T10" fmla="*/ 126 w 342"/>
                  <a:gd name="T11" fmla="*/ 357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2" h="892">
                    <a:moveTo>
                      <a:pt x="126" y="357"/>
                    </a:moveTo>
                    <a:cubicBezTo>
                      <a:pt x="165" y="181"/>
                      <a:pt x="342" y="0"/>
                      <a:pt x="342" y="0"/>
                    </a:cubicBezTo>
                    <a:cubicBezTo>
                      <a:pt x="201" y="22"/>
                      <a:pt x="82" y="238"/>
                      <a:pt x="48" y="393"/>
                    </a:cubicBezTo>
                    <a:cubicBezTo>
                      <a:pt x="0" y="619"/>
                      <a:pt x="1" y="778"/>
                      <a:pt x="24" y="892"/>
                    </a:cubicBezTo>
                    <a:cubicBezTo>
                      <a:pt x="112" y="892"/>
                      <a:pt x="112" y="892"/>
                      <a:pt x="112" y="892"/>
                    </a:cubicBezTo>
                    <a:cubicBezTo>
                      <a:pt x="81" y="763"/>
                      <a:pt x="76" y="589"/>
                      <a:pt x="126" y="357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5" name="Freeform 220"/>
              <p:cNvSpPr>
                <a:spLocks/>
              </p:cNvSpPr>
              <p:nvPr/>
            </p:nvSpPr>
            <p:spPr bwMode="auto">
              <a:xfrm>
                <a:off x="1906" y="2543"/>
                <a:ext cx="907" cy="2131"/>
              </a:xfrm>
              <a:custGeom>
                <a:avLst/>
                <a:gdLst>
                  <a:gd name="T0" fmla="*/ 104 w 384"/>
                  <a:gd name="T1" fmla="*/ 320 h 902"/>
                  <a:gd name="T2" fmla="*/ 384 w 384"/>
                  <a:gd name="T3" fmla="*/ 0 h 902"/>
                  <a:gd name="T4" fmla="*/ 205 w 384"/>
                  <a:gd name="T5" fmla="*/ 117 h 902"/>
                  <a:gd name="T6" fmla="*/ 56 w 384"/>
                  <a:gd name="T7" fmla="*/ 425 h 902"/>
                  <a:gd name="T8" fmla="*/ 27 w 384"/>
                  <a:gd name="T9" fmla="*/ 902 h 902"/>
                  <a:gd name="T10" fmla="*/ 54 w 384"/>
                  <a:gd name="T11" fmla="*/ 902 h 902"/>
                  <a:gd name="T12" fmla="*/ 104 w 384"/>
                  <a:gd name="T13" fmla="*/ 320 h 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4" h="902">
                    <a:moveTo>
                      <a:pt x="104" y="320"/>
                    </a:moveTo>
                    <a:cubicBezTo>
                      <a:pt x="174" y="123"/>
                      <a:pt x="279" y="52"/>
                      <a:pt x="384" y="0"/>
                    </a:cubicBezTo>
                    <a:cubicBezTo>
                      <a:pt x="317" y="8"/>
                      <a:pt x="246" y="68"/>
                      <a:pt x="205" y="117"/>
                    </a:cubicBezTo>
                    <a:cubicBezTo>
                      <a:pt x="165" y="166"/>
                      <a:pt x="108" y="240"/>
                      <a:pt x="56" y="425"/>
                    </a:cubicBezTo>
                    <a:cubicBezTo>
                      <a:pt x="0" y="629"/>
                      <a:pt x="6" y="790"/>
                      <a:pt x="27" y="902"/>
                    </a:cubicBezTo>
                    <a:cubicBezTo>
                      <a:pt x="54" y="902"/>
                      <a:pt x="54" y="902"/>
                      <a:pt x="54" y="902"/>
                    </a:cubicBezTo>
                    <a:cubicBezTo>
                      <a:pt x="26" y="766"/>
                      <a:pt x="16" y="562"/>
                      <a:pt x="104" y="32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6" name="Freeform 221"/>
              <p:cNvSpPr>
                <a:spLocks/>
              </p:cNvSpPr>
              <p:nvPr/>
            </p:nvSpPr>
            <p:spPr bwMode="auto">
              <a:xfrm>
                <a:off x="2601" y="2579"/>
                <a:ext cx="446" cy="2095"/>
              </a:xfrm>
              <a:custGeom>
                <a:avLst/>
                <a:gdLst>
                  <a:gd name="T0" fmla="*/ 122 w 189"/>
                  <a:gd name="T1" fmla="*/ 338 h 887"/>
                  <a:gd name="T2" fmla="*/ 188 w 189"/>
                  <a:gd name="T3" fmla="*/ 0 h 887"/>
                  <a:gd name="T4" fmla="*/ 41 w 189"/>
                  <a:gd name="T5" fmla="*/ 303 h 887"/>
                  <a:gd name="T6" fmla="*/ 63 w 189"/>
                  <a:gd name="T7" fmla="*/ 887 h 887"/>
                  <a:gd name="T8" fmla="*/ 189 w 189"/>
                  <a:gd name="T9" fmla="*/ 887 h 887"/>
                  <a:gd name="T10" fmla="*/ 122 w 189"/>
                  <a:gd name="T11" fmla="*/ 338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9" h="887">
                    <a:moveTo>
                      <a:pt x="122" y="338"/>
                    </a:moveTo>
                    <a:cubicBezTo>
                      <a:pt x="132" y="197"/>
                      <a:pt x="188" y="0"/>
                      <a:pt x="188" y="0"/>
                    </a:cubicBezTo>
                    <a:cubicBezTo>
                      <a:pt x="188" y="0"/>
                      <a:pt x="71" y="121"/>
                      <a:pt x="41" y="303"/>
                    </a:cubicBezTo>
                    <a:cubicBezTo>
                      <a:pt x="0" y="552"/>
                      <a:pt x="22" y="745"/>
                      <a:pt x="63" y="887"/>
                    </a:cubicBezTo>
                    <a:cubicBezTo>
                      <a:pt x="189" y="887"/>
                      <a:pt x="189" y="887"/>
                      <a:pt x="189" y="887"/>
                    </a:cubicBezTo>
                    <a:cubicBezTo>
                      <a:pt x="142" y="752"/>
                      <a:pt x="106" y="570"/>
                      <a:pt x="122" y="33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7" name="Freeform 222"/>
              <p:cNvSpPr>
                <a:spLocks/>
              </p:cNvSpPr>
              <p:nvPr/>
            </p:nvSpPr>
            <p:spPr bwMode="auto">
              <a:xfrm>
                <a:off x="2528" y="2534"/>
                <a:ext cx="590" cy="2140"/>
              </a:xfrm>
              <a:custGeom>
                <a:avLst/>
                <a:gdLst>
                  <a:gd name="T0" fmla="*/ 72 w 250"/>
                  <a:gd name="T1" fmla="*/ 378 h 906"/>
                  <a:gd name="T2" fmla="*/ 250 w 250"/>
                  <a:gd name="T3" fmla="*/ 0 h 906"/>
                  <a:gd name="T4" fmla="*/ 63 w 250"/>
                  <a:gd name="T5" fmla="*/ 306 h 906"/>
                  <a:gd name="T6" fmla="*/ 83 w 250"/>
                  <a:gd name="T7" fmla="*/ 906 h 906"/>
                  <a:gd name="T8" fmla="*/ 121 w 250"/>
                  <a:gd name="T9" fmla="*/ 906 h 906"/>
                  <a:gd name="T10" fmla="*/ 72 w 250"/>
                  <a:gd name="T11" fmla="*/ 378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0" h="906">
                    <a:moveTo>
                      <a:pt x="72" y="378"/>
                    </a:moveTo>
                    <a:cubicBezTo>
                      <a:pt x="87" y="208"/>
                      <a:pt x="206" y="30"/>
                      <a:pt x="250" y="0"/>
                    </a:cubicBezTo>
                    <a:cubicBezTo>
                      <a:pt x="201" y="14"/>
                      <a:pt x="113" y="116"/>
                      <a:pt x="63" y="306"/>
                    </a:cubicBezTo>
                    <a:cubicBezTo>
                      <a:pt x="0" y="543"/>
                      <a:pt x="33" y="753"/>
                      <a:pt x="83" y="906"/>
                    </a:cubicBezTo>
                    <a:cubicBezTo>
                      <a:pt x="121" y="906"/>
                      <a:pt x="121" y="906"/>
                      <a:pt x="121" y="906"/>
                    </a:cubicBezTo>
                    <a:cubicBezTo>
                      <a:pt x="81" y="772"/>
                      <a:pt x="52" y="594"/>
                      <a:pt x="72" y="37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8" name="Freeform 223"/>
              <p:cNvSpPr>
                <a:spLocks/>
              </p:cNvSpPr>
              <p:nvPr/>
            </p:nvSpPr>
            <p:spPr bwMode="auto">
              <a:xfrm>
                <a:off x="4228" y="2567"/>
                <a:ext cx="518" cy="2107"/>
              </a:xfrm>
              <a:custGeom>
                <a:avLst/>
                <a:gdLst>
                  <a:gd name="T0" fmla="*/ 219 w 219"/>
                  <a:gd name="T1" fmla="*/ 503 h 892"/>
                  <a:gd name="T2" fmla="*/ 212 w 219"/>
                  <a:gd name="T3" fmla="*/ 498 h 892"/>
                  <a:gd name="T4" fmla="*/ 216 w 219"/>
                  <a:gd name="T5" fmla="*/ 431 h 892"/>
                  <a:gd name="T6" fmla="*/ 165 w 219"/>
                  <a:gd name="T7" fmla="*/ 126 h 892"/>
                  <a:gd name="T8" fmla="*/ 0 w 219"/>
                  <a:gd name="T9" fmla="*/ 0 h 892"/>
                  <a:gd name="T10" fmla="*/ 124 w 219"/>
                  <a:gd name="T11" fmla="*/ 231 h 892"/>
                  <a:gd name="T12" fmla="*/ 132 w 219"/>
                  <a:gd name="T13" fmla="*/ 539 h 892"/>
                  <a:gd name="T14" fmla="*/ 130 w 219"/>
                  <a:gd name="T15" fmla="*/ 541 h 892"/>
                  <a:gd name="T16" fmla="*/ 72 w 219"/>
                  <a:gd name="T17" fmla="*/ 892 h 892"/>
                  <a:gd name="T18" fmla="*/ 180 w 219"/>
                  <a:gd name="T19" fmla="*/ 892 h 892"/>
                  <a:gd name="T20" fmla="*/ 191 w 219"/>
                  <a:gd name="T21" fmla="*/ 837 h 892"/>
                  <a:gd name="T22" fmla="*/ 219 w 219"/>
                  <a:gd name="T23" fmla="*/ 503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9" h="892">
                    <a:moveTo>
                      <a:pt x="219" y="503"/>
                    </a:moveTo>
                    <a:cubicBezTo>
                      <a:pt x="212" y="498"/>
                      <a:pt x="212" y="498"/>
                      <a:pt x="212" y="498"/>
                    </a:cubicBezTo>
                    <a:cubicBezTo>
                      <a:pt x="214" y="464"/>
                      <a:pt x="216" y="436"/>
                      <a:pt x="216" y="431"/>
                    </a:cubicBezTo>
                    <a:cubicBezTo>
                      <a:pt x="216" y="420"/>
                      <a:pt x="198" y="189"/>
                      <a:pt x="165" y="126"/>
                    </a:cubicBezTo>
                    <a:cubicBezTo>
                      <a:pt x="131" y="63"/>
                      <a:pt x="0" y="0"/>
                      <a:pt x="0" y="0"/>
                    </a:cubicBezTo>
                    <a:cubicBezTo>
                      <a:pt x="0" y="0"/>
                      <a:pt x="105" y="147"/>
                      <a:pt x="124" y="231"/>
                    </a:cubicBezTo>
                    <a:cubicBezTo>
                      <a:pt x="148" y="338"/>
                      <a:pt x="140" y="465"/>
                      <a:pt x="132" y="539"/>
                    </a:cubicBezTo>
                    <a:cubicBezTo>
                      <a:pt x="130" y="541"/>
                      <a:pt x="130" y="541"/>
                      <a:pt x="130" y="541"/>
                    </a:cubicBezTo>
                    <a:cubicBezTo>
                      <a:pt x="130" y="541"/>
                      <a:pt x="106" y="732"/>
                      <a:pt x="72" y="892"/>
                    </a:cubicBezTo>
                    <a:cubicBezTo>
                      <a:pt x="180" y="892"/>
                      <a:pt x="180" y="892"/>
                      <a:pt x="180" y="892"/>
                    </a:cubicBezTo>
                    <a:cubicBezTo>
                      <a:pt x="184" y="874"/>
                      <a:pt x="188" y="855"/>
                      <a:pt x="191" y="837"/>
                    </a:cubicBezTo>
                    <a:cubicBezTo>
                      <a:pt x="212" y="721"/>
                      <a:pt x="219" y="503"/>
                      <a:pt x="219" y="5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9" name="Freeform 224"/>
              <p:cNvSpPr>
                <a:spLocks/>
              </p:cNvSpPr>
              <p:nvPr/>
            </p:nvSpPr>
            <p:spPr bwMode="auto">
              <a:xfrm>
                <a:off x="4169" y="2496"/>
                <a:ext cx="685" cy="2178"/>
              </a:xfrm>
              <a:custGeom>
                <a:avLst/>
                <a:gdLst>
                  <a:gd name="T0" fmla="*/ 247 w 290"/>
                  <a:gd name="T1" fmla="*/ 267 h 922"/>
                  <a:gd name="T2" fmla="*/ 0 w 290"/>
                  <a:gd name="T3" fmla="*/ 9 h 922"/>
                  <a:gd name="T4" fmla="*/ 210 w 290"/>
                  <a:gd name="T5" fmla="*/ 262 h 922"/>
                  <a:gd name="T6" fmla="*/ 211 w 290"/>
                  <a:gd name="T7" fmla="*/ 922 h 922"/>
                  <a:gd name="T8" fmla="*/ 250 w 290"/>
                  <a:gd name="T9" fmla="*/ 922 h 922"/>
                  <a:gd name="T10" fmla="*/ 247 w 290"/>
                  <a:gd name="T11" fmla="*/ 267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0" h="922">
                    <a:moveTo>
                      <a:pt x="247" y="267"/>
                    </a:moveTo>
                    <a:cubicBezTo>
                      <a:pt x="171" y="0"/>
                      <a:pt x="0" y="9"/>
                      <a:pt x="0" y="9"/>
                    </a:cubicBezTo>
                    <a:cubicBezTo>
                      <a:pt x="0" y="9"/>
                      <a:pt x="185" y="130"/>
                      <a:pt x="210" y="262"/>
                    </a:cubicBezTo>
                    <a:cubicBezTo>
                      <a:pt x="262" y="552"/>
                      <a:pt x="248" y="767"/>
                      <a:pt x="211" y="922"/>
                    </a:cubicBezTo>
                    <a:cubicBezTo>
                      <a:pt x="250" y="922"/>
                      <a:pt x="250" y="922"/>
                      <a:pt x="250" y="922"/>
                    </a:cubicBezTo>
                    <a:cubicBezTo>
                      <a:pt x="279" y="776"/>
                      <a:pt x="290" y="569"/>
                      <a:pt x="247" y="26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0" name="Freeform 225"/>
              <p:cNvSpPr>
                <a:spLocks/>
              </p:cNvSpPr>
              <p:nvPr/>
            </p:nvSpPr>
            <p:spPr bwMode="auto">
              <a:xfrm>
                <a:off x="4736" y="2574"/>
                <a:ext cx="1042" cy="2100"/>
              </a:xfrm>
              <a:custGeom>
                <a:avLst/>
                <a:gdLst>
                  <a:gd name="T0" fmla="*/ 365 w 441"/>
                  <a:gd name="T1" fmla="*/ 203 h 889"/>
                  <a:gd name="T2" fmla="*/ 209 w 441"/>
                  <a:gd name="T3" fmla="*/ 72 h 889"/>
                  <a:gd name="T4" fmla="*/ 0 w 441"/>
                  <a:gd name="T5" fmla="*/ 30 h 889"/>
                  <a:gd name="T6" fmla="*/ 280 w 441"/>
                  <a:gd name="T7" fmla="*/ 328 h 889"/>
                  <a:gd name="T8" fmla="*/ 289 w 441"/>
                  <a:gd name="T9" fmla="*/ 829 h 889"/>
                  <a:gd name="T10" fmla="*/ 276 w 441"/>
                  <a:gd name="T11" fmla="*/ 889 h 889"/>
                  <a:gd name="T12" fmla="*/ 371 w 441"/>
                  <a:gd name="T13" fmla="*/ 889 h 889"/>
                  <a:gd name="T14" fmla="*/ 383 w 441"/>
                  <a:gd name="T15" fmla="*/ 834 h 889"/>
                  <a:gd name="T16" fmla="*/ 365 w 441"/>
                  <a:gd name="T17" fmla="*/ 203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1" h="889">
                    <a:moveTo>
                      <a:pt x="365" y="203"/>
                    </a:moveTo>
                    <a:cubicBezTo>
                      <a:pt x="338" y="135"/>
                      <a:pt x="209" y="72"/>
                      <a:pt x="209" y="72"/>
                    </a:cubicBezTo>
                    <a:cubicBezTo>
                      <a:pt x="209" y="72"/>
                      <a:pt x="98" y="0"/>
                      <a:pt x="0" y="30"/>
                    </a:cubicBezTo>
                    <a:cubicBezTo>
                      <a:pt x="89" y="58"/>
                      <a:pt x="230" y="151"/>
                      <a:pt x="280" y="328"/>
                    </a:cubicBezTo>
                    <a:cubicBezTo>
                      <a:pt x="352" y="574"/>
                      <a:pt x="295" y="766"/>
                      <a:pt x="289" y="829"/>
                    </a:cubicBezTo>
                    <a:cubicBezTo>
                      <a:pt x="288" y="847"/>
                      <a:pt x="283" y="867"/>
                      <a:pt x="276" y="889"/>
                    </a:cubicBezTo>
                    <a:cubicBezTo>
                      <a:pt x="371" y="889"/>
                      <a:pt x="371" y="889"/>
                      <a:pt x="371" y="889"/>
                    </a:cubicBezTo>
                    <a:cubicBezTo>
                      <a:pt x="376" y="871"/>
                      <a:pt x="379" y="853"/>
                      <a:pt x="383" y="834"/>
                    </a:cubicBezTo>
                    <a:cubicBezTo>
                      <a:pt x="441" y="512"/>
                      <a:pt x="392" y="270"/>
                      <a:pt x="365" y="2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1" name="Freeform 226"/>
              <p:cNvSpPr>
                <a:spLocks/>
              </p:cNvSpPr>
              <p:nvPr/>
            </p:nvSpPr>
            <p:spPr bwMode="auto">
              <a:xfrm>
                <a:off x="4861" y="2466"/>
                <a:ext cx="990" cy="2208"/>
              </a:xfrm>
              <a:custGeom>
                <a:avLst/>
                <a:gdLst>
                  <a:gd name="T0" fmla="*/ 357 w 419"/>
                  <a:gd name="T1" fmla="*/ 325 h 935"/>
                  <a:gd name="T2" fmla="*/ 196 w 419"/>
                  <a:gd name="T3" fmla="*/ 66 h 935"/>
                  <a:gd name="T4" fmla="*/ 0 w 419"/>
                  <a:gd name="T5" fmla="*/ 40 h 935"/>
                  <a:gd name="T6" fmla="*/ 272 w 419"/>
                  <a:gd name="T7" fmla="*/ 229 h 935"/>
                  <a:gd name="T8" fmla="*/ 377 w 419"/>
                  <a:gd name="T9" fmla="*/ 666 h 935"/>
                  <a:gd name="T10" fmla="*/ 320 w 419"/>
                  <a:gd name="T11" fmla="*/ 935 h 935"/>
                  <a:gd name="T12" fmla="*/ 359 w 419"/>
                  <a:gd name="T13" fmla="*/ 935 h 935"/>
                  <a:gd name="T14" fmla="*/ 386 w 419"/>
                  <a:gd name="T15" fmla="*/ 828 h 935"/>
                  <a:gd name="T16" fmla="*/ 357 w 419"/>
                  <a:gd name="T17" fmla="*/ 325 h 9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9" h="935">
                    <a:moveTo>
                      <a:pt x="357" y="325"/>
                    </a:moveTo>
                    <a:cubicBezTo>
                      <a:pt x="306" y="199"/>
                      <a:pt x="243" y="96"/>
                      <a:pt x="196" y="66"/>
                    </a:cubicBezTo>
                    <a:cubicBezTo>
                      <a:pt x="148" y="35"/>
                      <a:pt x="24" y="0"/>
                      <a:pt x="0" y="40"/>
                    </a:cubicBezTo>
                    <a:cubicBezTo>
                      <a:pt x="53" y="51"/>
                      <a:pt x="205" y="71"/>
                      <a:pt x="272" y="229"/>
                    </a:cubicBezTo>
                    <a:cubicBezTo>
                      <a:pt x="339" y="385"/>
                      <a:pt x="377" y="539"/>
                      <a:pt x="377" y="666"/>
                    </a:cubicBezTo>
                    <a:cubicBezTo>
                      <a:pt x="377" y="782"/>
                      <a:pt x="341" y="860"/>
                      <a:pt x="320" y="935"/>
                    </a:cubicBezTo>
                    <a:cubicBezTo>
                      <a:pt x="359" y="935"/>
                      <a:pt x="359" y="935"/>
                      <a:pt x="359" y="935"/>
                    </a:cubicBezTo>
                    <a:cubicBezTo>
                      <a:pt x="371" y="901"/>
                      <a:pt x="381" y="866"/>
                      <a:pt x="386" y="828"/>
                    </a:cubicBezTo>
                    <a:cubicBezTo>
                      <a:pt x="419" y="584"/>
                      <a:pt x="410" y="452"/>
                      <a:pt x="357" y="32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350" name="Group 349"/>
            <p:cNvGrpSpPr/>
            <p:nvPr/>
          </p:nvGrpSpPr>
          <p:grpSpPr>
            <a:xfrm flipH="1">
              <a:off x="2055224" y="5313306"/>
              <a:ext cx="1134584" cy="955223"/>
              <a:chOff x="3900133" y="5425719"/>
              <a:chExt cx="1778554" cy="1449268"/>
            </a:xfrm>
          </p:grpSpPr>
          <p:sp>
            <p:nvSpPr>
              <p:cNvPr id="366" name="Freeform 244"/>
              <p:cNvSpPr>
                <a:spLocks/>
              </p:cNvSpPr>
              <p:nvPr/>
            </p:nvSpPr>
            <p:spPr bwMode="auto">
              <a:xfrm>
                <a:off x="3900133" y="5425719"/>
                <a:ext cx="1778554" cy="1449267"/>
              </a:xfrm>
              <a:custGeom>
                <a:avLst/>
                <a:gdLst/>
                <a:ahLst/>
                <a:cxnLst/>
                <a:rect l="l" t="t" r="r" b="b"/>
                <a:pathLst>
                  <a:path w="1778554" h="1407849">
                    <a:moveTo>
                      <a:pt x="834376" y="641"/>
                    </a:moveTo>
                    <a:cubicBezTo>
                      <a:pt x="890891" y="5368"/>
                      <a:pt x="941632" y="35832"/>
                      <a:pt x="985025" y="77853"/>
                    </a:cubicBezTo>
                    <a:cubicBezTo>
                      <a:pt x="1014886" y="130144"/>
                      <a:pt x="1027951" y="169363"/>
                      <a:pt x="1037282" y="255271"/>
                    </a:cubicBezTo>
                    <a:cubicBezTo>
                      <a:pt x="1177258" y="255271"/>
                      <a:pt x="1281773" y="331841"/>
                      <a:pt x="1326565" y="412146"/>
                    </a:cubicBezTo>
                    <a:cubicBezTo>
                      <a:pt x="1449743" y="402808"/>
                      <a:pt x="1623313" y="511127"/>
                      <a:pt x="1709165" y="724029"/>
                    </a:cubicBezTo>
                    <a:cubicBezTo>
                      <a:pt x="1815546" y="989223"/>
                      <a:pt x="1780086" y="1144230"/>
                      <a:pt x="1731561" y="1273092"/>
                    </a:cubicBezTo>
                    <a:cubicBezTo>
                      <a:pt x="1716570" y="1308345"/>
                      <a:pt x="1692848" y="1358057"/>
                      <a:pt x="1663915" y="1407849"/>
                    </a:cubicBezTo>
                    <a:lnTo>
                      <a:pt x="153541" y="1407849"/>
                    </a:lnTo>
                    <a:cubicBezTo>
                      <a:pt x="87831" y="1332848"/>
                      <a:pt x="37670" y="1252905"/>
                      <a:pt x="16394" y="1187184"/>
                    </a:cubicBezTo>
                    <a:cubicBezTo>
                      <a:pt x="-11601" y="1097541"/>
                      <a:pt x="-2269" y="1017236"/>
                      <a:pt x="33191" y="813672"/>
                    </a:cubicBezTo>
                    <a:cubicBezTo>
                      <a:pt x="76117" y="576492"/>
                      <a:pt x="197429" y="464438"/>
                      <a:pt x="277682" y="421484"/>
                    </a:cubicBezTo>
                    <a:cubicBezTo>
                      <a:pt x="339249" y="386013"/>
                      <a:pt x="445577" y="363606"/>
                      <a:pt x="445653" y="363590"/>
                    </a:cubicBezTo>
                    <a:cubicBezTo>
                      <a:pt x="445653" y="363590"/>
                      <a:pt x="529638" y="288887"/>
                      <a:pt x="608024" y="257139"/>
                    </a:cubicBezTo>
                    <a:cubicBezTo>
                      <a:pt x="688251" y="223534"/>
                      <a:pt x="809510" y="240320"/>
                      <a:pt x="809589" y="240331"/>
                    </a:cubicBezTo>
                    <a:cubicBezTo>
                      <a:pt x="813322" y="219787"/>
                      <a:pt x="828252" y="189906"/>
                      <a:pt x="809589" y="165628"/>
                    </a:cubicBezTo>
                    <a:cubicBezTo>
                      <a:pt x="792792" y="146953"/>
                      <a:pt x="725604" y="202979"/>
                      <a:pt x="706940" y="217920"/>
                    </a:cubicBezTo>
                    <a:cubicBezTo>
                      <a:pt x="656549" y="85323"/>
                      <a:pt x="753599" y="12488"/>
                      <a:pt x="775995" y="5018"/>
                    </a:cubicBezTo>
                    <a:cubicBezTo>
                      <a:pt x="796058" y="349"/>
                      <a:pt x="815538" y="-935"/>
                      <a:pt x="834376" y="64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7" name="Freeform 245"/>
              <p:cNvSpPr>
                <a:spLocks/>
              </p:cNvSpPr>
              <p:nvPr/>
            </p:nvSpPr>
            <p:spPr bwMode="auto">
              <a:xfrm>
                <a:off x="3983652" y="5722937"/>
                <a:ext cx="1620621" cy="1152049"/>
              </a:xfrm>
              <a:custGeom>
                <a:avLst/>
                <a:gdLst/>
                <a:ahLst/>
                <a:cxnLst/>
                <a:rect l="l" t="t" r="r" b="b"/>
                <a:pathLst>
                  <a:path w="1620621" h="1152049">
                    <a:moveTo>
                      <a:pt x="833808" y="35"/>
                    </a:moveTo>
                    <a:cubicBezTo>
                      <a:pt x="974457" y="1312"/>
                      <a:pt x="1118203" y="37786"/>
                      <a:pt x="1202177" y="148666"/>
                    </a:cubicBezTo>
                    <a:cubicBezTo>
                      <a:pt x="1555793" y="141503"/>
                      <a:pt x="1790788" y="826807"/>
                      <a:pt x="1466297" y="1152049"/>
                    </a:cubicBezTo>
                    <a:lnTo>
                      <a:pt x="168625" y="1152049"/>
                    </a:lnTo>
                    <a:cubicBezTo>
                      <a:pt x="53448" y="1050468"/>
                      <a:pt x="-5593" y="889826"/>
                      <a:pt x="418" y="641676"/>
                    </a:cubicBezTo>
                    <a:cubicBezTo>
                      <a:pt x="32136" y="165560"/>
                      <a:pt x="341799" y="126271"/>
                      <a:pt x="341912" y="126257"/>
                    </a:cubicBezTo>
                    <a:cubicBezTo>
                      <a:pt x="341912" y="126257"/>
                      <a:pt x="418421" y="64630"/>
                      <a:pt x="597565" y="27281"/>
                    </a:cubicBezTo>
                    <a:cubicBezTo>
                      <a:pt x="666144" y="11174"/>
                      <a:pt x="749418" y="-731"/>
                      <a:pt x="833808" y="35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8" name="Freeform 246"/>
              <p:cNvSpPr>
                <a:spLocks/>
              </p:cNvSpPr>
              <p:nvPr/>
            </p:nvSpPr>
            <p:spPr bwMode="auto">
              <a:xfrm>
                <a:off x="4413283" y="5447624"/>
                <a:ext cx="783966" cy="467060"/>
              </a:xfrm>
              <a:custGeom>
                <a:avLst/>
                <a:gdLst>
                  <a:gd name="T0" fmla="*/ 341 w 420"/>
                  <a:gd name="T1" fmla="*/ 157 h 250"/>
                  <a:gd name="T2" fmla="*/ 255 w 420"/>
                  <a:gd name="T3" fmla="*/ 144 h 250"/>
                  <a:gd name="T4" fmla="*/ 240 w 420"/>
                  <a:gd name="T5" fmla="*/ 45 h 250"/>
                  <a:gd name="T6" fmla="*/ 148 w 420"/>
                  <a:gd name="T7" fmla="*/ 8 h 250"/>
                  <a:gd name="T8" fmla="*/ 112 w 420"/>
                  <a:gd name="T9" fmla="*/ 82 h 250"/>
                  <a:gd name="T10" fmla="*/ 177 w 420"/>
                  <a:gd name="T11" fmla="*/ 141 h 250"/>
                  <a:gd name="T12" fmla="*/ 0 w 420"/>
                  <a:gd name="T13" fmla="*/ 195 h 250"/>
                  <a:gd name="T14" fmla="*/ 95 w 420"/>
                  <a:gd name="T15" fmla="*/ 175 h 250"/>
                  <a:gd name="T16" fmla="*/ 75 w 420"/>
                  <a:gd name="T17" fmla="*/ 224 h 250"/>
                  <a:gd name="T18" fmla="*/ 188 w 420"/>
                  <a:gd name="T19" fmla="*/ 196 h 250"/>
                  <a:gd name="T20" fmla="*/ 285 w 420"/>
                  <a:gd name="T21" fmla="*/ 250 h 250"/>
                  <a:gd name="T22" fmla="*/ 301 w 420"/>
                  <a:gd name="T23" fmla="*/ 188 h 250"/>
                  <a:gd name="T24" fmla="*/ 420 w 420"/>
                  <a:gd name="T25" fmla="*/ 228 h 250"/>
                  <a:gd name="T26" fmla="*/ 341 w 420"/>
                  <a:gd name="T27" fmla="*/ 15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50">
                    <a:moveTo>
                      <a:pt x="341" y="157"/>
                    </a:moveTo>
                    <a:cubicBezTo>
                      <a:pt x="295" y="138"/>
                      <a:pt x="255" y="144"/>
                      <a:pt x="255" y="144"/>
                    </a:cubicBezTo>
                    <a:cubicBezTo>
                      <a:pt x="255" y="144"/>
                      <a:pt x="273" y="92"/>
                      <a:pt x="240" y="45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50"/>
                      <a:pt x="112" y="82"/>
                    </a:cubicBezTo>
                    <a:cubicBezTo>
                      <a:pt x="160" y="23"/>
                      <a:pt x="216" y="84"/>
                      <a:pt x="177" y="141"/>
                    </a:cubicBezTo>
                    <a:cubicBezTo>
                      <a:pt x="143" y="141"/>
                      <a:pt x="70" y="118"/>
                      <a:pt x="0" y="195"/>
                    </a:cubicBezTo>
                    <a:cubicBezTo>
                      <a:pt x="0" y="195"/>
                      <a:pt x="65" y="171"/>
                      <a:pt x="95" y="175"/>
                    </a:cubicBezTo>
                    <a:cubicBezTo>
                      <a:pt x="74" y="199"/>
                      <a:pt x="75" y="224"/>
                      <a:pt x="75" y="224"/>
                    </a:cubicBezTo>
                    <a:cubicBezTo>
                      <a:pt x="75" y="224"/>
                      <a:pt x="133" y="197"/>
                      <a:pt x="188" y="196"/>
                    </a:cubicBezTo>
                    <a:cubicBezTo>
                      <a:pt x="237" y="211"/>
                      <a:pt x="285" y="250"/>
                      <a:pt x="285" y="250"/>
                    </a:cubicBezTo>
                    <a:cubicBezTo>
                      <a:pt x="285" y="250"/>
                      <a:pt x="310" y="228"/>
                      <a:pt x="301" y="188"/>
                    </a:cubicBezTo>
                    <a:cubicBezTo>
                      <a:pt x="338" y="195"/>
                      <a:pt x="420" y="228"/>
                      <a:pt x="420" y="228"/>
                    </a:cubicBezTo>
                    <a:cubicBezTo>
                      <a:pt x="420" y="228"/>
                      <a:pt x="401" y="184"/>
                      <a:pt x="341" y="15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9" name="Freeform 247"/>
              <p:cNvSpPr>
                <a:spLocks/>
              </p:cNvSpPr>
              <p:nvPr/>
            </p:nvSpPr>
            <p:spPr bwMode="auto">
              <a:xfrm>
                <a:off x="4857425" y="5528233"/>
                <a:ext cx="53740" cy="257634"/>
              </a:xfrm>
              <a:custGeom>
                <a:avLst/>
                <a:gdLst>
                  <a:gd name="T0" fmla="*/ 0 w 29"/>
                  <a:gd name="T1" fmla="*/ 0 h 138"/>
                  <a:gd name="T2" fmla="*/ 15 w 29"/>
                  <a:gd name="T3" fmla="*/ 54 h 138"/>
                  <a:gd name="T4" fmla="*/ 10 w 29"/>
                  <a:gd name="T5" fmla="*/ 138 h 138"/>
                  <a:gd name="T6" fmla="*/ 21 w 29"/>
                  <a:gd name="T7" fmla="*/ 54 h 138"/>
                  <a:gd name="T8" fmla="*/ 0 w 29"/>
                  <a:gd name="T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8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8"/>
                      <a:pt x="10" y="138"/>
                    </a:cubicBezTo>
                    <a:cubicBezTo>
                      <a:pt x="10" y="138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0" name="Freeform 248"/>
              <p:cNvSpPr>
                <a:spLocks/>
              </p:cNvSpPr>
              <p:nvPr/>
            </p:nvSpPr>
            <p:spPr bwMode="auto">
              <a:xfrm>
                <a:off x="4413283" y="5692613"/>
                <a:ext cx="335873" cy="108269"/>
              </a:xfrm>
              <a:custGeom>
                <a:avLst/>
                <a:gdLst>
                  <a:gd name="T0" fmla="*/ 112 w 180"/>
                  <a:gd name="T1" fmla="*/ 1 h 58"/>
                  <a:gd name="T2" fmla="*/ 0 w 180"/>
                  <a:gd name="T3" fmla="*/ 58 h 58"/>
                  <a:gd name="T4" fmla="*/ 99 w 180"/>
                  <a:gd name="T5" fmla="*/ 10 h 58"/>
                  <a:gd name="T6" fmla="*/ 180 w 180"/>
                  <a:gd name="T7" fmla="*/ 12 h 58"/>
                  <a:gd name="T8" fmla="*/ 112 w 180"/>
                  <a:gd name="T9" fmla="*/ 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8">
                    <a:moveTo>
                      <a:pt x="112" y="1"/>
                    </a:moveTo>
                    <a:cubicBezTo>
                      <a:pt x="84" y="3"/>
                      <a:pt x="21" y="25"/>
                      <a:pt x="0" y="58"/>
                    </a:cubicBezTo>
                    <a:cubicBezTo>
                      <a:pt x="46" y="29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1" name="Freeform 251"/>
              <p:cNvSpPr>
                <a:spLocks/>
              </p:cNvSpPr>
              <p:nvPr/>
            </p:nvSpPr>
            <p:spPr bwMode="auto">
              <a:xfrm>
                <a:off x="5052476" y="5994504"/>
                <a:ext cx="189023" cy="880483"/>
              </a:xfrm>
              <a:custGeom>
                <a:avLst/>
                <a:gdLst/>
                <a:ahLst/>
                <a:cxnLst/>
                <a:rect l="l" t="t" r="r" b="b"/>
                <a:pathLst>
                  <a:path w="189023" h="880483">
                    <a:moveTo>
                      <a:pt x="38085" y="0"/>
                    </a:moveTo>
                    <a:cubicBezTo>
                      <a:pt x="38085" y="0"/>
                      <a:pt x="144558" y="108276"/>
                      <a:pt x="168842" y="270691"/>
                    </a:cubicBezTo>
                    <a:cubicBezTo>
                      <a:pt x="215658" y="550504"/>
                      <a:pt x="173604" y="750067"/>
                      <a:pt x="118259" y="880483"/>
                    </a:cubicBezTo>
                    <a:lnTo>
                      <a:pt x="0" y="880483"/>
                    </a:lnTo>
                    <a:cubicBezTo>
                      <a:pt x="59249" y="758323"/>
                      <a:pt x="116523" y="566515"/>
                      <a:pt x="97859" y="302427"/>
                    </a:cubicBezTo>
                    <a:cubicBezTo>
                      <a:pt x="88521" y="175495"/>
                      <a:pt x="38095" y="35"/>
                      <a:pt x="38085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2" name="Freeform 252"/>
              <p:cNvSpPr>
                <a:spLocks/>
              </p:cNvSpPr>
              <p:nvPr/>
            </p:nvSpPr>
            <p:spPr bwMode="auto">
              <a:xfrm>
                <a:off x="5062398" y="5980278"/>
                <a:ext cx="196539" cy="894708"/>
              </a:xfrm>
              <a:custGeom>
                <a:avLst/>
                <a:gdLst/>
                <a:ahLst/>
                <a:cxnLst/>
                <a:rect l="l" t="t" r="r" b="b"/>
                <a:pathLst>
                  <a:path w="196539" h="894708">
                    <a:moveTo>
                      <a:pt x="0" y="0"/>
                    </a:moveTo>
                    <a:cubicBezTo>
                      <a:pt x="44831" y="13060"/>
                      <a:pt x="123285" y="102609"/>
                      <a:pt x="166248" y="272381"/>
                    </a:cubicBezTo>
                    <a:cubicBezTo>
                      <a:pt x="235278" y="535149"/>
                      <a:pt x="172625" y="758915"/>
                      <a:pt x="114420" y="894708"/>
                    </a:cubicBezTo>
                    <a:lnTo>
                      <a:pt x="80704" y="894708"/>
                    </a:lnTo>
                    <a:cubicBezTo>
                      <a:pt x="131443" y="772508"/>
                      <a:pt x="181173" y="581866"/>
                      <a:pt x="158776" y="335812"/>
                    </a:cubicBezTo>
                    <a:cubicBezTo>
                      <a:pt x="145700" y="184697"/>
                      <a:pt x="41095" y="26119"/>
                      <a:pt x="0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3" name="Freeform 253"/>
              <p:cNvSpPr>
                <a:spLocks/>
              </p:cNvSpPr>
              <p:nvPr/>
            </p:nvSpPr>
            <p:spPr bwMode="auto">
              <a:xfrm>
                <a:off x="4450427" y="5944715"/>
                <a:ext cx="194220" cy="930271"/>
              </a:xfrm>
              <a:custGeom>
                <a:avLst/>
                <a:gdLst/>
                <a:ahLst/>
                <a:cxnLst/>
                <a:rect l="l" t="t" r="r" b="b"/>
                <a:pathLst>
                  <a:path w="194220" h="930271">
                    <a:moveTo>
                      <a:pt x="194220" y="0"/>
                    </a:moveTo>
                    <a:cubicBezTo>
                      <a:pt x="194220" y="0"/>
                      <a:pt x="100845" y="130665"/>
                      <a:pt x="84038" y="203465"/>
                    </a:cubicBezTo>
                    <a:cubicBezTo>
                      <a:pt x="61628" y="300530"/>
                      <a:pt x="69098" y="414396"/>
                      <a:pt x="76568" y="479728"/>
                    </a:cubicBezTo>
                    <a:cubicBezTo>
                      <a:pt x="76568" y="481488"/>
                      <a:pt x="76568" y="481589"/>
                      <a:pt x="76568" y="481595"/>
                    </a:cubicBezTo>
                    <a:cubicBezTo>
                      <a:pt x="76568" y="481595"/>
                      <a:pt x="112050" y="739192"/>
                      <a:pt x="153135" y="886657"/>
                    </a:cubicBezTo>
                    <a:cubicBezTo>
                      <a:pt x="157681" y="902264"/>
                      <a:pt x="162833" y="917139"/>
                      <a:pt x="170923" y="930271"/>
                    </a:cubicBezTo>
                    <a:lnTo>
                      <a:pt x="72419" y="930271"/>
                    </a:lnTo>
                    <a:cubicBezTo>
                      <a:pt x="54542" y="875146"/>
                      <a:pt x="37264" y="811367"/>
                      <a:pt x="24278" y="742925"/>
                    </a:cubicBezTo>
                    <a:cubicBezTo>
                      <a:pt x="5604" y="642136"/>
                      <a:pt x="1" y="446165"/>
                      <a:pt x="0" y="446129"/>
                    </a:cubicBezTo>
                    <a:cubicBezTo>
                      <a:pt x="0" y="446129"/>
                      <a:pt x="0" y="446129"/>
                      <a:pt x="701" y="445662"/>
                    </a:cubicBezTo>
                    <a:lnTo>
                      <a:pt x="5603" y="442395"/>
                    </a:lnTo>
                    <a:cubicBezTo>
                      <a:pt x="3735" y="412529"/>
                      <a:pt x="1868" y="388263"/>
                      <a:pt x="1868" y="382663"/>
                    </a:cubicBezTo>
                    <a:cubicBezTo>
                      <a:pt x="1868" y="373329"/>
                      <a:pt x="18675" y="167998"/>
                      <a:pt x="48555" y="111999"/>
                    </a:cubicBezTo>
                    <a:cubicBezTo>
                      <a:pt x="76561" y="56013"/>
                      <a:pt x="194164" y="27"/>
                      <a:pt x="19422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4" name="Freeform 254"/>
              <p:cNvSpPr>
                <a:spLocks/>
              </p:cNvSpPr>
              <p:nvPr/>
            </p:nvSpPr>
            <p:spPr bwMode="auto">
              <a:xfrm>
                <a:off x="4421502" y="5931608"/>
                <a:ext cx="245464" cy="943378"/>
              </a:xfrm>
              <a:custGeom>
                <a:avLst/>
                <a:gdLst/>
                <a:ahLst/>
                <a:cxnLst/>
                <a:rect l="l" t="t" r="r" b="b"/>
                <a:pathLst>
                  <a:path w="245464" h="943378">
                    <a:moveTo>
                      <a:pt x="245464" y="27"/>
                    </a:moveTo>
                    <a:cubicBezTo>
                      <a:pt x="245464" y="27"/>
                      <a:pt x="81354" y="106426"/>
                      <a:pt x="60840" y="224024"/>
                    </a:cubicBezTo>
                    <a:cubicBezTo>
                      <a:pt x="-4713" y="578346"/>
                      <a:pt x="42630" y="807655"/>
                      <a:pt x="100318" y="943378"/>
                    </a:cubicBezTo>
                    <a:lnTo>
                      <a:pt x="61533" y="943378"/>
                    </a:lnTo>
                    <a:cubicBezTo>
                      <a:pt x="11695" y="817844"/>
                      <a:pt x="-27905" y="606641"/>
                      <a:pt x="25407" y="229624"/>
                    </a:cubicBezTo>
                    <a:cubicBezTo>
                      <a:pt x="94408" y="-7440"/>
                      <a:pt x="245464" y="27"/>
                      <a:pt x="245464" y="2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351" name="Group 350"/>
            <p:cNvGrpSpPr/>
            <p:nvPr/>
          </p:nvGrpSpPr>
          <p:grpSpPr>
            <a:xfrm>
              <a:off x="-1588" y="5362669"/>
              <a:ext cx="1522208" cy="1521243"/>
              <a:chOff x="-1588" y="5362669"/>
              <a:chExt cx="1522208" cy="1521243"/>
            </a:xfrm>
          </p:grpSpPr>
          <p:sp>
            <p:nvSpPr>
              <p:cNvPr id="359" name="Freeform 343"/>
              <p:cNvSpPr>
                <a:spLocks/>
              </p:cNvSpPr>
              <p:nvPr/>
            </p:nvSpPr>
            <p:spPr bwMode="auto">
              <a:xfrm>
                <a:off x="-1588" y="5362669"/>
                <a:ext cx="1522208" cy="1521243"/>
              </a:xfrm>
              <a:custGeom>
                <a:avLst/>
                <a:gdLst/>
                <a:ahLst/>
                <a:cxnLst/>
                <a:rect l="l" t="t" r="r" b="b"/>
                <a:pathLst>
                  <a:path w="1522208" h="1521243">
                    <a:moveTo>
                      <a:pt x="570110" y="1095"/>
                    </a:moveTo>
                    <a:cubicBezTo>
                      <a:pt x="735670" y="-14895"/>
                      <a:pt x="813888" y="149579"/>
                      <a:pt x="813888" y="149579"/>
                    </a:cubicBezTo>
                    <a:cubicBezTo>
                      <a:pt x="813964" y="149631"/>
                      <a:pt x="1021636" y="289387"/>
                      <a:pt x="1130589" y="303025"/>
                    </a:cubicBezTo>
                    <a:cubicBezTo>
                      <a:pt x="1355344" y="337124"/>
                      <a:pt x="1522208" y="916807"/>
                      <a:pt x="1522208" y="1090712"/>
                    </a:cubicBezTo>
                    <a:cubicBezTo>
                      <a:pt x="1522208" y="1250371"/>
                      <a:pt x="1459496" y="1421991"/>
                      <a:pt x="1392316" y="1521243"/>
                    </a:cubicBezTo>
                    <a:lnTo>
                      <a:pt x="0" y="1521243"/>
                    </a:lnTo>
                    <a:cubicBezTo>
                      <a:pt x="0" y="453060"/>
                      <a:pt x="0" y="453060"/>
                      <a:pt x="0" y="453060"/>
                    </a:cubicBezTo>
                    <a:cubicBezTo>
                      <a:pt x="143026" y="316664"/>
                      <a:pt x="214539" y="337124"/>
                      <a:pt x="214539" y="337124"/>
                    </a:cubicBezTo>
                    <a:cubicBezTo>
                      <a:pt x="388214" y="84791"/>
                      <a:pt x="493781" y="20003"/>
                      <a:pt x="493781" y="20003"/>
                    </a:cubicBezTo>
                    <a:cubicBezTo>
                      <a:pt x="521024" y="9347"/>
                      <a:pt x="546458" y="3379"/>
                      <a:pt x="570110" y="1095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0" name="Freeform 344"/>
              <p:cNvSpPr>
                <a:spLocks/>
              </p:cNvSpPr>
              <p:nvPr/>
            </p:nvSpPr>
            <p:spPr bwMode="auto">
              <a:xfrm>
                <a:off x="-1588" y="5667284"/>
                <a:ext cx="1425345" cy="1216628"/>
              </a:xfrm>
              <a:custGeom>
                <a:avLst/>
                <a:gdLst/>
                <a:ahLst/>
                <a:cxnLst/>
                <a:rect l="l" t="t" r="r" b="b"/>
                <a:pathLst>
                  <a:path w="1425345" h="1216628">
                    <a:moveTo>
                      <a:pt x="661868" y="221"/>
                    </a:moveTo>
                    <a:cubicBezTo>
                      <a:pt x="759828" y="-2760"/>
                      <a:pt x="856936" y="24489"/>
                      <a:pt x="909749" y="84097"/>
                    </a:cubicBezTo>
                    <a:cubicBezTo>
                      <a:pt x="1155074" y="-1057"/>
                      <a:pt x="1386770" y="342962"/>
                      <a:pt x="1420843" y="741478"/>
                    </a:cubicBezTo>
                    <a:cubicBezTo>
                      <a:pt x="1440113" y="946949"/>
                      <a:pt x="1397495" y="1116107"/>
                      <a:pt x="1293630" y="1216628"/>
                    </a:cubicBezTo>
                    <a:lnTo>
                      <a:pt x="42881" y="1216628"/>
                    </a:lnTo>
                    <a:cubicBezTo>
                      <a:pt x="19610" y="1174130"/>
                      <a:pt x="4386" y="1121381"/>
                      <a:pt x="0" y="1058248"/>
                    </a:cubicBezTo>
                    <a:cubicBezTo>
                      <a:pt x="0" y="339556"/>
                      <a:pt x="0" y="339556"/>
                      <a:pt x="0" y="339556"/>
                    </a:cubicBezTo>
                    <a:cubicBezTo>
                      <a:pt x="68146" y="176062"/>
                      <a:pt x="201031" y="67066"/>
                      <a:pt x="408876" y="97721"/>
                    </a:cubicBezTo>
                    <a:cubicBezTo>
                      <a:pt x="465096" y="36411"/>
                      <a:pt x="563908" y="3201"/>
                      <a:pt x="661868" y="221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1" name="Freeform 345"/>
              <p:cNvSpPr>
                <a:spLocks/>
              </p:cNvSpPr>
              <p:nvPr/>
            </p:nvSpPr>
            <p:spPr bwMode="auto">
              <a:xfrm>
                <a:off x="907409" y="5750479"/>
                <a:ext cx="488244" cy="1133433"/>
              </a:xfrm>
              <a:custGeom>
                <a:avLst/>
                <a:gdLst/>
                <a:ahLst/>
                <a:cxnLst/>
                <a:rect l="l" t="t" r="r" b="b"/>
                <a:pathLst>
                  <a:path w="488244" h="1133433">
                    <a:moveTo>
                      <a:pt x="0" y="0"/>
                    </a:moveTo>
                    <a:cubicBezTo>
                      <a:pt x="19" y="1"/>
                      <a:pt x="198005" y="10240"/>
                      <a:pt x="293587" y="136444"/>
                    </a:cubicBezTo>
                    <a:cubicBezTo>
                      <a:pt x="416484" y="307000"/>
                      <a:pt x="522312" y="576477"/>
                      <a:pt x="477933" y="873243"/>
                    </a:cubicBezTo>
                    <a:cubicBezTo>
                      <a:pt x="461002" y="984148"/>
                      <a:pt x="420227" y="1074335"/>
                      <a:pt x="368535" y="1133433"/>
                    </a:cubicBezTo>
                    <a:lnTo>
                      <a:pt x="288146" y="1133433"/>
                    </a:lnTo>
                    <a:cubicBezTo>
                      <a:pt x="375830" y="1059353"/>
                      <a:pt x="467599" y="915517"/>
                      <a:pt x="436967" y="651522"/>
                    </a:cubicBezTo>
                    <a:cubicBezTo>
                      <a:pt x="392588" y="262655"/>
                      <a:pt x="232139" y="112567"/>
                      <a:pt x="153621" y="75045"/>
                    </a:cubicBezTo>
                    <a:cubicBezTo>
                      <a:pt x="75104" y="3752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2" name="Freeform 346"/>
              <p:cNvSpPr>
                <a:spLocks/>
              </p:cNvSpPr>
              <p:nvPr/>
            </p:nvSpPr>
            <p:spPr bwMode="auto">
              <a:xfrm>
                <a:off x="829495" y="5883222"/>
                <a:ext cx="371297" cy="967030"/>
              </a:xfrm>
              <a:custGeom>
                <a:avLst/>
                <a:gdLst>
                  <a:gd name="T0" fmla="*/ 80 w 96"/>
                  <a:gd name="T1" fmla="*/ 108 h 311"/>
                  <a:gd name="T2" fmla="*/ 74 w 96"/>
                  <a:gd name="T3" fmla="*/ 284 h 311"/>
                  <a:gd name="T4" fmla="*/ 49 w 96"/>
                  <a:gd name="T5" fmla="*/ 311 h 311"/>
                  <a:gd name="T6" fmla="*/ 70 w 96"/>
                  <a:gd name="T7" fmla="*/ 122 h 311"/>
                  <a:gd name="T8" fmla="*/ 0 w 96"/>
                  <a:gd name="T9" fmla="*/ 0 h 311"/>
                  <a:gd name="T10" fmla="*/ 80 w 96"/>
                  <a:gd name="T11" fmla="*/ 108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311">
                    <a:moveTo>
                      <a:pt x="80" y="108"/>
                    </a:moveTo>
                    <a:cubicBezTo>
                      <a:pt x="96" y="185"/>
                      <a:pt x="89" y="248"/>
                      <a:pt x="74" y="284"/>
                    </a:cubicBezTo>
                    <a:cubicBezTo>
                      <a:pt x="64" y="309"/>
                      <a:pt x="49" y="311"/>
                      <a:pt x="49" y="311"/>
                    </a:cubicBezTo>
                    <a:cubicBezTo>
                      <a:pt x="49" y="311"/>
                      <a:pt x="79" y="255"/>
                      <a:pt x="70" y="122"/>
                    </a:cubicBezTo>
                    <a:cubicBezTo>
                      <a:pt x="65" y="40"/>
                      <a:pt x="0" y="0"/>
                      <a:pt x="0" y="0"/>
                    </a:cubicBezTo>
                    <a:cubicBezTo>
                      <a:pt x="0" y="0"/>
                      <a:pt x="62" y="4"/>
                      <a:pt x="80" y="108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3" name="Freeform 347"/>
              <p:cNvSpPr>
                <a:spLocks/>
              </p:cNvSpPr>
              <p:nvPr/>
            </p:nvSpPr>
            <p:spPr bwMode="auto">
              <a:xfrm>
                <a:off x="191754" y="5883222"/>
                <a:ext cx="168331" cy="925033"/>
              </a:xfrm>
              <a:custGeom>
                <a:avLst/>
                <a:gdLst>
                  <a:gd name="T0" fmla="*/ 49 w 63"/>
                  <a:gd name="T1" fmla="*/ 0 h 329"/>
                  <a:gd name="T2" fmla="*/ 16 w 63"/>
                  <a:gd name="T3" fmla="*/ 104 h 329"/>
                  <a:gd name="T4" fmla="*/ 63 w 63"/>
                  <a:gd name="T5" fmla="*/ 329 h 329"/>
                  <a:gd name="T6" fmla="*/ 47 w 63"/>
                  <a:gd name="T7" fmla="*/ 321 h 329"/>
                  <a:gd name="T8" fmla="*/ 1 w 63"/>
                  <a:gd name="T9" fmla="*/ 101 h 329"/>
                  <a:gd name="T10" fmla="*/ 49 w 63"/>
                  <a:gd name="T11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329">
                    <a:moveTo>
                      <a:pt x="49" y="0"/>
                    </a:moveTo>
                    <a:cubicBezTo>
                      <a:pt x="49" y="0"/>
                      <a:pt x="19" y="32"/>
                      <a:pt x="16" y="104"/>
                    </a:cubicBezTo>
                    <a:cubicBezTo>
                      <a:pt x="11" y="195"/>
                      <a:pt x="63" y="329"/>
                      <a:pt x="63" y="329"/>
                    </a:cubicBezTo>
                    <a:cubicBezTo>
                      <a:pt x="63" y="329"/>
                      <a:pt x="54" y="322"/>
                      <a:pt x="47" y="321"/>
                    </a:cubicBezTo>
                    <a:cubicBezTo>
                      <a:pt x="18" y="280"/>
                      <a:pt x="0" y="187"/>
                      <a:pt x="1" y="101"/>
                    </a:cubicBezTo>
                    <a:cubicBezTo>
                      <a:pt x="1" y="15"/>
                      <a:pt x="49" y="0"/>
                      <a:pt x="49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4" name="Freeform 348"/>
              <p:cNvSpPr>
                <a:spLocks/>
              </p:cNvSpPr>
              <p:nvPr/>
            </p:nvSpPr>
            <p:spPr bwMode="auto">
              <a:xfrm>
                <a:off x="321611" y="5460466"/>
                <a:ext cx="578583" cy="369370"/>
              </a:xfrm>
              <a:custGeom>
                <a:avLst/>
                <a:gdLst>
                  <a:gd name="T0" fmla="*/ 70 w 170"/>
                  <a:gd name="T1" fmla="*/ 0 h 108"/>
                  <a:gd name="T2" fmla="*/ 98 w 170"/>
                  <a:gd name="T3" fmla="*/ 0 h 108"/>
                  <a:gd name="T4" fmla="*/ 96 w 170"/>
                  <a:gd name="T5" fmla="*/ 28 h 108"/>
                  <a:gd name="T6" fmla="*/ 138 w 170"/>
                  <a:gd name="T7" fmla="*/ 47 h 108"/>
                  <a:gd name="T8" fmla="*/ 170 w 170"/>
                  <a:gd name="T9" fmla="*/ 87 h 108"/>
                  <a:gd name="T10" fmla="*/ 3 w 170"/>
                  <a:gd name="T11" fmla="*/ 84 h 108"/>
                  <a:gd name="T12" fmla="*/ 70 w 170"/>
                  <a:gd name="T13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" h="108">
                    <a:moveTo>
                      <a:pt x="70" y="0"/>
                    </a:moveTo>
                    <a:cubicBezTo>
                      <a:pt x="70" y="0"/>
                      <a:pt x="70" y="0"/>
                      <a:pt x="98" y="0"/>
                    </a:cubicBezTo>
                    <a:cubicBezTo>
                      <a:pt x="98" y="0"/>
                      <a:pt x="98" y="0"/>
                      <a:pt x="96" y="28"/>
                    </a:cubicBezTo>
                    <a:cubicBezTo>
                      <a:pt x="96" y="28"/>
                      <a:pt x="107" y="35"/>
                      <a:pt x="138" y="47"/>
                    </a:cubicBezTo>
                    <a:cubicBezTo>
                      <a:pt x="168" y="58"/>
                      <a:pt x="170" y="87"/>
                      <a:pt x="170" y="87"/>
                    </a:cubicBezTo>
                    <a:cubicBezTo>
                      <a:pt x="110" y="107"/>
                      <a:pt x="4" y="108"/>
                      <a:pt x="3" y="84"/>
                    </a:cubicBezTo>
                    <a:cubicBezTo>
                      <a:pt x="0" y="60"/>
                      <a:pt x="70" y="0"/>
                      <a:pt x="70" y="0"/>
                    </a:cubicBezTo>
                    <a:close/>
                  </a:path>
                </a:pathLst>
              </a:custGeom>
              <a:solidFill>
                <a:srgbClr val="6F8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5" name="Freeform 349"/>
              <p:cNvSpPr>
                <a:spLocks/>
              </p:cNvSpPr>
              <p:nvPr/>
            </p:nvSpPr>
            <p:spPr bwMode="auto">
              <a:xfrm>
                <a:off x="276883" y="5460466"/>
                <a:ext cx="490570" cy="412655"/>
              </a:xfrm>
              <a:custGeom>
                <a:avLst/>
                <a:gdLst>
                  <a:gd name="T0" fmla="*/ 83 w 144"/>
                  <a:gd name="T1" fmla="*/ 0 h 121"/>
                  <a:gd name="T2" fmla="*/ 47 w 144"/>
                  <a:gd name="T3" fmla="*/ 52 h 121"/>
                  <a:gd name="T4" fmla="*/ 52 w 144"/>
                  <a:gd name="T5" fmla="*/ 92 h 121"/>
                  <a:gd name="T6" fmla="*/ 144 w 144"/>
                  <a:gd name="T7" fmla="*/ 96 h 121"/>
                  <a:gd name="T8" fmla="*/ 32 w 144"/>
                  <a:gd name="T9" fmla="*/ 107 h 121"/>
                  <a:gd name="T10" fmla="*/ 27 w 144"/>
                  <a:gd name="T11" fmla="*/ 50 h 121"/>
                  <a:gd name="T12" fmla="*/ 83 w 144"/>
                  <a:gd name="T13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1">
                    <a:moveTo>
                      <a:pt x="83" y="0"/>
                    </a:moveTo>
                    <a:cubicBezTo>
                      <a:pt x="83" y="0"/>
                      <a:pt x="49" y="39"/>
                      <a:pt x="47" y="52"/>
                    </a:cubicBezTo>
                    <a:cubicBezTo>
                      <a:pt x="46" y="65"/>
                      <a:pt x="46" y="88"/>
                      <a:pt x="52" y="92"/>
                    </a:cubicBezTo>
                    <a:cubicBezTo>
                      <a:pt x="80" y="110"/>
                      <a:pt x="133" y="96"/>
                      <a:pt x="144" y="96"/>
                    </a:cubicBezTo>
                    <a:cubicBezTo>
                      <a:pt x="119" y="112"/>
                      <a:pt x="74" y="121"/>
                      <a:pt x="32" y="107"/>
                    </a:cubicBezTo>
                    <a:cubicBezTo>
                      <a:pt x="0" y="96"/>
                      <a:pt x="15" y="73"/>
                      <a:pt x="27" y="50"/>
                    </a:cubicBezTo>
                    <a:cubicBezTo>
                      <a:pt x="42" y="21"/>
                      <a:pt x="83" y="0"/>
                      <a:pt x="83" y="0"/>
                    </a:cubicBezTo>
                    <a:close/>
                  </a:path>
                </a:pathLst>
              </a:custGeom>
              <a:solidFill>
                <a:srgbClr val="5C6B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352" name="Group 351"/>
            <p:cNvGrpSpPr/>
            <p:nvPr/>
          </p:nvGrpSpPr>
          <p:grpSpPr>
            <a:xfrm>
              <a:off x="1808901" y="5856153"/>
              <a:ext cx="1693951" cy="1019100"/>
              <a:chOff x="1623186" y="-214403"/>
              <a:chExt cx="1171187" cy="716005"/>
            </a:xfrm>
          </p:grpSpPr>
          <p:sp>
            <p:nvSpPr>
              <p:cNvPr id="353" name="Freeform 369"/>
              <p:cNvSpPr>
                <a:spLocks/>
              </p:cNvSpPr>
              <p:nvPr/>
            </p:nvSpPr>
            <p:spPr bwMode="auto">
              <a:xfrm>
                <a:off x="1623186" y="-214403"/>
                <a:ext cx="1171187" cy="716005"/>
              </a:xfrm>
              <a:custGeom>
                <a:avLst/>
                <a:gdLst>
                  <a:gd name="T0" fmla="*/ 224 w 402"/>
                  <a:gd name="T1" fmla="*/ 0 h 238"/>
                  <a:gd name="T2" fmla="*/ 233 w 402"/>
                  <a:gd name="T3" fmla="*/ 3 h 238"/>
                  <a:gd name="T4" fmla="*/ 245 w 402"/>
                  <a:gd name="T5" fmla="*/ 38 h 238"/>
                  <a:gd name="T6" fmla="*/ 297 w 402"/>
                  <a:gd name="T7" fmla="*/ 69 h 238"/>
                  <a:gd name="T8" fmla="*/ 382 w 402"/>
                  <a:gd name="T9" fmla="*/ 99 h 238"/>
                  <a:gd name="T10" fmla="*/ 400 w 402"/>
                  <a:gd name="T11" fmla="*/ 201 h 238"/>
                  <a:gd name="T12" fmla="*/ 392 w 402"/>
                  <a:gd name="T13" fmla="*/ 238 h 238"/>
                  <a:gd name="T14" fmla="*/ 15 w 402"/>
                  <a:gd name="T15" fmla="*/ 238 h 238"/>
                  <a:gd name="T16" fmla="*/ 8 w 402"/>
                  <a:gd name="T17" fmla="*/ 137 h 238"/>
                  <a:gd name="T18" fmla="*/ 67 w 402"/>
                  <a:gd name="T19" fmla="*/ 54 h 238"/>
                  <a:gd name="T20" fmla="*/ 136 w 402"/>
                  <a:gd name="T21" fmla="*/ 54 h 238"/>
                  <a:gd name="T22" fmla="*/ 185 w 402"/>
                  <a:gd name="T23" fmla="*/ 40 h 238"/>
                  <a:gd name="T24" fmla="*/ 185 w 402"/>
                  <a:gd name="T25" fmla="*/ 6 h 238"/>
                  <a:gd name="T26" fmla="*/ 224 w 402"/>
                  <a:gd name="T27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2" h="238">
                    <a:moveTo>
                      <a:pt x="224" y="0"/>
                    </a:moveTo>
                    <a:cubicBezTo>
                      <a:pt x="228" y="0"/>
                      <a:pt x="232" y="1"/>
                      <a:pt x="233" y="3"/>
                    </a:cubicBezTo>
                    <a:cubicBezTo>
                      <a:pt x="237" y="12"/>
                      <a:pt x="245" y="38"/>
                      <a:pt x="245" y="38"/>
                    </a:cubicBezTo>
                    <a:cubicBezTo>
                      <a:pt x="245" y="38"/>
                      <a:pt x="284" y="50"/>
                      <a:pt x="297" y="69"/>
                    </a:cubicBezTo>
                    <a:cubicBezTo>
                      <a:pt x="321" y="66"/>
                      <a:pt x="370" y="76"/>
                      <a:pt x="382" y="99"/>
                    </a:cubicBezTo>
                    <a:cubicBezTo>
                      <a:pt x="394" y="121"/>
                      <a:pt x="402" y="157"/>
                      <a:pt x="400" y="201"/>
                    </a:cubicBezTo>
                    <a:cubicBezTo>
                      <a:pt x="399" y="216"/>
                      <a:pt x="396" y="228"/>
                      <a:pt x="392" y="238"/>
                    </a:cubicBezTo>
                    <a:cubicBezTo>
                      <a:pt x="15" y="238"/>
                      <a:pt x="15" y="238"/>
                      <a:pt x="15" y="238"/>
                    </a:cubicBezTo>
                    <a:cubicBezTo>
                      <a:pt x="7" y="218"/>
                      <a:pt x="0" y="185"/>
                      <a:pt x="8" y="137"/>
                    </a:cubicBezTo>
                    <a:cubicBezTo>
                      <a:pt x="12" y="114"/>
                      <a:pt x="44" y="61"/>
                      <a:pt x="67" y="54"/>
                    </a:cubicBezTo>
                    <a:cubicBezTo>
                      <a:pt x="92" y="46"/>
                      <a:pt x="136" y="54"/>
                      <a:pt x="136" y="54"/>
                    </a:cubicBezTo>
                    <a:cubicBezTo>
                      <a:pt x="136" y="54"/>
                      <a:pt x="136" y="54"/>
                      <a:pt x="185" y="40"/>
                    </a:cubicBezTo>
                    <a:cubicBezTo>
                      <a:pt x="185" y="40"/>
                      <a:pt x="185" y="40"/>
                      <a:pt x="185" y="6"/>
                    </a:cubicBezTo>
                    <a:cubicBezTo>
                      <a:pt x="185" y="6"/>
                      <a:pt x="210" y="0"/>
                      <a:pt x="224" y="0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4" name="Freeform 370"/>
              <p:cNvSpPr>
                <a:spLocks/>
              </p:cNvSpPr>
              <p:nvPr/>
            </p:nvSpPr>
            <p:spPr bwMode="auto">
              <a:xfrm>
                <a:off x="1937889" y="-65032"/>
                <a:ext cx="573870" cy="148095"/>
              </a:xfrm>
              <a:custGeom>
                <a:avLst/>
                <a:gdLst>
                  <a:gd name="T0" fmla="*/ 193 w 197"/>
                  <a:gd name="T1" fmla="*/ 49 h 51"/>
                  <a:gd name="T2" fmla="*/ 190 w 197"/>
                  <a:gd name="T3" fmla="*/ 47 h 51"/>
                  <a:gd name="T4" fmla="*/ 113 w 197"/>
                  <a:gd name="T5" fmla="*/ 5 h 51"/>
                  <a:gd name="T6" fmla="*/ 0 w 197"/>
                  <a:gd name="T7" fmla="*/ 32 h 51"/>
                  <a:gd name="T8" fmla="*/ 2 w 197"/>
                  <a:gd name="T9" fmla="*/ 34 h 51"/>
                  <a:gd name="T10" fmla="*/ 197 w 197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7" h="51">
                    <a:moveTo>
                      <a:pt x="193" y="49"/>
                    </a:moveTo>
                    <a:cubicBezTo>
                      <a:pt x="193" y="49"/>
                      <a:pt x="192" y="48"/>
                      <a:pt x="190" y="47"/>
                    </a:cubicBezTo>
                    <a:cubicBezTo>
                      <a:pt x="180" y="40"/>
                      <a:pt x="151" y="10"/>
                      <a:pt x="113" y="5"/>
                    </a:cubicBezTo>
                    <a:cubicBezTo>
                      <a:pt x="68" y="0"/>
                      <a:pt x="0" y="32"/>
                      <a:pt x="0" y="32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197" y="51"/>
                      <a:pt x="197" y="51"/>
                      <a:pt x="197" y="51"/>
                    </a:cubicBezTo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5" name="Freeform 371"/>
              <p:cNvSpPr>
                <a:spLocks/>
              </p:cNvSpPr>
              <p:nvPr/>
            </p:nvSpPr>
            <p:spPr bwMode="auto">
              <a:xfrm>
                <a:off x="1689829" y="-108344"/>
                <a:ext cx="1095906" cy="609946"/>
              </a:xfrm>
              <a:custGeom>
                <a:avLst/>
                <a:gdLst>
                  <a:gd name="T0" fmla="*/ 180 w 376"/>
                  <a:gd name="T1" fmla="*/ 24 h 194"/>
                  <a:gd name="T2" fmla="*/ 268 w 376"/>
                  <a:gd name="T3" fmla="*/ 54 h 194"/>
                  <a:gd name="T4" fmla="*/ 341 w 376"/>
                  <a:gd name="T5" fmla="*/ 194 h 194"/>
                  <a:gd name="T6" fmla="*/ 15 w 376"/>
                  <a:gd name="T7" fmla="*/ 194 h 194"/>
                  <a:gd name="T8" fmla="*/ 2 w 376"/>
                  <a:gd name="T9" fmla="*/ 123 h 194"/>
                  <a:gd name="T10" fmla="*/ 101 w 376"/>
                  <a:gd name="T11" fmla="*/ 45 h 194"/>
                  <a:gd name="T12" fmla="*/ 180 w 376"/>
                  <a:gd name="T13" fmla="*/ 2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6" h="194">
                    <a:moveTo>
                      <a:pt x="180" y="24"/>
                    </a:moveTo>
                    <a:cubicBezTo>
                      <a:pt x="212" y="24"/>
                      <a:pt x="246" y="33"/>
                      <a:pt x="268" y="54"/>
                    </a:cubicBezTo>
                    <a:cubicBezTo>
                      <a:pt x="354" y="36"/>
                      <a:pt x="376" y="136"/>
                      <a:pt x="341" y="194"/>
                    </a:cubicBezTo>
                    <a:cubicBezTo>
                      <a:pt x="15" y="194"/>
                      <a:pt x="15" y="194"/>
                      <a:pt x="15" y="194"/>
                    </a:cubicBezTo>
                    <a:cubicBezTo>
                      <a:pt x="4" y="173"/>
                      <a:pt x="0" y="147"/>
                      <a:pt x="2" y="123"/>
                    </a:cubicBezTo>
                    <a:cubicBezTo>
                      <a:pt x="9" y="27"/>
                      <a:pt x="66" y="0"/>
                      <a:pt x="101" y="45"/>
                    </a:cubicBezTo>
                    <a:cubicBezTo>
                      <a:pt x="116" y="32"/>
                      <a:pt x="147" y="24"/>
                      <a:pt x="180" y="24"/>
                    </a:cubicBezTo>
                    <a:close/>
                  </a:path>
                </a:pathLst>
              </a:custGeom>
              <a:solidFill>
                <a:srgbClr val="EE91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6" name="Freeform 372"/>
              <p:cNvSpPr>
                <a:spLocks noEditPoints="1"/>
              </p:cNvSpPr>
              <p:nvPr/>
            </p:nvSpPr>
            <p:spPr bwMode="auto">
              <a:xfrm>
                <a:off x="1672551" y="-39116"/>
                <a:ext cx="1072457" cy="540718"/>
              </a:xfrm>
              <a:custGeom>
                <a:avLst/>
                <a:gdLst>
                  <a:gd name="T0" fmla="*/ 252 w 368"/>
                  <a:gd name="T1" fmla="*/ 56 h 179"/>
                  <a:gd name="T2" fmla="*/ 278 w 368"/>
                  <a:gd name="T3" fmla="*/ 133 h 179"/>
                  <a:gd name="T4" fmla="*/ 274 w 368"/>
                  <a:gd name="T5" fmla="*/ 179 h 179"/>
                  <a:gd name="T6" fmla="*/ 260 w 368"/>
                  <a:gd name="T7" fmla="*/ 179 h 179"/>
                  <a:gd name="T8" fmla="*/ 263 w 368"/>
                  <a:gd name="T9" fmla="*/ 141 h 179"/>
                  <a:gd name="T10" fmla="*/ 252 w 368"/>
                  <a:gd name="T11" fmla="*/ 56 h 179"/>
                  <a:gd name="T12" fmla="*/ 117 w 368"/>
                  <a:gd name="T13" fmla="*/ 43 h 179"/>
                  <a:gd name="T14" fmla="*/ 97 w 368"/>
                  <a:gd name="T15" fmla="*/ 126 h 179"/>
                  <a:gd name="T16" fmla="*/ 101 w 368"/>
                  <a:gd name="T17" fmla="*/ 179 h 179"/>
                  <a:gd name="T18" fmla="*/ 87 w 368"/>
                  <a:gd name="T19" fmla="*/ 179 h 179"/>
                  <a:gd name="T20" fmla="*/ 85 w 368"/>
                  <a:gd name="T21" fmla="*/ 120 h 179"/>
                  <a:gd name="T22" fmla="*/ 117 w 368"/>
                  <a:gd name="T23" fmla="*/ 43 h 179"/>
                  <a:gd name="T24" fmla="*/ 308 w 368"/>
                  <a:gd name="T25" fmla="*/ 24 h 179"/>
                  <a:gd name="T26" fmla="*/ 360 w 368"/>
                  <a:gd name="T27" fmla="*/ 80 h 179"/>
                  <a:gd name="T28" fmla="*/ 352 w 368"/>
                  <a:gd name="T29" fmla="*/ 179 h 179"/>
                  <a:gd name="T30" fmla="*/ 334 w 368"/>
                  <a:gd name="T31" fmla="*/ 179 h 179"/>
                  <a:gd name="T32" fmla="*/ 345 w 368"/>
                  <a:gd name="T33" fmla="*/ 160 h 179"/>
                  <a:gd name="T34" fmla="*/ 326 w 368"/>
                  <a:gd name="T35" fmla="*/ 43 h 179"/>
                  <a:gd name="T36" fmla="*/ 266 w 368"/>
                  <a:gd name="T37" fmla="*/ 34 h 179"/>
                  <a:gd name="T38" fmla="*/ 251 w 368"/>
                  <a:gd name="T39" fmla="*/ 29 h 179"/>
                  <a:gd name="T40" fmla="*/ 308 w 368"/>
                  <a:gd name="T41" fmla="*/ 24 h 179"/>
                  <a:gd name="T42" fmla="*/ 77 w 368"/>
                  <a:gd name="T43" fmla="*/ 6 h 179"/>
                  <a:gd name="T44" fmla="*/ 120 w 368"/>
                  <a:gd name="T45" fmla="*/ 22 h 179"/>
                  <a:gd name="T46" fmla="*/ 55 w 368"/>
                  <a:gd name="T47" fmla="*/ 19 h 179"/>
                  <a:gd name="T48" fmla="*/ 18 w 368"/>
                  <a:gd name="T49" fmla="*/ 147 h 179"/>
                  <a:gd name="T50" fmla="*/ 31 w 368"/>
                  <a:gd name="T51" fmla="*/ 179 h 179"/>
                  <a:gd name="T52" fmla="*/ 15 w 368"/>
                  <a:gd name="T53" fmla="*/ 179 h 179"/>
                  <a:gd name="T54" fmla="*/ 6 w 368"/>
                  <a:gd name="T55" fmla="*/ 84 h 179"/>
                  <a:gd name="T56" fmla="*/ 77 w 368"/>
                  <a:gd name="T57" fmla="*/ 6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8" h="179">
                    <a:moveTo>
                      <a:pt x="252" y="56"/>
                    </a:moveTo>
                    <a:cubicBezTo>
                      <a:pt x="267" y="57"/>
                      <a:pt x="273" y="78"/>
                      <a:pt x="278" y="133"/>
                    </a:cubicBezTo>
                    <a:cubicBezTo>
                      <a:pt x="278" y="150"/>
                      <a:pt x="276" y="166"/>
                      <a:pt x="274" y="179"/>
                    </a:cubicBezTo>
                    <a:cubicBezTo>
                      <a:pt x="260" y="179"/>
                      <a:pt x="260" y="179"/>
                      <a:pt x="260" y="179"/>
                    </a:cubicBezTo>
                    <a:cubicBezTo>
                      <a:pt x="261" y="168"/>
                      <a:pt x="263" y="156"/>
                      <a:pt x="263" y="141"/>
                    </a:cubicBezTo>
                    <a:cubicBezTo>
                      <a:pt x="265" y="94"/>
                      <a:pt x="257" y="65"/>
                      <a:pt x="252" y="56"/>
                    </a:cubicBezTo>
                    <a:close/>
                    <a:moveTo>
                      <a:pt x="117" y="43"/>
                    </a:moveTo>
                    <a:cubicBezTo>
                      <a:pt x="117" y="43"/>
                      <a:pt x="103" y="76"/>
                      <a:pt x="97" y="126"/>
                    </a:cubicBezTo>
                    <a:cubicBezTo>
                      <a:pt x="95" y="147"/>
                      <a:pt x="97" y="165"/>
                      <a:pt x="101" y="179"/>
                    </a:cubicBezTo>
                    <a:cubicBezTo>
                      <a:pt x="87" y="179"/>
                      <a:pt x="87" y="179"/>
                      <a:pt x="87" y="179"/>
                    </a:cubicBezTo>
                    <a:cubicBezTo>
                      <a:pt x="83" y="162"/>
                      <a:pt x="81" y="140"/>
                      <a:pt x="85" y="120"/>
                    </a:cubicBezTo>
                    <a:cubicBezTo>
                      <a:pt x="100" y="51"/>
                      <a:pt x="117" y="43"/>
                      <a:pt x="117" y="43"/>
                    </a:cubicBezTo>
                    <a:close/>
                    <a:moveTo>
                      <a:pt x="308" y="24"/>
                    </a:moveTo>
                    <a:cubicBezTo>
                      <a:pt x="334" y="23"/>
                      <a:pt x="353" y="49"/>
                      <a:pt x="360" y="80"/>
                    </a:cubicBezTo>
                    <a:cubicBezTo>
                      <a:pt x="368" y="119"/>
                      <a:pt x="363" y="161"/>
                      <a:pt x="352" y="179"/>
                    </a:cubicBezTo>
                    <a:cubicBezTo>
                      <a:pt x="334" y="179"/>
                      <a:pt x="334" y="179"/>
                      <a:pt x="334" y="179"/>
                    </a:cubicBezTo>
                    <a:cubicBezTo>
                      <a:pt x="345" y="160"/>
                      <a:pt x="345" y="160"/>
                      <a:pt x="345" y="160"/>
                    </a:cubicBezTo>
                    <a:cubicBezTo>
                      <a:pt x="366" y="98"/>
                      <a:pt x="338" y="50"/>
                      <a:pt x="326" y="43"/>
                    </a:cubicBezTo>
                    <a:cubicBezTo>
                      <a:pt x="314" y="36"/>
                      <a:pt x="266" y="34"/>
                      <a:pt x="266" y="34"/>
                    </a:cubicBezTo>
                    <a:cubicBezTo>
                      <a:pt x="251" y="29"/>
                      <a:pt x="251" y="29"/>
                      <a:pt x="251" y="29"/>
                    </a:cubicBezTo>
                    <a:cubicBezTo>
                      <a:pt x="251" y="29"/>
                      <a:pt x="282" y="24"/>
                      <a:pt x="308" y="24"/>
                    </a:cubicBezTo>
                    <a:close/>
                    <a:moveTo>
                      <a:pt x="77" y="6"/>
                    </a:moveTo>
                    <a:cubicBezTo>
                      <a:pt x="90" y="7"/>
                      <a:pt x="104" y="13"/>
                      <a:pt x="120" y="22"/>
                    </a:cubicBezTo>
                    <a:cubicBezTo>
                      <a:pt x="120" y="22"/>
                      <a:pt x="69" y="12"/>
                      <a:pt x="55" y="19"/>
                    </a:cubicBezTo>
                    <a:cubicBezTo>
                      <a:pt x="34" y="41"/>
                      <a:pt x="5" y="88"/>
                      <a:pt x="18" y="147"/>
                    </a:cubicBezTo>
                    <a:cubicBezTo>
                      <a:pt x="21" y="161"/>
                      <a:pt x="26" y="171"/>
                      <a:pt x="31" y="179"/>
                    </a:cubicBezTo>
                    <a:cubicBezTo>
                      <a:pt x="15" y="179"/>
                      <a:pt x="15" y="179"/>
                      <a:pt x="15" y="179"/>
                    </a:cubicBezTo>
                    <a:cubicBezTo>
                      <a:pt x="1" y="153"/>
                      <a:pt x="0" y="118"/>
                      <a:pt x="6" y="84"/>
                    </a:cubicBezTo>
                    <a:cubicBezTo>
                      <a:pt x="17" y="28"/>
                      <a:pt x="39" y="0"/>
                      <a:pt x="77" y="6"/>
                    </a:cubicBezTo>
                    <a:close/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7" name="Freeform 373"/>
              <p:cNvSpPr>
                <a:spLocks/>
              </p:cNvSpPr>
              <p:nvPr/>
            </p:nvSpPr>
            <p:spPr bwMode="auto">
              <a:xfrm>
                <a:off x="2085984" y="-156358"/>
                <a:ext cx="269040" cy="269040"/>
              </a:xfrm>
              <a:custGeom>
                <a:avLst/>
                <a:gdLst>
                  <a:gd name="T0" fmla="*/ 0 w 92"/>
                  <a:gd name="T1" fmla="*/ 68 h 92"/>
                  <a:gd name="T2" fmla="*/ 50 w 92"/>
                  <a:gd name="T3" fmla="*/ 89 h 92"/>
                  <a:gd name="T4" fmla="*/ 92 w 92"/>
                  <a:gd name="T5" fmla="*/ 71 h 92"/>
                  <a:gd name="T6" fmla="*/ 69 w 92"/>
                  <a:gd name="T7" fmla="*/ 56 h 92"/>
                  <a:gd name="T8" fmla="*/ 64 w 92"/>
                  <a:gd name="T9" fmla="*/ 6 h 92"/>
                  <a:gd name="T10" fmla="*/ 37 w 92"/>
                  <a:gd name="T11" fmla="*/ 7 h 92"/>
                  <a:gd name="T12" fmla="*/ 42 w 92"/>
                  <a:gd name="T13" fmla="*/ 37 h 92"/>
                  <a:gd name="T14" fmla="*/ 0 w 92"/>
                  <a:gd name="T15" fmla="*/ 6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92">
                    <a:moveTo>
                      <a:pt x="0" y="68"/>
                    </a:moveTo>
                    <a:cubicBezTo>
                      <a:pt x="0" y="68"/>
                      <a:pt x="21" y="87"/>
                      <a:pt x="50" y="89"/>
                    </a:cubicBezTo>
                    <a:cubicBezTo>
                      <a:pt x="87" y="92"/>
                      <a:pt x="92" y="71"/>
                      <a:pt x="92" y="71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69" y="56"/>
                      <a:pt x="83" y="32"/>
                      <a:pt x="64" y="6"/>
                    </a:cubicBezTo>
                    <a:cubicBezTo>
                      <a:pt x="47" y="0"/>
                      <a:pt x="37" y="7"/>
                      <a:pt x="37" y="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37"/>
                      <a:pt x="1" y="53"/>
                      <a:pt x="0" y="68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8" name="Freeform 374"/>
              <p:cNvSpPr>
                <a:spLocks/>
              </p:cNvSpPr>
              <p:nvPr/>
            </p:nvSpPr>
            <p:spPr bwMode="auto">
              <a:xfrm>
                <a:off x="2089686" y="-141548"/>
                <a:ext cx="287552" cy="262869"/>
              </a:xfrm>
              <a:custGeom>
                <a:avLst/>
                <a:gdLst>
                  <a:gd name="T0" fmla="*/ 0 w 99"/>
                  <a:gd name="T1" fmla="*/ 63 h 90"/>
                  <a:gd name="T2" fmla="*/ 46 w 99"/>
                  <a:gd name="T3" fmla="*/ 87 h 90"/>
                  <a:gd name="T4" fmla="*/ 91 w 99"/>
                  <a:gd name="T5" fmla="*/ 71 h 90"/>
                  <a:gd name="T6" fmla="*/ 71 w 99"/>
                  <a:gd name="T7" fmla="*/ 50 h 90"/>
                  <a:gd name="T8" fmla="*/ 76 w 99"/>
                  <a:gd name="T9" fmla="*/ 24 h 90"/>
                  <a:gd name="T10" fmla="*/ 66 w 99"/>
                  <a:gd name="T11" fmla="*/ 1 h 90"/>
                  <a:gd name="T12" fmla="*/ 59 w 99"/>
                  <a:gd name="T13" fmla="*/ 0 h 90"/>
                  <a:gd name="T14" fmla="*/ 67 w 99"/>
                  <a:gd name="T15" fmla="*/ 27 h 90"/>
                  <a:gd name="T16" fmla="*/ 60 w 99"/>
                  <a:gd name="T17" fmla="*/ 54 h 90"/>
                  <a:gd name="T18" fmla="*/ 82 w 99"/>
                  <a:gd name="T19" fmla="*/ 62 h 90"/>
                  <a:gd name="T20" fmla="*/ 58 w 99"/>
                  <a:gd name="T21" fmla="*/ 81 h 90"/>
                  <a:gd name="T22" fmla="*/ 0 w 99"/>
                  <a:gd name="T23" fmla="*/ 6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" h="90">
                    <a:moveTo>
                      <a:pt x="0" y="63"/>
                    </a:moveTo>
                    <a:cubicBezTo>
                      <a:pt x="0" y="63"/>
                      <a:pt x="19" y="86"/>
                      <a:pt x="46" y="87"/>
                    </a:cubicBezTo>
                    <a:cubicBezTo>
                      <a:pt x="73" y="89"/>
                      <a:pt x="82" y="90"/>
                      <a:pt x="91" y="71"/>
                    </a:cubicBezTo>
                    <a:cubicBezTo>
                      <a:pt x="99" y="53"/>
                      <a:pt x="71" y="50"/>
                      <a:pt x="71" y="50"/>
                    </a:cubicBezTo>
                    <a:cubicBezTo>
                      <a:pt x="71" y="50"/>
                      <a:pt x="78" y="39"/>
                      <a:pt x="76" y="24"/>
                    </a:cubicBezTo>
                    <a:cubicBezTo>
                      <a:pt x="74" y="9"/>
                      <a:pt x="66" y="1"/>
                      <a:pt x="66" y="1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8" y="13"/>
                      <a:pt x="67" y="27"/>
                    </a:cubicBezTo>
                    <a:cubicBezTo>
                      <a:pt x="66" y="40"/>
                      <a:pt x="60" y="54"/>
                      <a:pt x="60" y="54"/>
                    </a:cubicBezTo>
                    <a:cubicBezTo>
                      <a:pt x="60" y="54"/>
                      <a:pt x="82" y="56"/>
                      <a:pt x="82" y="62"/>
                    </a:cubicBezTo>
                    <a:cubicBezTo>
                      <a:pt x="82" y="74"/>
                      <a:pt x="70" y="81"/>
                      <a:pt x="58" y="81"/>
                    </a:cubicBezTo>
                    <a:cubicBezTo>
                      <a:pt x="47" y="81"/>
                      <a:pt x="0" y="63"/>
                      <a:pt x="0" y="63"/>
                    </a:cubicBezTo>
                    <a:close/>
                  </a:path>
                </a:pathLst>
              </a:custGeom>
              <a:solidFill>
                <a:srgbClr val="696A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</p:grpSp>
      <p:grpSp>
        <p:nvGrpSpPr>
          <p:cNvPr id="422" name="Group 52"/>
          <p:cNvGrpSpPr>
            <a:grpSpLocks noChangeAspect="1"/>
          </p:cNvGrpSpPr>
          <p:nvPr/>
        </p:nvGrpSpPr>
        <p:grpSpPr bwMode="auto">
          <a:xfrm rot="19948164">
            <a:off x="369246" y="506291"/>
            <a:ext cx="892898" cy="1021771"/>
            <a:chOff x="4634" y="754"/>
            <a:chExt cx="1164" cy="1332"/>
          </a:xfrm>
        </p:grpSpPr>
        <p:sp>
          <p:nvSpPr>
            <p:cNvPr id="423" name="Freeform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4" name="Freeform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5" name="Freeform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6" name="Freeform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7" name="Freeform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8" name="Freeform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9" name="Freeform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0" name="Freeform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31" name="Group 52"/>
          <p:cNvGrpSpPr>
            <a:grpSpLocks noChangeAspect="1"/>
          </p:cNvGrpSpPr>
          <p:nvPr/>
        </p:nvGrpSpPr>
        <p:grpSpPr bwMode="auto">
          <a:xfrm rot="5825446">
            <a:off x="11635759" y="394369"/>
            <a:ext cx="408172" cy="467084"/>
            <a:chOff x="4634" y="754"/>
            <a:chExt cx="1164" cy="1332"/>
          </a:xfrm>
        </p:grpSpPr>
        <p:sp>
          <p:nvSpPr>
            <p:cNvPr id="432" name="Freeform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3" name="Freeform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4" name="Freeform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5" name="Freeform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6" name="Freeform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7" name="Freeform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8" name="Freeform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9" name="Freeform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40" name="Group 66"/>
          <p:cNvGrpSpPr>
            <a:grpSpLocks noChangeAspect="1"/>
          </p:cNvGrpSpPr>
          <p:nvPr/>
        </p:nvGrpSpPr>
        <p:grpSpPr bwMode="auto">
          <a:xfrm>
            <a:off x="23436" y="3048994"/>
            <a:ext cx="388175" cy="364678"/>
            <a:chOff x="3636" y="1964"/>
            <a:chExt cx="413" cy="388"/>
          </a:xfrm>
        </p:grpSpPr>
        <p:sp>
          <p:nvSpPr>
            <p:cNvPr id="441" name="Freeform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2" name="Freeform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3" name="Freeform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4" name="Freeform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5" name="Freeform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6" name="Freeform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7" name="Freeform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8" name="Freeform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4904" y="828876"/>
            <a:ext cx="6058552" cy="3507549"/>
          </a:xfrm>
        </p:spPr>
        <p:txBody>
          <a:bodyPr anchor="ctr">
            <a:normAutofit/>
          </a:bodyPr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1/13/2020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A8D08-B949-4993-A1CF-938A2CF82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540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1/13/2020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A8D08-B949-4993-A1CF-938A2CF82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117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60" y="457200"/>
            <a:ext cx="6675120" cy="5943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1/13/2020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A8D08-B949-4993-A1CF-938A2CF82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823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80560" y="457200"/>
            <a:ext cx="6675120" cy="59436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1/13/2020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A8D08-B949-4993-A1CF-938A2CF82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839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0F8"/>
            </a:gs>
            <a:gs pos="17000">
              <a:srgbClr val="BFEBFA"/>
            </a:gs>
            <a:gs pos="92000">
              <a:srgbClr val="FFFFFF"/>
            </a:gs>
            <a:gs pos="51000">
              <a:srgbClr val="DFF5F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0"/>
          <p:cNvSpPr>
            <a:spLocks/>
          </p:cNvSpPr>
          <p:nvPr/>
        </p:nvSpPr>
        <p:spPr bwMode="auto">
          <a:xfrm>
            <a:off x="8761412" y="5521528"/>
            <a:ext cx="3428760" cy="1336472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8" name="Freeform 51"/>
          <p:cNvSpPr>
            <a:spLocks/>
          </p:cNvSpPr>
          <p:nvPr/>
        </p:nvSpPr>
        <p:spPr bwMode="auto">
          <a:xfrm>
            <a:off x="0" y="5652178"/>
            <a:ext cx="11415151" cy="1205823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9" name="Freeform 51"/>
          <p:cNvSpPr>
            <a:spLocks/>
          </p:cNvSpPr>
          <p:nvPr/>
        </p:nvSpPr>
        <p:spPr bwMode="auto">
          <a:xfrm>
            <a:off x="-13749" y="5865035"/>
            <a:ext cx="11415151" cy="1004325"/>
          </a:xfrm>
          <a:custGeom>
            <a:avLst/>
            <a:gdLst>
              <a:gd name="connsiteX0" fmla="*/ 0 w 12079179"/>
              <a:gd name="connsiteY0" fmla="*/ 0 h 1741348"/>
              <a:gd name="connsiteX1" fmla="*/ 12079179 w 12079179"/>
              <a:gd name="connsiteY1" fmla="*/ 1741348 h 1741348"/>
              <a:gd name="connsiteX2" fmla="*/ 0 w 12079179"/>
              <a:gd name="connsiteY2" fmla="*/ 1741348 h 1741348"/>
              <a:gd name="connsiteX3" fmla="*/ 0 w 12079179"/>
              <a:gd name="connsiteY3" fmla="*/ 0 h 1741348"/>
              <a:gd name="connsiteX0" fmla="*/ 0 w 12079179"/>
              <a:gd name="connsiteY0" fmla="*/ 390824 h 2132172"/>
              <a:gd name="connsiteX1" fmla="*/ 12079179 w 12079179"/>
              <a:gd name="connsiteY1" fmla="*/ 2132172 h 2132172"/>
              <a:gd name="connsiteX2" fmla="*/ 0 w 12079179"/>
              <a:gd name="connsiteY2" fmla="*/ 2132172 h 2132172"/>
              <a:gd name="connsiteX3" fmla="*/ 0 w 12079179"/>
              <a:gd name="connsiteY3" fmla="*/ 390824 h 2132172"/>
              <a:gd name="connsiteX0" fmla="*/ 0 w 12079179"/>
              <a:gd name="connsiteY0" fmla="*/ 499104 h 2240452"/>
              <a:gd name="connsiteX1" fmla="*/ 12079179 w 12079179"/>
              <a:gd name="connsiteY1" fmla="*/ 2240452 h 2240452"/>
              <a:gd name="connsiteX2" fmla="*/ 0 w 12079179"/>
              <a:gd name="connsiteY2" fmla="*/ 2240452 h 2240452"/>
              <a:gd name="connsiteX3" fmla="*/ 0 w 12079179"/>
              <a:gd name="connsiteY3" fmla="*/ 499104 h 2240452"/>
              <a:gd name="connsiteX0" fmla="*/ 0 w 12079179"/>
              <a:gd name="connsiteY0" fmla="*/ 525643 h 2266991"/>
              <a:gd name="connsiteX1" fmla="*/ 12079179 w 12079179"/>
              <a:gd name="connsiteY1" fmla="*/ 2266991 h 2266991"/>
              <a:gd name="connsiteX2" fmla="*/ 0 w 12079179"/>
              <a:gd name="connsiteY2" fmla="*/ 2266991 h 2266991"/>
              <a:gd name="connsiteX3" fmla="*/ 0 w 12079179"/>
              <a:gd name="connsiteY3" fmla="*/ 525643 h 2266991"/>
              <a:gd name="connsiteX0" fmla="*/ 0 w 12079179"/>
              <a:gd name="connsiteY0" fmla="*/ 572389 h 2313737"/>
              <a:gd name="connsiteX1" fmla="*/ 12079179 w 12079179"/>
              <a:gd name="connsiteY1" fmla="*/ 2313737 h 2313737"/>
              <a:gd name="connsiteX2" fmla="*/ 0 w 12079179"/>
              <a:gd name="connsiteY2" fmla="*/ 2313737 h 2313737"/>
              <a:gd name="connsiteX3" fmla="*/ 0 w 12079179"/>
              <a:gd name="connsiteY3" fmla="*/ 572389 h 2313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79179" h="2313737">
                <a:moveTo>
                  <a:pt x="0" y="572389"/>
                </a:moveTo>
                <a:cubicBezTo>
                  <a:pt x="3714822" y="-953059"/>
                  <a:pt x="10210727" y="897587"/>
                  <a:pt x="12079179" y="2313737"/>
                </a:cubicBezTo>
                <a:lnTo>
                  <a:pt x="0" y="2313737"/>
                </a:lnTo>
                <a:lnTo>
                  <a:pt x="0" y="572389"/>
                </a:ln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10" name="Group 66"/>
          <p:cNvGrpSpPr>
            <a:grpSpLocks noChangeAspect="1"/>
          </p:cNvGrpSpPr>
          <p:nvPr/>
        </p:nvGrpSpPr>
        <p:grpSpPr bwMode="auto">
          <a:xfrm>
            <a:off x="11647687" y="947576"/>
            <a:ext cx="426645" cy="400819"/>
            <a:chOff x="3636" y="1964"/>
            <a:chExt cx="413" cy="388"/>
          </a:xfrm>
        </p:grpSpPr>
        <p:sp>
          <p:nvSpPr>
            <p:cNvPr id="11" name="Freeform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1308927" y="6212029"/>
            <a:ext cx="875471" cy="645972"/>
            <a:chOff x="7344986" y="5566058"/>
            <a:chExt cx="1750940" cy="1291943"/>
          </a:xfrm>
        </p:grpSpPr>
        <p:sp>
          <p:nvSpPr>
            <p:cNvPr id="20" name="Freeform 99"/>
            <p:cNvSpPr>
              <a:spLocks/>
            </p:cNvSpPr>
            <p:nvPr/>
          </p:nvSpPr>
          <p:spPr bwMode="auto">
            <a:xfrm>
              <a:off x="7344986" y="5566058"/>
              <a:ext cx="1750940" cy="1291943"/>
            </a:xfrm>
            <a:custGeom>
              <a:avLst/>
              <a:gdLst>
                <a:gd name="T0" fmla="*/ 549 w 549"/>
                <a:gd name="T1" fmla="*/ 95 h 405"/>
                <a:gd name="T2" fmla="*/ 466 w 549"/>
                <a:gd name="T3" fmla="*/ 54 h 405"/>
                <a:gd name="T4" fmla="*/ 488 w 549"/>
                <a:gd name="T5" fmla="*/ 132 h 405"/>
                <a:gd name="T6" fmla="*/ 259 w 549"/>
                <a:gd name="T7" fmla="*/ 41 h 405"/>
                <a:gd name="T8" fmla="*/ 358 w 549"/>
                <a:gd name="T9" fmla="*/ 241 h 405"/>
                <a:gd name="T10" fmla="*/ 0 w 549"/>
                <a:gd name="T11" fmla="*/ 229 h 405"/>
                <a:gd name="T12" fmla="*/ 96 w 549"/>
                <a:gd name="T13" fmla="*/ 324 h 405"/>
                <a:gd name="T14" fmla="*/ 248 w 549"/>
                <a:gd name="T15" fmla="*/ 405 h 405"/>
                <a:gd name="T16" fmla="*/ 549 w 549"/>
                <a:gd name="T17" fmla="*/ 405 h 405"/>
                <a:gd name="T18" fmla="*/ 549 w 549"/>
                <a:gd name="T19" fmla="*/ 95 h 405"/>
                <a:gd name="T20" fmla="*/ 549 w 549"/>
                <a:gd name="T21" fmla="*/ 9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9" h="405">
                  <a:moveTo>
                    <a:pt x="549" y="95"/>
                  </a:moveTo>
                  <a:cubicBezTo>
                    <a:pt x="512" y="64"/>
                    <a:pt x="466" y="54"/>
                    <a:pt x="466" y="54"/>
                  </a:cubicBezTo>
                  <a:cubicBezTo>
                    <a:pt x="466" y="54"/>
                    <a:pt x="485" y="101"/>
                    <a:pt x="488" y="132"/>
                  </a:cubicBezTo>
                  <a:cubicBezTo>
                    <a:pt x="395" y="0"/>
                    <a:pt x="259" y="41"/>
                    <a:pt x="259" y="41"/>
                  </a:cubicBezTo>
                  <a:cubicBezTo>
                    <a:pt x="259" y="41"/>
                    <a:pt x="259" y="41"/>
                    <a:pt x="358" y="241"/>
                  </a:cubicBezTo>
                  <a:cubicBezTo>
                    <a:pt x="358" y="241"/>
                    <a:pt x="358" y="241"/>
                    <a:pt x="0" y="229"/>
                  </a:cubicBezTo>
                  <a:cubicBezTo>
                    <a:pt x="0" y="229"/>
                    <a:pt x="28" y="268"/>
                    <a:pt x="96" y="324"/>
                  </a:cubicBezTo>
                  <a:cubicBezTo>
                    <a:pt x="138" y="358"/>
                    <a:pt x="199" y="388"/>
                    <a:pt x="248" y="405"/>
                  </a:cubicBezTo>
                  <a:cubicBezTo>
                    <a:pt x="549" y="405"/>
                    <a:pt x="549" y="405"/>
                    <a:pt x="549" y="405"/>
                  </a:cubicBezTo>
                  <a:cubicBezTo>
                    <a:pt x="549" y="95"/>
                    <a:pt x="549" y="95"/>
                    <a:pt x="549" y="95"/>
                  </a:cubicBezTo>
                  <a:cubicBezTo>
                    <a:pt x="549" y="95"/>
                    <a:pt x="549" y="95"/>
                    <a:pt x="549" y="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100"/>
            <p:cNvSpPr>
              <a:spLocks/>
            </p:cNvSpPr>
            <p:nvPr/>
          </p:nvSpPr>
          <p:spPr bwMode="auto">
            <a:xfrm>
              <a:off x="7529935" y="5745606"/>
              <a:ext cx="1565991" cy="1112394"/>
            </a:xfrm>
            <a:custGeom>
              <a:avLst/>
              <a:gdLst>
                <a:gd name="T0" fmla="*/ 491 w 491"/>
                <a:gd name="T1" fmla="*/ 64 h 349"/>
                <a:gd name="T2" fmla="*/ 449 w 491"/>
                <a:gd name="T3" fmla="*/ 37 h 349"/>
                <a:gd name="T4" fmla="*/ 455 w 491"/>
                <a:gd name="T5" fmla="*/ 142 h 349"/>
                <a:gd name="T6" fmla="*/ 242 w 491"/>
                <a:gd name="T7" fmla="*/ 3 h 349"/>
                <a:gd name="T8" fmla="*/ 341 w 491"/>
                <a:gd name="T9" fmla="*/ 205 h 349"/>
                <a:gd name="T10" fmla="*/ 0 w 491"/>
                <a:gd name="T11" fmla="*/ 196 h 349"/>
                <a:gd name="T12" fmla="*/ 310 w 491"/>
                <a:gd name="T13" fmla="*/ 340 h 349"/>
                <a:gd name="T14" fmla="*/ 308 w 491"/>
                <a:gd name="T15" fmla="*/ 349 h 349"/>
                <a:gd name="T16" fmla="*/ 491 w 491"/>
                <a:gd name="T17" fmla="*/ 349 h 349"/>
                <a:gd name="T18" fmla="*/ 491 w 491"/>
                <a:gd name="T19" fmla="*/ 64 h 349"/>
                <a:gd name="T20" fmla="*/ 491 w 491"/>
                <a:gd name="T21" fmla="*/ 64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1" h="349">
                  <a:moveTo>
                    <a:pt x="491" y="64"/>
                  </a:moveTo>
                  <a:cubicBezTo>
                    <a:pt x="480" y="49"/>
                    <a:pt x="466" y="39"/>
                    <a:pt x="449" y="37"/>
                  </a:cubicBezTo>
                  <a:cubicBezTo>
                    <a:pt x="475" y="84"/>
                    <a:pt x="455" y="142"/>
                    <a:pt x="455" y="142"/>
                  </a:cubicBezTo>
                  <a:cubicBezTo>
                    <a:pt x="455" y="142"/>
                    <a:pt x="341" y="0"/>
                    <a:pt x="242" y="3"/>
                  </a:cubicBezTo>
                  <a:cubicBezTo>
                    <a:pt x="285" y="66"/>
                    <a:pt x="341" y="205"/>
                    <a:pt x="341" y="205"/>
                  </a:cubicBezTo>
                  <a:cubicBezTo>
                    <a:pt x="341" y="205"/>
                    <a:pt x="125" y="214"/>
                    <a:pt x="0" y="196"/>
                  </a:cubicBezTo>
                  <a:cubicBezTo>
                    <a:pt x="65" y="275"/>
                    <a:pt x="219" y="330"/>
                    <a:pt x="310" y="340"/>
                  </a:cubicBezTo>
                  <a:cubicBezTo>
                    <a:pt x="310" y="343"/>
                    <a:pt x="309" y="346"/>
                    <a:pt x="308" y="349"/>
                  </a:cubicBezTo>
                  <a:cubicBezTo>
                    <a:pt x="491" y="349"/>
                    <a:pt x="491" y="349"/>
                    <a:pt x="491" y="349"/>
                  </a:cubicBezTo>
                  <a:cubicBezTo>
                    <a:pt x="491" y="64"/>
                    <a:pt x="491" y="64"/>
                    <a:pt x="491" y="64"/>
                  </a:cubicBezTo>
                  <a:cubicBezTo>
                    <a:pt x="491" y="64"/>
                    <a:pt x="491" y="64"/>
                    <a:pt x="491" y="64"/>
                  </a:cubicBezTo>
                  <a:close/>
                </a:path>
              </a:pathLst>
            </a:custGeom>
            <a:solidFill>
              <a:srgbClr val="FA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" name="Freeform 101"/>
            <p:cNvSpPr>
              <a:spLocks/>
            </p:cNvSpPr>
            <p:nvPr/>
          </p:nvSpPr>
          <p:spPr bwMode="auto">
            <a:xfrm>
              <a:off x="7988933" y="6516452"/>
              <a:ext cx="1106993" cy="217349"/>
            </a:xfrm>
            <a:custGeom>
              <a:avLst/>
              <a:gdLst>
                <a:gd name="T0" fmla="*/ 0 w 347"/>
                <a:gd name="T1" fmla="*/ 0 h 68"/>
                <a:gd name="T2" fmla="*/ 347 w 347"/>
                <a:gd name="T3" fmla="*/ 22 h 68"/>
                <a:gd name="T4" fmla="*/ 347 w 347"/>
                <a:gd name="T5" fmla="*/ 15 h 68"/>
                <a:gd name="T6" fmla="*/ 0 w 34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7" h="68">
                  <a:moveTo>
                    <a:pt x="0" y="0"/>
                  </a:moveTo>
                  <a:cubicBezTo>
                    <a:pt x="30" y="18"/>
                    <a:pt x="238" y="68"/>
                    <a:pt x="347" y="22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298" y="28"/>
                    <a:pt x="182" y="46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" name="Freeform 102"/>
            <p:cNvSpPr>
              <a:spLocks/>
            </p:cNvSpPr>
            <p:nvPr/>
          </p:nvSpPr>
          <p:spPr bwMode="auto">
            <a:xfrm>
              <a:off x="8805678" y="6670351"/>
              <a:ext cx="121499" cy="187649"/>
            </a:xfrm>
            <a:custGeom>
              <a:avLst/>
              <a:gdLst>
                <a:gd name="T0" fmla="*/ 38 w 38"/>
                <a:gd name="T1" fmla="*/ 0 h 59"/>
                <a:gd name="T2" fmla="*/ 0 w 38"/>
                <a:gd name="T3" fmla="*/ 59 h 59"/>
                <a:gd name="T4" fmla="*/ 10 w 38"/>
                <a:gd name="T5" fmla="*/ 59 h 59"/>
                <a:gd name="T6" fmla="*/ 38 w 38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9">
                  <a:moveTo>
                    <a:pt x="38" y="0"/>
                  </a:moveTo>
                  <a:cubicBezTo>
                    <a:pt x="38" y="0"/>
                    <a:pt x="29" y="23"/>
                    <a:pt x="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25" y="39"/>
                    <a:pt x="35" y="19"/>
                    <a:pt x="38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103"/>
            <p:cNvSpPr>
              <a:spLocks/>
            </p:cNvSpPr>
            <p:nvPr/>
          </p:nvSpPr>
          <p:spPr bwMode="auto">
            <a:xfrm>
              <a:off x="9067576" y="6034505"/>
              <a:ext cx="28350" cy="93149"/>
            </a:xfrm>
            <a:custGeom>
              <a:avLst/>
              <a:gdLst>
                <a:gd name="T0" fmla="*/ 0 w 9"/>
                <a:gd name="T1" fmla="*/ 0 h 29"/>
                <a:gd name="T2" fmla="*/ 9 w 9"/>
                <a:gd name="T3" fmla="*/ 29 h 29"/>
                <a:gd name="T4" fmla="*/ 9 w 9"/>
                <a:gd name="T5" fmla="*/ 20 h 29"/>
                <a:gd name="T6" fmla="*/ 0 w 9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9">
                  <a:moveTo>
                    <a:pt x="0" y="0"/>
                  </a:moveTo>
                  <a:cubicBezTo>
                    <a:pt x="4" y="10"/>
                    <a:pt x="7" y="21"/>
                    <a:pt x="9" y="2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" y="10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104"/>
            <p:cNvSpPr>
              <a:spLocks/>
            </p:cNvSpPr>
            <p:nvPr/>
          </p:nvSpPr>
          <p:spPr bwMode="auto">
            <a:xfrm>
              <a:off x="8489780" y="5872506"/>
              <a:ext cx="458997" cy="657446"/>
            </a:xfrm>
            <a:custGeom>
              <a:avLst/>
              <a:gdLst>
                <a:gd name="T0" fmla="*/ 142 w 144"/>
                <a:gd name="T1" fmla="*/ 206 h 206"/>
                <a:gd name="T2" fmla="*/ 0 w 144"/>
                <a:gd name="T3" fmla="*/ 0 h 206"/>
                <a:gd name="T4" fmla="*/ 142 w 144"/>
                <a:gd name="T5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06">
                  <a:moveTo>
                    <a:pt x="142" y="206"/>
                  </a:moveTo>
                  <a:cubicBezTo>
                    <a:pt x="142" y="206"/>
                    <a:pt x="127" y="116"/>
                    <a:pt x="0" y="0"/>
                  </a:cubicBezTo>
                  <a:cubicBezTo>
                    <a:pt x="24" y="11"/>
                    <a:pt x="144" y="126"/>
                    <a:pt x="142" y="206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6" name="Group 5"/>
          <p:cNvGrpSpPr>
            <a:grpSpLocks noChangeAspect="1"/>
          </p:cNvGrpSpPr>
          <p:nvPr/>
        </p:nvGrpSpPr>
        <p:grpSpPr bwMode="auto">
          <a:xfrm>
            <a:off x="2441" y="2873890"/>
            <a:ext cx="597228" cy="789302"/>
            <a:chOff x="2121" y="1060"/>
            <a:chExt cx="597" cy="789"/>
          </a:xfrm>
        </p:grpSpPr>
        <p:sp>
          <p:nvSpPr>
            <p:cNvPr id="27" name="Freeform 6"/>
            <p:cNvSpPr>
              <a:spLocks/>
            </p:cNvSpPr>
            <p:nvPr/>
          </p:nvSpPr>
          <p:spPr bwMode="auto">
            <a:xfrm>
              <a:off x="2121" y="1060"/>
              <a:ext cx="597" cy="789"/>
            </a:xfrm>
            <a:custGeom>
              <a:avLst/>
              <a:gdLst>
                <a:gd name="T0" fmla="*/ 147 w 253"/>
                <a:gd name="T1" fmla="*/ 295 h 334"/>
                <a:gd name="T2" fmla="*/ 111 w 253"/>
                <a:gd name="T3" fmla="*/ 271 h 334"/>
                <a:gd name="T4" fmla="*/ 238 w 253"/>
                <a:gd name="T5" fmla="*/ 234 h 334"/>
                <a:gd name="T6" fmla="*/ 124 w 253"/>
                <a:gd name="T7" fmla="*/ 191 h 334"/>
                <a:gd name="T8" fmla="*/ 253 w 253"/>
                <a:gd name="T9" fmla="*/ 77 h 334"/>
                <a:gd name="T10" fmla="*/ 76 w 253"/>
                <a:gd name="T11" fmla="*/ 110 h 334"/>
                <a:gd name="T12" fmla="*/ 80 w 253"/>
                <a:gd name="T13" fmla="*/ 0 h 334"/>
                <a:gd name="T14" fmla="*/ 0 w 253"/>
                <a:gd name="T15" fmla="*/ 83 h 334"/>
                <a:gd name="T16" fmla="*/ 0 w 253"/>
                <a:gd name="T17" fmla="*/ 254 h 334"/>
                <a:gd name="T18" fmla="*/ 147 w 253"/>
                <a:gd name="T19" fmla="*/ 29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3" h="334">
                  <a:moveTo>
                    <a:pt x="147" y="295"/>
                  </a:moveTo>
                  <a:cubicBezTo>
                    <a:pt x="147" y="295"/>
                    <a:pt x="119" y="287"/>
                    <a:pt x="111" y="271"/>
                  </a:cubicBezTo>
                  <a:cubicBezTo>
                    <a:pt x="157" y="284"/>
                    <a:pt x="238" y="234"/>
                    <a:pt x="238" y="234"/>
                  </a:cubicBezTo>
                  <a:cubicBezTo>
                    <a:pt x="238" y="234"/>
                    <a:pt x="238" y="234"/>
                    <a:pt x="124" y="191"/>
                  </a:cubicBezTo>
                  <a:cubicBezTo>
                    <a:pt x="124" y="191"/>
                    <a:pt x="220" y="107"/>
                    <a:pt x="253" y="77"/>
                  </a:cubicBezTo>
                  <a:cubicBezTo>
                    <a:pt x="138" y="51"/>
                    <a:pt x="76" y="110"/>
                    <a:pt x="76" y="110"/>
                  </a:cubicBezTo>
                  <a:cubicBezTo>
                    <a:pt x="76" y="110"/>
                    <a:pt x="69" y="37"/>
                    <a:pt x="80" y="0"/>
                  </a:cubicBezTo>
                  <a:cubicBezTo>
                    <a:pt x="38" y="14"/>
                    <a:pt x="14" y="51"/>
                    <a:pt x="0" y="83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60" y="334"/>
                    <a:pt x="147" y="295"/>
                    <a:pt x="147" y="2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7"/>
            <p:cNvSpPr>
              <a:spLocks/>
            </p:cNvSpPr>
            <p:nvPr/>
          </p:nvSpPr>
          <p:spPr bwMode="auto">
            <a:xfrm>
              <a:off x="2121" y="1114"/>
              <a:ext cx="541" cy="690"/>
            </a:xfrm>
            <a:custGeom>
              <a:avLst/>
              <a:gdLst>
                <a:gd name="T0" fmla="*/ 13 w 229"/>
                <a:gd name="T1" fmla="*/ 223 h 292"/>
                <a:gd name="T2" fmla="*/ 115 w 229"/>
                <a:gd name="T3" fmla="*/ 270 h 292"/>
                <a:gd name="T4" fmla="*/ 77 w 229"/>
                <a:gd name="T5" fmla="*/ 232 h 292"/>
                <a:gd name="T6" fmla="*/ 205 w 229"/>
                <a:gd name="T7" fmla="*/ 212 h 292"/>
                <a:gd name="T8" fmla="*/ 99 w 229"/>
                <a:gd name="T9" fmla="*/ 169 h 292"/>
                <a:gd name="T10" fmla="*/ 229 w 229"/>
                <a:gd name="T11" fmla="*/ 60 h 292"/>
                <a:gd name="T12" fmla="*/ 64 w 229"/>
                <a:gd name="T13" fmla="*/ 109 h 292"/>
                <a:gd name="T14" fmla="*/ 62 w 229"/>
                <a:gd name="T15" fmla="*/ 0 h 292"/>
                <a:gd name="T16" fmla="*/ 0 w 229"/>
                <a:gd name="T17" fmla="*/ 116 h 292"/>
                <a:gd name="T18" fmla="*/ 0 w 229"/>
                <a:gd name="T19" fmla="*/ 210 h 292"/>
                <a:gd name="T20" fmla="*/ 9 w 229"/>
                <a:gd name="T21" fmla="*/ 220 h 292"/>
                <a:gd name="T22" fmla="*/ 13 w 229"/>
                <a:gd name="T23" fmla="*/ 223 h 292"/>
                <a:gd name="T24" fmla="*/ 13 w 229"/>
                <a:gd name="T25" fmla="*/ 223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9" h="292">
                  <a:moveTo>
                    <a:pt x="13" y="223"/>
                  </a:moveTo>
                  <a:cubicBezTo>
                    <a:pt x="13" y="223"/>
                    <a:pt x="82" y="292"/>
                    <a:pt x="115" y="270"/>
                  </a:cubicBezTo>
                  <a:cubicBezTo>
                    <a:pt x="89" y="260"/>
                    <a:pt x="77" y="232"/>
                    <a:pt x="77" y="232"/>
                  </a:cubicBezTo>
                  <a:cubicBezTo>
                    <a:pt x="77" y="232"/>
                    <a:pt x="168" y="247"/>
                    <a:pt x="205" y="212"/>
                  </a:cubicBezTo>
                  <a:cubicBezTo>
                    <a:pt x="167" y="203"/>
                    <a:pt x="99" y="169"/>
                    <a:pt x="99" y="169"/>
                  </a:cubicBezTo>
                  <a:cubicBezTo>
                    <a:pt x="99" y="169"/>
                    <a:pt x="176" y="94"/>
                    <a:pt x="229" y="60"/>
                  </a:cubicBezTo>
                  <a:cubicBezTo>
                    <a:pt x="179" y="50"/>
                    <a:pt x="102" y="83"/>
                    <a:pt x="64" y="109"/>
                  </a:cubicBezTo>
                  <a:cubicBezTo>
                    <a:pt x="52" y="88"/>
                    <a:pt x="54" y="25"/>
                    <a:pt x="62" y="0"/>
                  </a:cubicBezTo>
                  <a:cubicBezTo>
                    <a:pt x="20" y="26"/>
                    <a:pt x="5" y="78"/>
                    <a:pt x="0" y="116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4" y="213"/>
                    <a:pt x="7" y="217"/>
                    <a:pt x="9" y="220"/>
                  </a:cubicBezTo>
                  <a:cubicBezTo>
                    <a:pt x="13" y="223"/>
                    <a:pt x="13" y="223"/>
                    <a:pt x="13" y="223"/>
                  </a:cubicBezTo>
                  <a:cubicBezTo>
                    <a:pt x="13" y="223"/>
                    <a:pt x="13" y="223"/>
                    <a:pt x="13" y="223"/>
                  </a:cubicBezTo>
                  <a:close/>
                </a:path>
              </a:pathLst>
            </a:custGeom>
            <a:solidFill>
              <a:srgbClr val="DD7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8"/>
            <p:cNvSpPr>
              <a:spLocks/>
            </p:cNvSpPr>
            <p:nvPr/>
          </p:nvSpPr>
          <p:spPr bwMode="auto">
            <a:xfrm>
              <a:off x="2164" y="1325"/>
              <a:ext cx="337" cy="293"/>
            </a:xfrm>
            <a:custGeom>
              <a:avLst/>
              <a:gdLst>
                <a:gd name="T0" fmla="*/ 0 w 143"/>
                <a:gd name="T1" fmla="*/ 124 h 124"/>
                <a:gd name="T2" fmla="*/ 143 w 143"/>
                <a:gd name="T3" fmla="*/ 0 h 124"/>
                <a:gd name="T4" fmla="*/ 0 w 143"/>
                <a:gd name="T5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3" h="124">
                  <a:moveTo>
                    <a:pt x="0" y="124"/>
                  </a:moveTo>
                  <a:cubicBezTo>
                    <a:pt x="0" y="124"/>
                    <a:pt x="27" y="60"/>
                    <a:pt x="143" y="0"/>
                  </a:cubicBezTo>
                  <a:cubicBezTo>
                    <a:pt x="123" y="5"/>
                    <a:pt x="12" y="65"/>
                    <a:pt x="0" y="124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9"/>
            <p:cNvSpPr>
              <a:spLocks/>
            </p:cNvSpPr>
            <p:nvPr/>
          </p:nvSpPr>
          <p:spPr bwMode="auto">
            <a:xfrm>
              <a:off x="2149" y="1226"/>
              <a:ext cx="74" cy="290"/>
            </a:xfrm>
            <a:custGeom>
              <a:avLst/>
              <a:gdLst>
                <a:gd name="T0" fmla="*/ 22 w 31"/>
                <a:gd name="T1" fmla="*/ 123 h 123"/>
                <a:gd name="T2" fmla="*/ 31 w 31"/>
                <a:gd name="T3" fmla="*/ 0 h 123"/>
                <a:gd name="T4" fmla="*/ 22 w 31"/>
                <a:gd name="T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123">
                  <a:moveTo>
                    <a:pt x="22" y="123"/>
                  </a:moveTo>
                  <a:cubicBezTo>
                    <a:pt x="22" y="123"/>
                    <a:pt x="5" y="82"/>
                    <a:pt x="31" y="0"/>
                  </a:cubicBezTo>
                  <a:cubicBezTo>
                    <a:pt x="22" y="10"/>
                    <a:pt x="0" y="92"/>
                    <a:pt x="22" y="123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10"/>
            <p:cNvSpPr>
              <a:spLocks/>
            </p:cNvSpPr>
            <p:nvPr/>
          </p:nvSpPr>
          <p:spPr bwMode="auto">
            <a:xfrm>
              <a:off x="2121" y="1554"/>
              <a:ext cx="31" cy="28"/>
            </a:xfrm>
            <a:custGeom>
              <a:avLst/>
              <a:gdLst>
                <a:gd name="T0" fmla="*/ 13 w 13"/>
                <a:gd name="T1" fmla="*/ 12 h 12"/>
                <a:gd name="T2" fmla="*/ 0 w 13"/>
                <a:gd name="T3" fmla="*/ 0 h 12"/>
                <a:gd name="T4" fmla="*/ 0 w 13"/>
                <a:gd name="T5" fmla="*/ 3 h 12"/>
                <a:gd name="T6" fmla="*/ 13 w 13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cubicBezTo>
                    <a:pt x="13" y="12"/>
                    <a:pt x="8" y="8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"/>
                    <a:pt x="8" y="9"/>
                    <a:pt x="13" y="12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11"/>
            <p:cNvSpPr>
              <a:spLocks/>
            </p:cNvSpPr>
            <p:nvPr/>
          </p:nvSpPr>
          <p:spPr bwMode="auto">
            <a:xfrm>
              <a:off x="2234" y="1559"/>
              <a:ext cx="286" cy="82"/>
            </a:xfrm>
            <a:custGeom>
              <a:avLst/>
              <a:gdLst>
                <a:gd name="T0" fmla="*/ 121 w 121"/>
                <a:gd name="T1" fmla="*/ 30 h 35"/>
                <a:gd name="T2" fmla="*/ 0 w 121"/>
                <a:gd name="T3" fmla="*/ 0 h 35"/>
                <a:gd name="T4" fmla="*/ 121 w 121"/>
                <a:gd name="T5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" h="35">
                  <a:moveTo>
                    <a:pt x="121" y="30"/>
                  </a:moveTo>
                  <a:cubicBezTo>
                    <a:pt x="35" y="30"/>
                    <a:pt x="0" y="0"/>
                    <a:pt x="0" y="0"/>
                  </a:cubicBezTo>
                  <a:cubicBezTo>
                    <a:pt x="25" y="32"/>
                    <a:pt x="109" y="35"/>
                    <a:pt x="121" y="3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12"/>
            <p:cNvSpPr>
              <a:spLocks/>
            </p:cNvSpPr>
            <p:nvPr/>
          </p:nvSpPr>
          <p:spPr bwMode="auto">
            <a:xfrm>
              <a:off x="2173" y="1603"/>
              <a:ext cx="191" cy="147"/>
            </a:xfrm>
            <a:custGeom>
              <a:avLst/>
              <a:gdLst>
                <a:gd name="T0" fmla="*/ 0 w 81"/>
                <a:gd name="T1" fmla="*/ 0 h 62"/>
                <a:gd name="T2" fmla="*/ 81 w 81"/>
                <a:gd name="T3" fmla="*/ 62 h 62"/>
                <a:gd name="T4" fmla="*/ 0 w 81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62">
                  <a:moveTo>
                    <a:pt x="0" y="0"/>
                  </a:moveTo>
                  <a:cubicBezTo>
                    <a:pt x="10" y="32"/>
                    <a:pt x="71" y="59"/>
                    <a:pt x="81" y="62"/>
                  </a:cubicBezTo>
                  <a:cubicBezTo>
                    <a:pt x="19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34" name="Group 16"/>
          <p:cNvGrpSpPr>
            <a:grpSpLocks noChangeAspect="1"/>
          </p:cNvGrpSpPr>
          <p:nvPr/>
        </p:nvGrpSpPr>
        <p:grpSpPr bwMode="auto">
          <a:xfrm>
            <a:off x="139505" y="-13010"/>
            <a:ext cx="1382907" cy="804244"/>
            <a:chOff x="1922" y="1129"/>
            <a:chExt cx="987" cy="574"/>
          </a:xfrm>
        </p:grpSpPr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1922" y="1129"/>
              <a:ext cx="262" cy="174"/>
            </a:xfrm>
            <a:custGeom>
              <a:avLst/>
              <a:gdLst>
                <a:gd name="T0" fmla="*/ 2 w 111"/>
                <a:gd name="T1" fmla="*/ 62 h 74"/>
                <a:gd name="T2" fmla="*/ 8 w 111"/>
                <a:gd name="T3" fmla="*/ 74 h 74"/>
                <a:gd name="T4" fmla="*/ 52 w 111"/>
                <a:gd name="T5" fmla="*/ 32 h 74"/>
                <a:gd name="T6" fmla="*/ 111 w 111"/>
                <a:gd name="T7" fmla="*/ 40 h 74"/>
                <a:gd name="T8" fmla="*/ 105 w 111"/>
                <a:gd name="T9" fmla="*/ 30 h 74"/>
                <a:gd name="T10" fmla="*/ 2 w 111"/>
                <a:gd name="T11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74">
                  <a:moveTo>
                    <a:pt x="2" y="62"/>
                  </a:moveTo>
                  <a:cubicBezTo>
                    <a:pt x="0" y="65"/>
                    <a:pt x="8" y="74"/>
                    <a:pt x="8" y="74"/>
                  </a:cubicBezTo>
                  <a:cubicBezTo>
                    <a:pt x="8" y="74"/>
                    <a:pt x="25" y="42"/>
                    <a:pt x="52" y="32"/>
                  </a:cubicBezTo>
                  <a:cubicBezTo>
                    <a:pt x="78" y="22"/>
                    <a:pt x="111" y="40"/>
                    <a:pt x="111" y="4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44" y="0"/>
                    <a:pt x="2" y="62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2066" y="1136"/>
              <a:ext cx="843" cy="567"/>
            </a:xfrm>
            <a:custGeom>
              <a:avLst/>
              <a:gdLst>
                <a:gd name="T0" fmla="*/ 5 w 357"/>
                <a:gd name="T1" fmla="*/ 71 h 240"/>
                <a:gd name="T2" fmla="*/ 13 w 357"/>
                <a:gd name="T3" fmla="*/ 143 h 240"/>
                <a:gd name="T4" fmla="*/ 61 w 357"/>
                <a:gd name="T5" fmla="*/ 194 h 240"/>
                <a:gd name="T6" fmla="*/ 62 w 357"/>
                <a:gd name="T7" fmla="*/ 146 h 240"/>
                <a:gd name="T8" fmla="*/ 175 w 357"/>
                <a:gd name="T9" fmla="*/ 240 h 240"/>
                <a:gd name="T10" fmla="*/ 155 w 357"/>
                <a:gd name="T11" fmla="*/ 109 h 240"/>
                <a:gd name="T12" fmla="*/ 357 w 357"/>
                <a:gd name="T13" fmla="*/ 181 h 240"/>
                <a:gd name="T14" fmla="*/ 319 w 357"/>
                <a:gd name="T15" fmla="*/ 110 h 240"/>
                <a:gd name="T16" fmla="*/ 211 w 357"/>
                <a:gd name="T17" fmla="*/ 13 h 240"/>
                <a:gd name="T18" fmla="*/ 229 w 357"/>
                <a:gd name="T19" fmla="*/ 0 h 240"/>
                <a:gd name="T20" fmla="*/ 27 w 357"/>
                <a:gd name="T21" fmla="*/ 0 h 240"/>
                <a:gd name="T22" fmla="*/ 7 w 357"/>
                <a:gd name="T23" fmla="*/ 64 h 240"/>
                <a:gd name="T24" fmla="*/ 5 w 357"/>
                <a:gd name="T25" fmla="*/ 71 h 240"/>
                <a:gd name="T26" fmla="*/ 5 w 357"/>
                <a:gd name="T27" fmla="*/ 7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7" h="240">
                  <a:moveTo>
                    <a:pt x="5" y="71"/>
                  </a:moveTo>
                  <a:cubicBezTo>
                    <a:pt x="5" y="71"/>
                    <a:pt x="0" y="110"/>
                    <a:pt x="13" y="143"/>
                  </a:cubicBezTo>
                  <a:cubicBezTo>
                    <a:pt x="25" y="175"/>
                    <a:pt x="61" y="194"/>
                    <a:pt x="61" y="194"/>
                  </a:cubicBezTo>
                  <a:cubicBezTo>
                    <a:pt x="61" y="194"/>
                    <a:pt x="57" y="164"/>
                    <a:pt x="62" y="146"/>
                  </a:cubicBezTo>
                  <a:cubicBezTo>
                    <a:pt x="90" y="238"/>
                    <a:pt x="175" y="240"/>
                    <a:pt x="175" y="240"/>
                  </a:cubicBezTo>
                  <a:cubicBezTo>
                    <a:pt x="175" y="240"/>
                    <a:pt x="175" y="240"/>
                    <a:pt x="155" y="109"/>
                  </a:cubicBezTo>
                  <a:cubicBezTo>
                    <a:pt x="155" y="109"/>
                    <a:pt x="155" y="109"/>
                    <a:pt x="357" y="181"/>
                  </a:cubicBezTo>
                  <a:cubicBezTo>
                    <a:pt x="357" y="181"/>
                    <a:pt x="346" y="155"/>
                    <a:pt x="319" y="110"/>
                  </a:cubicBezTo>
                  <a:cubicBezTo>
                    <a:pt x="291" y="64"/>
                    <a:pt x="227" y="18"/>
                    <a:pt x="211" y="13"/>
                  </a:cubicBezTo>
                  <a:cubicBezTo>
                    <a:pt x="215" y="8"/>
                    <a:pt x="222" y="4"/>
                    <a:pt x="2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34"/>
                    <a:pt x="7" y="64"/>
                    <a:pt x="7" y="64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2066" y="1136"/>
              <a:ext cx="775" cy="524"/>
            </a:xfrm>
            <a:custGeom>
              <a:avLst/>
              <a:gdLst>
                <a:gd name="T0" fmla="*/ 31 w 328"/>
                <a:gd name="T1" fmla="*/ 34 h 222"/>
                <a:gd name="T2" fmla="*/ 43 w 328"/>
                <a:gd name="T3" fmla="*/ 165 h 222"/>
                <a:gd name="T4" fmla="*/ 59 w 328"/>
                <a:gd name="T5" fmla="*/ 105 h 222"/>
                <a:gd name="T6" fmla="*/ 155 w 328"/>
                <a:gd name="T7" fmla="*/ 222 h 222"/>
                <a:gd name="T8" fmla="*/ 136 w 328"/>
                <a:gd name="T9" fmla="*/ 90 h 222"/>
                <a:gd name="T10" fmla="*/ 328 w 328"/>
                <a:gd name="T11" fmla="*/ 157 h 222"/>
                <a:gd name="T12" fmla="*/ 178 w 328"/>
                <a:gd name="T13" fmla="*/ 19 h 222"/>
                <a:gd name="T14" fmla="*/ 195 w 328"/>
                <a:gd name="T15" fmla="*/ 0 h 222"/>
                <a:gd name="T16" fmla="*/ 43 w 328"/>
                <a:gd name="T17" fmla="*/ 0 h 222"/>
                <a:gd name="T18" fmla="*/ 31 w 328"/>
                <a:gd name="T19" fmla="*/ 30 h 222"/>
                <a:gd name="T20" fmla="*/ 31 w 328"/>
                <a:gd name="T21" fmla="*/ 34 h 222"/>
                <a:gd name="T22" fmla="*/ 31 w 328"/>
                <a:gd name="T23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8" h="222">
                  <a:moveTo>
                    <a:pt x="31" y="34"/>
                  </a:moveTo>
                  <a:cubicBezTo>
                    <a:pt x="31" y="34"/>
                    <a:pt x="0" y="145"/>
                    <a:pt x="43" y="165"/>
                  </a:cubicBezTo>
                  <a:cubicBezTo>
                    <a:pt x="37" y="134"/>
                    <a:pt x="59" y="105"/>
                    <a:pt x="59" y="105"/>
                  </a:cubicBezTo>
                  <a:cubicBezTo>
                    <a:pt x="59" y="105"/>
                    <a:pt x="97" y="206"/>
                    <a:pt x="155" y="222"/>
                  </a:cubicBezTo>
                  <a:cubicBezTo>
                    <a:pt x="142" y="179"/>
                    <a:pt x="136" y="90"/>
                    <a:pt x="136" y="90"/>
                  </a:cubicBezTo>
                  <a:cubicBezTo>
                    <a:pt x="136" y="90"/>
                    <a:pt x="260" y="124"/>
                    <a:pt x="328" y="157"/>
                  </a:cubicBezTo>
                  <a:cubicBezTo>
                    <a:pt x="305" y="100"/>
                    <a:pt x="227" y="40"/>
                    <a:pt x="178" y="19"/>
                  </a:cubicBezTo>
                  <a:cubicBezTo>
                    <a:pt x="181" y="13"/>
                    <a:pt x="187" y="6"/>
                    <a:pt x="19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9"/>
                    <a:pt x="35" y="20"/>
                    <a:pt x="31" y="30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2170" y="1159"/>
              <a:ext cx="498" cy="225"/>
            </a:xfrm>
            <a:custGeom>
              <a:avLst/>
              <a:gdLst>
                <a:gd name="T0" fmla="*/ 0 w 211"/>
                <a:gd name="T1" fmla="*/ 22 h 95"/>
                <a:gd name="T2" fmla="*/ 211 w 211"/>
                <a:gd name="T3" fmla="*/ 95 h 95"/>
                <a:gd name="T4" fmla="*/ 0 w 211"/>
                <a:gd name="T5" fmla="*/ 2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95">
                  <a:moveTo>
                    <a:pt x="0" y="22"/>
                  </a:moveTo>
                  <a:cubicBezTo>
                    <a:pt x="0" y="22"/>
                    <a:pt x="81" y="14"/>
                    <a:pt x="211" y="95"/>
                  </a:cubicBezTo>
                  <a:cubicBezTo>
                    <a:pt x="195" y="79"/>
                    <a:pt x="68" y="0"/>
                    <a:pt x="0" y="2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2293" y="1136"/>
              <a:ext cx="71" cy="56"/>
            </a:xfrm>
            <a:custGeom>
              <a:avLst/>
              <a:gdLst>
                <a:gd name="T0" fmla="*/ 0 w 30"/>
                <a:gd name="T1" fmla="*/ 24 h 24"/>
                <a:gd name="T2" fmla="*/ 30 w 30"/>
                <a:gd name="T3" fmla="*/ 0 h 24"/>
                <a:gd name="T4" fmla="*/ 22 w 30"/>
                <a:gd name="T5" fmla="*/ 0 h 24"/>
                <a:gd name="T6" fmla="*/ 0 w 3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4">
                  <a:moveTo>
                    <a:pt x="0" y="24"/>
                  </a:moveTo>
                  <a:cubicBezTo>
                    <a:pt x="0" y="24"/>
                    <a:pt x="8" y="14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2" y="7"/>
                    <a:pt x="5" y="15"/>
                    <a:pt x="0" y="24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2201" y="1136"/>
              <a:ext cx="9" cy="28"/>
            </a:xfrm>
            <a:custGeom>
              <a:avLst/>
              <a:gdLst>
                <a:gd name="T0" fmla="*/ 1 w 4"/>
                <a:gd name="T1" fmla="*/ 12 h 12"/>
                <a:gd name="T2" fmla="*/ 4 w 4"/>
                <a:gd name="T3" fmla="*/ 0 h 12"/>
                <a:gd name="T4" fmla="*/ 1 w 4"/>
                <a:gd name="T5" fmla="*/ 0 h 12"/>
                <a:gd name="T6" fmla="*/ 1 w 4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2">
                  <a:moveTo>
                    <a:pt x="1" y="12"/>
                  </a:moveTo>
                  <a:cubicBezTo>
                    <a:pt x="1" y="12"/>
                    <a:pt x="1" y="7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2142" y="1228"/>
              <a:ext cx="54" cy="210"/>
            </a:xfrm>
            <a:custGeom>
              <a:avLst/>
              <a:gdLst>
                <a:gd name="T0" fmla="*/ 3 w 23"/>
                <a:gd name="T1" fmla="*/ 89 h 89"/>
                <a:gd name="T2" fmla="*/ 23 w 23"/>
                <a:gd name="T3" fmla="*/ 0 h 89"/>
                <a:gd name="T4" fmla="*/ 3 w 23"/>
                <a:gd name="T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89">
                  <a:moveTo>
                    <a:pt x="3" y="89"/>
                  </a:moveTo>
                  <a:cubicBezTo>
                    <a:pt x="3" y="26"/>
                    <a:pt x="23" y="0"/>
                    <a:pt x="23" y="0"/>
                  </a:cubicBezTo>
                  <a:cubicBezTo>
                    <a:pt x="1" y="20"/>
                    <a:pt x="0" y="80"/>
                    <a:pt x="3" y="8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2229" y="1249"/>
              <a:ext cx="139" cy="340"/>
            </a:xfrm>
            <a:custGeom>
              <a:avLst/>
              <a:gdLst>
                <a:gd name="T0" fmla="*/ 16 w 59"/>
                <a:gd name="T1" fmla="*/ 0 h 144"/>
                <a:gd name="T2" fmla="*/ 59 w 59"/>
                <a:gd name="T3" fmla="*/ 144 h 144"/>
                <a:gd name="T4" fmla="*/ 16 w 59"/>
                <a:gd name="T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144">
                  <a:moveTo>
                    <a:pt x="16" y="0"/>
                  </a:moveTo>
                  <a:cubicBezTo>
                    <a:pt x="0" y="45"/>
                    <a:pt x="47" y="133"/>
                    <a:pt x="59" y="144"/>
                  </a:cubicBezTo>
                  <a:cubicBezTo>
                    <a:pt x="8" y="54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3" name="Group 28"/>
          <p:cNvGrpSpPr>
            <a:grpSpLocks noChangeAspect="1"/>
          </p:cNvGrpSpPr>
          <p:nvPr/>
        </p:nvGrpSpPr>
        <p:grpSpPr bwMode="auto">
          <a:xfrm>
            <a:off x="0" y="5007562"/>
            <a:ext cx="687853" cy="1147722"/>
            <a:chOff x="1901" y="2020"/>
            <a:chExt cx="1059" cy="1767"/>
          </a:xfrm>
        </p:grpSpPr>
        <p:sp>
          <p:nvSpPr>
            <p:cNvPr id="44" name="Freeform 29"/>
            <p:cNvSpPr>
              <a:spLocks/>
            </p:cNvSpPr>
            <p:nvPr/>
          </p:nvSpPr>
          <p:spPr bwMode="auto">
            <a:xfrm>
              <a:off x="1901" y="2020"/>
              <a:ext cx="1059" cy="1640"/>
            </a:xfrm>
            <a:custGeom>
              <a:avLst/>
              <a:gdLst>
                <a:gd name="T0" fmla="*/ 364 w 448"/>
                <a:gd name="T1" fmla="*/ 542 h 694"/>
                <a:gd name="T2" fmla="*/ 247 w 448"/>
                <a:gd name="T3" fmla="*/ 548 h 694"/>
                <a:gd name="T4" fmla="*/ 438 w 448"/>
                <a:gd name="T5" fmla="*/ 267 h 694"/>
                <a:gd name="T6" fmla="*/ 233 w 448"/>
                <a:gd name="T7" fmla="*/ 359 h 694"/>
                <a:gd name="T8" fmla="*/ 164 w 448"/>
                <a:gd name="T9" fmla="*/ 0 h 694"/>
                <a:gd name="T10" fmla="*/ 46 w 448"/>
                <a:gd name="T11" fmla="*/ 324 h 694"/>
                <a:gd name="T12" fmla="*/ 0 w 448"/>
                <a:gd name="T13" fmla="*/ 276 h 694"/>
                <a:gd name="T14" fmla="*/ 0 w 448"/>
                <a:gd name="T15" fmla="*/ 599 h 694"/>
                <a:gd name="T16" fmla="*/ 78 w 448"/>
                <a:gd name="T17" fmla="*/ 614 h 694"/>
                <a:gd name="T18" fmla="*/ 364 w 448"/>
                <a:gd name="T19" fmla="*/ 542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8" h="694">
                  <a:moveTo>
                    <a:pt x="364" y="542"/>
                  </a:moveTo>
                  <a:cubicBezTo>
                    <a:pt x="323" y="564"/>
                    <a:pt x="247" y="548"/>
                    <a:pt x="247" y="548"/>
                  </a:cubicBezTo>
                  <a:cubicBezTo>
                    <a:pt x="247" y="548"/>
                    <a:pt x="448" y="444"/>
                    <a:pt x="438" y="267"/>
                  </a:cubicBezTo>
                  <a:cubicBezTo>
                    <a:pt x="377" y="316"/>
                    <a:pt x="233" y="359"/>
                    <a:pt x="233" y="359"/>
                  </a:cubicBezTo>
                  <a:cubicBezTo>
                    <a:pt x="233" y="359"/>
                    <a:pt x="299" y="194"/>
                    <a:pt x="164" y="0"/>
                  </a:cubicBezTo>
                  <a:cubicBezTo>
                    <a:pt x="132" y="88"/>
                    <a:pt x="46" y="324"/>
                    <a:pt x="46" y="324"/>
                  </a:cubicBezTo>
                  <a:cubicBezTo>
                    <a:pt x="30" y="306"/>
                    <a:pt x="14" y="290"/>
                    <a:pt x="0" y="276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22" y="606"/>
                    <a:pt x="48" y="612"/>
                    <a:pt x="78" y="614"/>
                  </a:cubicBezTo>
                  <a:cubicBezTo>
                    <a:pt x="78" y="614"/>
                    <a:pt x="267" y="694"/>
                    <a:pt x="364" y="5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30"/>
            <p:cNvSpPr>
              <a:spLocks/>
            </p:cNvSpPr>
            <p:nvPr/>
          </p:nvSpPr>
          <p:spPr bwMode="auto">
            <a:xfrm>
              <a:off x="1901" y="2136"/>
              <a:ext cx="952" cy="1365"/>
            </a:xfrm>
            <a:custGeom>
              <a:avLst/>
              <a:gdLst>
                <a:gd name="T0" fmla="*/ 31 w 403"/>
                <a:gd name="T1" fmla="*/ 531 h 578"/>
                <a:gd name="T2" fmla="*/ 294 w 403"/>
                <a:gd name="T3" fmla="*/ 522 h 578"/>
                <a:gd name="T4" fmla="*/ 163 w 403"/>
                <a:gd name="T5" fmla="*/ 503 h 578"/>
                <a:gd name="T6" fmla="*/ 403 w 403"/>
                <a:gd name="T7" fmla="*/ 271 h 578"/>
                <a:gd name="T8" fmla="*/ 197 w 403"/>
                <a:gd name="T9" fmla="*/ 347 h 578"/>
                <a:gd name="T10" fmla="*/ 171 w 403"/>
                <a:gd name="T11" fmla="*/ 0 h 578"/>
                <a:gd name="T12" fmla="*/ 60 w 403"/>
                <a:gd name="T13" fmla="*/ 326 h 578"/>
                <a:gd name="T14" fmla="*/ 0 w 403"/>
                <a:gd name="T15" fmla="*/ 271 h 578"/>
                <a:gd name="T16" fmla="*/ 0 w 403"/>
                <a:gd name="T17" fmla="*/ 516 h 578"/>
                <a:gd name="T18" fmla="*/ 24 w 403"/>
                <a:gd name="T19" fmla="*/ 527 h 578"/>
                <a:gd name="T20" fmla="*/ 31 w 403"/>
                <a:gd name="T21" fmla="*/ 531 h 578"/>
                <a:gd name="T22" fmla="*/ 31 w 403"/>
                <a:gd name="T23" fmla="*/ 531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3" h="578">
                  <a:moveTo>
                    <a:pt x="31" y="531"/>
                  </a:moveTo>
                  <a:cubicBezTo>
                    <a:pt x="114" y="562"/>
                    <a:pt x="239" y="578"/>
                    <a:pt x="294" y="522"/>
                  </a:cubicBezTo>
                  <a:cubicBezTo>
                    <a:pt x="247" y="529"/>
                    <a:pt x="200" y="532"/>
                    <a:pt x="163" y="503"/>
                  </a:cubicBezTo>
                  <a:cubicBezTo>
                    <a:pt x="183" y="500"/>
                    <a:pt x="378" y="422"/>
                    <a:pt x="403" y="271"/>
                  </a:cubicBezTo>
                  <a:cubicBezTo>
                    <a:pt x="363" y="305"/>
                    <a:pt x="247" y="353"/>
                    <a:pt x="197" y="347"/>
                  </a:cubicBezTo>
                  <a:cubicBezTo>
                    <a:pt x="221" y="255"/>
                    <a:pt x="223" y="90"/>
                    <a:pt x="171" y="0"/>
                  </a:cubicBezTo>
                  <a:cubicBezTo>
                    <a:pt x="144" y="125"/>
                    <a:pt x="60" y="326"/>
                    <a:pt x="60" y="326"/>
                  </a:cubicBezTo>
                  <a:cubicBezTo>
                    <a:pt x="60" y="326"/>
                    <a:pt x="33" y="302"/>
                    <a:pt x="0" y="271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14" y="523"/>
                    <a:pt x="24" y="527"/>
                    <a:pt x="24" y="527"/>
                  </a:cubicBezTo>
                  <a:cubicBezTo>
                    <a:pt x="31" y="531"/>
                    <a:pt x="31" y="531"/>
                    <a:pt x="31" y="531"/>
                  </a:cubicBezTo>
                  <a:cubicBezTo>
                    <a:pt x="31" y="531"/>
                    <a:pt x="31" y="531"/>
                    <a:pt x="31" y="531"/>
                  </a:cubicBezTo>
                  <a:close/>
                </a:path>
              </a:pathLst>
            </a:custGeom>
            <a:solidFill>
              <a:srgbClr val="EE9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31"/>
            <p:cNvSpPr>
              <a:spLocks/>
            </p:cNvSpPr>
            <p:nvPr/>
          </p:nvSpPr>
          <p:spPr bwMode="auto">
            <a:xfrm>
              <a:off x="1993" y="2495"/>
              <a:ext cx="314" cy="853"/>
            </a:xfrm>
            <a:custGeom>
              <a:avLst/>
              <a:gdLst>
                <a:gd name="T0" fmla="*/ 0 w 133"/>
                <a:gd name="T1" fmla="*/ 361 h 361"/>
                <a:gd name="T2" fmla="*/ 125 w 133"/>
                <a:gd name="T3" fmla="*/ 0 h 361"/>
                <a:gd name="T4" fmla="*/ 0 w 133"/>
                <a:gd name="T5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3" h="361">
                  <a:moveTo>
                    <a:pt x="0" y="361"/>
                  </a:moveTo>
                  <a:cubicBezTo>
                    <a:pt x="101" y="293"/>
                    <a:pt x="133" y="39"/>
                    <a:pt x="125" y="0"/>
                  </a:cubicBezTo>
                  <a:cubicBezTo>
                    <a:pt x="98" y="261"/>
                    <a:pt x="0" y="361"/>
                    <a:pt x="0" y="361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32"/>
            <p:cNvSpPr>
              <a:spLocks/>
            </p:cNvSpPr>
            <p:nvPr/>
          </p:nvSpPr>
          <p:spPr bwMode="auto">
            <a:xfrm>
              <a:off x="2151" y="2949"/>
              <a:ext cx="542" cy="290"/>
            </a:xfrm>
            <a:custGeom>
              <a:avLst/>
              <a:gdLst>
                <a:gd name="T0" fmla="*/ 0 w 229"/>
                <a:gd name="T1" fmla="*/ 105 h 123"/>
                <a:gd name="T2" fmla="*/ 229 w 229"/>
                <a:gd name="T3" fmla="*/ 0 h 123"/>
                <a:gd name="T4" fmla="*/ 0 w 229"/>
                <a:gd name="T5" fmla="*/ 10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9" h="123">
                  <a:moveTo>
                    <a:pt x="0" y="105"/>
                  </a:moveTo>
                  <a:cubicBezTo>
                    <a:pt x="79" y="123"/>
                    <a:pt x="214" y="22"/>
                    <a:pt x="229" y="0"/>
                  </a:cubicBezTo>
                  <a:cubicBezTo>
                    <a:pt x="92" y="107"/>
                    <a:pt x="0" y="105"/>
                    <a:pt x="0" y="10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33"/>
            <p:cNvSpPr>
              <a:spLocks/>
            </p:cNvSpPr>
            <p:nvPr/>
          </p:nvSpPr>
          <p:spPr bwMode="auto">
            <a:xfrm>
              <a:off x="2071" y="3341"/>
              <a:ext cx="359" cy="87"/>
            </a:xfrm>
            <a:custGeom>
              <a:avLst/>
              <a:gdLst>
                <a:gd name="T0" fmla="*/ 0 w 152"/>
                <a:gd name="T1" fmla="*/ 0 h 37"/>
                <a:gd name="T2" fmla="*/ 152 w 152"/>
                <a:gd name="T3" fmla="*/ 31 h 37"/>
                <a:gd name="T4" fmla="*/ 0 w 152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37">
                  <a:moveTo>
                    <a:pt x="0" y="0"/>
                  </a:moveTo>
                  <a:cubicBezTo>
                    <a:pt x="33" y="37"/>
                    <a:pt x="136" y="37"/>
                    <a:pt x="152" y="31"/>
                  </a:cubicBezTo>
                  <a:cubicBezTo>
                    <a:pt x="45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9" name="Freeform 34"/>
            <p:cNvSpPr>
              <a:spLocks/>
            </p:cNvSpPr>
            <p:nvPr/>
          </p:nvSpPr>
          <p:spPr bwMode="auto">
            <a:xfrm>
              <a:off x="1901" y="3034"/>
              <a:ext cx="144" cy="137"/>
            </a:xfrm>
            <a:custGeom>
              <a:avLst/>
              <a:gdLst>
                <a:gd name="T0" fmla="*/ 61 w 61"/>
                <a:gd name="T1" fmla="*/ 58 h 58"/>
                <a:gd name="T2" fmla="*/ 0 w 61"/>
                <a:gd name="T3" fmla="*/ 0 h 58"/>
                <a:gd name="T4" fmla="*/ 0 w 61"/>
                <a:gd name="T5" fmla="*/ 12 h 58"/>
                <a:gd name="T6" fmla="*/ 61 w 61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58">
                  <a:moveTo>
                    <a:pt x="61" y="58"/>
                  </a:moveTo>
                  <a:cubicBezTo>
                    <a:pt x="61" y="58"/>
                    <a:pt x="35" y="43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9" y="34"/>
                    <a:pt x="40" y="51"/>
                    <a:pt x="61" y="58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0" name="Freeform 35"/>
            <p:cNvSpPr>
              <a:spLocks/>
            </p:cNvSpPr>
            <p:nvPr/>
          </p:nvSpPr>
          <p:spPr bwMode="auto">
            <a:xfrm>
              <a:off x="1901" y="3279"/>
              <a:ext cx="113" cy="40"/>
            </a:xfrm>
            <a:custGeom>
              <a:avLst/>
              <a:gdLst>
                <a:gd name="T0" fmla="*/ 48 w 48"/>
                <a:gd name="T1" fmla="*/ 15 h 17"/>
                <a:gd name="T2" fmla="*/ 0 w 48"/>
                <a:gd name="T3" fmla="*/ 0 h 17"/>
                <a:gd name="T4" fmla="*/ 0 w 48"/>
                <a:gd name="T5" fmla="*/ 6 h 17"/>
                <a:gd name="T6" fmla="*/ 48 w 48"/>
                <a:gd name="T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7">
                  <a:moveTo>
                    <a:pt x="48" y="15"/>
                  </a:moveTo>
                  <a:cubicBezTo>
                    <a:pt x="48" y="15"/>
                    <a:pt x="31" y="13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8" y="13"/>
                    <a:pt x="34" y="17"/>
                    <a:pt x="48" y="1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1" name="Freeform 36"/>
            <p:cNvSpPr>
              <a:spLocks/>
            </p:cNvSpPr>
            <p:nvPr/>
          </p:nvSpPr>
          <p:spPr bwMode="auto">
            <a:xfrm>
              <a:off x="1903" y="3454"/>
              <a:ext cx="196" cy="333"/>
            </a:xfrm>
            <a:custGeom>
              <a:avLst/>
              <a:gdLst>
                <a:gd name="T0" fmla="*/ 42 w 83"/>
                <a:gd name="T1" fmla="*/ 70 h 141"/>
                <a:gd name="T2" fmla="*/ 66 w 83"/>
                <a:gd name="T3" fmla="*/ 0 h 141"/>
                <a:gd name="T4" fmla="*/ 55 w 83"/>
                <a:gd name="T5" fmla="*/ 2 h 141"/>
                <a:gd name="T6" fmla="*/ 66 w 83"/>
                <a:gd name="T7" fmla="*/ 139 h 141"/>
                <a:gd name="T8" fmla="*/ 83 w 83"/>
                <a:gd name="T9" fmla="*/ 134 h 141"/>
                <a:gd name="T10" fmla="*/ 42 w 83"/>
                <a:gd name="T11" fmla="*/ 7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41">
                  <a:moveTo>
                    <a:pt x="42" y="70"/>
                  </a:moveTo>
                  <a:cubicBezTo>
                    <a:pt x="36" y="34"/>
                    <a:pt x="66" y="0"/>
                    <a:pt x="66" y="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0" y="70"/>
                    <a:pt x="66" y="139"/>
                  </a:cubicBezTo>
                  <a:cubicBezTo>
                    <a:pt x="69" y="141"/>
                    <a:pt x="83" y="134"/>
                    <a:pt x="83" y="134"/>
                  </a:cubicBezTo>
                  <a:cubicBezTo>
                    <a:pt x="83" y="134"/>
                    <a:pt x="48" y="106"/>
                    <a:pt x="42" y="7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52" name="Group 52"/>
          <p:cNvGrpSpPr>
            <a:grpSpLocks noChangeAspect="1"/>
          </p:cNvGrpSpPr>
          <p:nvPr/>
        </p:nvGrpSpPr>
        <p:grpSpPr bwMode="auto">
          <a:xfrm rot="19948164">
            <a:off x="11143247" y="105148"/>
            <a:ext cx="675071" cy="772505"/>
            <a:chOff x="4634" y="754"/>
            <a:chExt cx="1164" cy="1332"/>
          </a:xfrm>
        </p:grpSpPr>
        <p:sp>
          <p:nvSpPr>
            <p:cNvPr id="53" name="Freeform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61" name="Group 64"/>
          <p:cNvGrpSpPr>
            <a:grpSpLocks noChangeAspect="1"/>
          </p:cNvGrpSpPr>
          <p:nvPr/>
        </p:nvGrpSpPr>
        <p:grpSpPr bwMode="auto">
          <a:xfrm flipH="1">
            <a:off x="10782665" y="2958792"/>
            <a:ext cx="1028242" cy="1140705"/>
            <a:chOff x="2052" y="995"/>
            <a:chExt cx="768" cy="852"/>
          </a:xfrm>
        </p:grpSpPr>
        <p:sp>
          <p:nvSpPr>
            <p:cNvPr id="62" name="Freeform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5" name="Freeform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Freeform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78910"/>
            <a:ext cx="913373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8572" y="1485900"/>
            <a:ext cx="9134856" cy="4152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9E583DDF-CA54-461A-A486-592D2374C532}" type="datetimeFigureOut">
              <a:rPr lang="en-US"/>
              <a:pPr/>
              <a:t>1/13/2020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none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827A8D08-B949-4993-A1CF-938A2CF82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088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100000"/>
        </a:lnSpc>
        <a:spcBef>
          <a:spcPts val="1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3840">
          <p15:clr>
            <a:srgbClr val="F26B43"/>
          </p15:clr>
        </p15:guide>
        <p15:guide id="4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hyperlink" Target="thao%20luan%20sao%20chep.xlsx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thuc%20hanh%20sao%20chep.xlsx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sao%20chep%20du%20lieu/di%20chuyen%20du%20lieu/di%20chuyen%20du%20lieu.gif" TargetMode="Externa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hyperlink" Target="thao%20luan%20sao%20chep.xlsx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dieu%20chinh%20do%20rong%20cot.xlsx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thuchanhdichuyen.xlsx" TargetMode="Externa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vidu1.xlsx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saochepcongthuc.xlsx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chenthemcot.xlsx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dichuyencongthuc.xls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dichuyencongthuc.xl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Chen%20them%20cot.xlsx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mp"/><Relationship Id="rId7" Type="http://schemas.openxmlformats.org/officeDocument/2006/relationships/image" Target="../media/image30.svg"/><Relationship Id="rId2" Type="http://schemas.openxmlformats.org/officeDocument/2006/relationships/hyperlink" Target="sao%20chep%20du%20lieu/Ban_hang.xlsx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slide" Target="slide35.xml"/><Relationship Id="rId4" Type="http://schemas.openxmlformats.org/officeDocument/2006/relationships/image" Target="../media/image29.tmp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slide" Target="slide39.xml"/><Relationship Id="rId13" Type="http://schemas.openxmlformats.org/officeDocument/2006/relationships/slide" Target="slide44.xml"/><Relationship Id="rId3" Type="http://schemas.openxmlformats.org/officeDocument/2006/relationships/image" Target="../media/image31.emf"/><Relationship Id="rId7" Type="http://schemas.openxmlformats.org/officeDocument/2006/relationships/slide" Target="slide38.xml"/><Relationship Id="rId12" Type="http://schemas.openxmlformats.org/officeDocument/2006/relationships/slide" Target="slide4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7.xml"/><Relationship Id="rId11" Type="http://schemas.openxmlformats.org/officeDocument/2006/relationships/slide" Target="slide42.xml"/><Relationship Id="rId5" Type="http://schemas.openxmlformats.org/officeDocument/2006/relationships/slide" Target="slide36.xml"/><Relationship Id="rId15" Type="http://schemas.openxmlformats.org/officeDocument/2006/relationships/image" Target="../media/image34.svg"/><Relationship Id="rId10" Type="http://schemas.openxmlformats.org/officeDocument/2006/relationships/slide" Target="slide41.xml"/><Relationship Id="rId4" Type="http://schemas.openxmlformats.org/officeDocument/2006/relationships/image" Target="../media/image32.emf"/><Relationship Id="rId9" Type="http://schemas.openxmlformats.org/officeDocument/2006/relationships/slide" Target="slide40.xml"/><Relationship Id="rId14" Type="http://schemas.openxmlformats.org/officeDocument/2006/relationships/image" Target="../media/image3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sao%20chep%20du%20lieu/sao%20chep%20du%20lieu/sao%20chep%20du%20lieu.gif" TargetMode="Externa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BA4A6D2-4DC4-46B9-9AF2-1F3AFB648E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5861" y="0"/>
            <a:ext cx="12099235" cy="2422276"/>
          </a:xfrm>
        </p:spPr>
        <p:txBody>
          <a:bodyPr>
            <a:normAutofit/>
          </a:bodyPr>
          <a:lstStyle/>
          <a:p>
            <a:pPr algn="ctr"/>
            <a:r>
              <a:rPr lang="en-GB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Chào</a:t>
            </a:r>
            <a:r>
              <a:rPr lang="en-GB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 </a:t>
            </a:r>
            <a:r>
              <a:rPr lang="en-GB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mừng</a:t>
            </a:r>
            <a:r>
              <a:rPr lang="en-GB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 </a:t>
            </a:r>
            <a:r>
              <a:rPr lang="en-GB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quý</a:t>
            </a:r>
            <a:r>
              <a:rPr lang="en-GB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 </a:t>
            </a:r>
            <a:r>
              <a:rPr lang="en-GB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thầy</a:t>
            </a:r>
            <a:r>
              <a:rPr lang="en-GB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 </a:t>
            </a:r>
            <a:r>
              <a:rPr lang="en-GB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cô</a:t>
            </a:r>
            <a:r>
              <a:rPr lang="en-GB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 </a:t>
            </a:r>
            <a:r>
              <a:rPr lang="en-GB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đến</a:t>
            </a:r>
            <a:r>
              <a:rPr lang="en-GB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 </a:t>
            </a:r>
            <a:r>
              <a:rPr lang="en-GB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dự</a:t>
            </a:r>
            <a:r>
              <a:rPr lang="en-GB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 </a:t>
            </a:r>
            <a:r>
              <a:rPr lang="en-GB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giờ</a:t>
            </a:r>
            <a:r>
              <a:rPr lang="en-GB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 </a:t>
            </a:r>
            <a:br>
              <a:rPr lang="en-GB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</a:br>
            <a:endParaRPr lang="en-US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+mn-lt"/>
            </a:endParaRP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BC84CC0F-DA9D-4425-8C24-52D10629B6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1301380">
            <a:off x="4993611" y="3781800"/>
            <a:ext cx="5199054" cy="1025395"/>
          </a:xfrm>
        </p:spPr>
        <p:txBody>
          <a:bodyPr>
            <a:normAutofit fontScale="77500" lnSpcReduction="20000"/>
          </a:bodyPr>
          <a:lstStyle/>
          <a:p>
            <a:r>
              <a:rPr lang="en-GB" dirty="0" err="1"/>
              <a:t>Giáo</a:t>
            </a:r>
            <a:r>
              <a:rPr lang="en-GB" dirty="0"/>
              <a:t> </a:t>
            </a:r>
            <a:r>
              <a:rPr lang="en-GB" dirty="0" err="1"/>
              <a:t>viên</a:t>
            </a:r>
            <a:r>
              <a:rPr lang="en-GB" dirty="0"/>
              <a:t>: </a:t>
            </a:r>
            <a:r>
              <a:rPr lang="en-GB" dirty="0" err="1" smtClean="0"/>
              <a:t>Nguyễn</a:t>
            </a:r>
            <a:r>
              <a:rPr lang="en-GB" dirty="0" smtClean="0"/>
              <a:t> </a:t>
            </a:r>
            <a:r>
              <a:rPr lang="en-GB" dirty="0" err="1" smtClean="0"/>
              <a:t>Thị</a:t>
            </a:r>
            <a:r>
              <a:rPr lang="en-GB" dirty="0" smtClean="0"/>
              <a:t> </a:t>
            </a:r>
            <a:r>
              <a:rPr lang="en-GB" dirty="0" err="1" smtClean="0"/>
              <a:t>Thanh</a:t>
            </a:r>
            <a:r>
              <a:rPr lang="en-GB" dirty="0" smtClean="0"/>
              <a:t> </a:t>
            </a:r>
            <a:r>
              <a:rPr lang="en-GB" dirty="0" err="1" smtClean="0"/>
              <a:t>Thúy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380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9" name="Group 941">
            <a:extLst>
              <a:ext uri="{FF2B5EF4-FFF2-40B4-BE49-F238E27FC236}">
                <a16:creationId xmlns:a16="http://schemas.microsoft.com/office/drawing/2014/main" id="{72E3E842-ABF1-49F8-8078-3299D9B97CA3}"/>
              </a:ext>
            </a:extLst>
          </p:cNvPr>
          <p:cNvGrpSpPr>
            <a:grpSpLocks/>
          </p:cNvGrpSpPr>
          <p:nvPr/>
        </p:nvGrpSpPr>
        <p:grpSpPr bwMode="auto">
          <a:xfrm>
            <a:off x="10167078" y="5149121"/>
            <a:ext cx="1676400" cy="1536700"/>
            <a:chOff x="0" y="144"/>
            <a:chExt cx="1728" cy="1584"/>
          </a:xfrm>
        </p:grpSpPr>
        <p:sp>
          <p:nvSpPr>
            <p:cNvPr id="2990" name="AutoShape 942">
              <a:extLst>
                <a:ext uri="{FF2B5EF4-FFF2-40B4-BE49-F238E27FC236}">
                  <a16:creationId xmlns:a16="http://schemas.microsoft.com/office/drawing/2014/main" id="{02A631A3-5D0D-4C75-8126-1A22B862E3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44"/>
              <a:ext cx="1728" cy="1584"/>
            </a:xfrm>
            <a:prstGeom prst="star32">
              <a:avLst>
                <a:gd name="adj" fmla="val 37500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991" name="Text Box 943">
              <a:extLst>
                <a:ext uri="{FF2B5EF4-FFF2-40B4-BE49-F238E27FC236}">
                  <a16:creationId xmlns:a16="http://schemas.microsoft.com/office/drawing/2014/main" id="{02703D4B-3F79-40C0-8434-5EED01CE0D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576"/>
              <a:ext cx="960" cy="8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400" b="1">
                  <a:solidFill>
                    <a:srgbClr val="FF3300"/>
                  </a:solidFill>
                  <a:latin typeface="VNI-Souvir" pitchFamily="2" charset="0"/>
                </a:rPr>
                <a:t>HEÁT GIÔØ</a:t>
              </a:r>
            </a:p>
          </p:txBody>
        </p:sp>
      </p:grpSp>
      <p:grpSp>
        <p:nvGrpSpPr>
          <p:cNvPr id="2992" name="Group 944">
            <a:extLst>
              <a:ext uri="{FF2B5EF4-FFF2-40B4-BE49-F238E27FC236}">
                <a16:creationId xmlns:a16="http://schemas.microsoft.com/office/drawing/2014/main" id="{E03B8A31-BDCF-467B-B97E-94EFD7A793CC}"/>
              </a:ext>
            </a:extLst>
          </p:cNvPr>
          <p:cNvGrpSpPr>
            <a:grpSpLocks/>
          </p:cNvGrpSpPr>
          <p:nvPr/>
        </p:nvGrpSpPr>
        <p:grpSpPr bwMode="auto">
          <a:xfrm>
            <a:off x="10167078" y="5149121"/>
            <a:ext cx="1676400" cy="1536700"/>
            <a:chOff x="0" y="144"/>
            <a:chExt cx="1728" cy="1584"/>
          </a:xfrm>
        </p:grpSpPr>
        <p:sp>
          <p:nvSpPr>
            <p:cNvPr id="2993" name="AutoShape 945">
              <a:extLst>
                <a:ext uri="{FF2B5EF4-FFF2-40B4-BE49-F238E27FC236}">
                  <a16:creationId xmlns:a16="http://schemas.microsoft.com/office/drawing/2014/main" id="{04800400-80CE-4AAD-933E-D80FAC5BA2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44"/>
              <a:ext cx="1728" cy="1584"/>
            </a:xfrm>
            <a:prstGeom prst="star32">
              <a:avLst>
                <a:gd name="adj" fmla="val 37500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994" name="Text Box 946">
              <a:extLst>
                <a:ext uri="{FF2B5EF4-FFF2-40B4-BE49-F238E27FC236}">
                  <a16:creationId xmlns:a16="http://schemas.microsoft.com/office/drawing/2014/main" id="{3EB6DA8F-13AE-446C-A876-546CC0A6B9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576"/>
              <a:ext cx="960" cy="4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400" b="1">
                  <a:solidFill>
                    <a:srgbClr val="FF3300"/>
                  </a:solidFill>
                  <a:latin typeface="VNI-Souvir" pitchFamily="2" charset="0"/>
                </a:rPr>
                <a:t>00</a:t>
              </a:r>
            </a:p>
          </p:txBody>
        </p:sp>
      </p:grpSp>
      <p:grpSp>
        <p:nvGrpSpPr>
          <p:cNvPr id="2995" name="Group 947">
            <a:extLst>
              <a:ext uri="{FF2B5EF4-FFF2-40B4-BE49-F238E27FC236}">
                <a16:creationId xmlns:a16="http://schemas.microsoft.com/office/drawing/2014/main" id="{84B249C4-371F-49E9-818E-EE4560689F58}"/>
              </a:ext>
            </a:extLst>
          </p:cNvPr>
          <p:cNvGrpSpPr>
            <a:grpSpLocks/>
          </p:cNvGrpSpPr>
          <p:nvPr/>
        </p:nvGrpSpPr>
        <p:grpSpPr bwMode="auto">
          <a:xfrm>
            <a:off x="10167078" y="5149121"/>
            <a:ext cx="1676400" cy="1536700"/>
            <a:chOff x="0" y="144"/>
            <a:chExt cx="1728" cy="1584"/>
          </a:xfrm>
        </p:grpSpPr>
        <p:sp>
          <p:nvSpPr>
            <p:cNvPr id="2996" name="AutoShape 948">
              <a:extLst>
                <a:ext uri="{FF2B5EF4-FFF2-40B4-BE49-F238E27FC236}">
                  <a16:creationId xmlns:a16="http://schemas.microsoft.com/office/drawing/2014/main" id="{E0D3AD24-717A-4C2F-89E8-CAD654C1D7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44"/>
              <a:ext cx="1728" cy="1584"/>
            </a:xfrm>
            <a:prstGeom prst="star32">
              <a:avLst>
                <a:gd name="adj" fmla="val 37500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997" name="Text Box 949">
              <a:extLst>
                <a:ext uri="{FF2B5EF4-FFF2-40B4-BE49-F238E27FC236}">
                  <a16:creationId xmlns:a16="http://schemas.microsoft.com/office/drawing/2014/main" id="{CB489BD8-3FF0-46D2-9676-791D08E993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576"/>
              <a:ext cx="960" cy="4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400">
                  <a:solidFill>
                    <a:srgbClr val="FF3300"/>
                  </a:solidFill>
                  <a:latin typeface="VNI-Souvir" pitchFamily="2" charset="0"/>
                </a:rPr>
                <a:t>01</a:t>
              </a:r>
            </a:p>
          </p:txBody>
        </p:sp>
      </p:grpSp>
      <p:grpSp>
        <p:nvGrpSpPr>
          <p:cNvPr id="2998" name="Group 950">
            <a:extLst>
              <a:ext uri="{FF2B5EF4-FFF2-40B4-BE49-F238E27FC236}">
                <a16:creationId xmlns:a16="http://schemas.microsoft.com/office/drawing/2014/main" id="{84B576B2-8F51-4FE4-9078-AEEA6001F682}"/>
              </a:ext>
            </a:extLst>
          </p:cNvPr>
          <p:cNvGrpSpPr>
            <a:grpSpLocks/>
          </p:cNvGrpSpPr>
          <p:nvPr/>
        </p:nvGrpSpPr>
        <p:grpSpPr bwMode="auto">
          <a:xfrm>
            <a:off x="10167078" y="5149121"/>
            <a:ext cx="1676400" cy="1536700"/>
            <a:chOff x="0" y="144"/>
            <a:chExt cx="1728" cy="1584"/>
          </a:xfrm>
        </p:grpSpPr>
        <p:sp>
          <p:nvSpPr>
            <p:cNvPr id="2999" name="AutoShape 951">
              <a:extLst>
                <a:ext uri="{FF2B5EF4-FFF2-40B4-BE49-F238E27FC236}">
                  <a16:creationId xmlns:a16="http://schemas.microsoft.com/office/drawing/2014/main" id="{F00DD3FA-FC46-4967-9BCF-4A4B7556BE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44"/>
              <a:ext cx="1728" cy="1584"/>
            </a:xfrm>
            <a:prstGeom prst="star32">
              <a:avLst>
                <a:gd name="adj" fmla="val 37500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000" name="Text Box 952">
              <a:extLst>
                <a:ext uri="{FF2B5EF4-FFF2-40B4-BE49-F238E27FC236}">
                  <a16:creationId xmlns:a16="http://schemas.microsoft.com/office/drawing/2014/main" id="{2CFB550F-26B8-440A-B43F-71FBD656C1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576"/>
              <a:ext cx="960" cy="4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400">
                  <a:solidFill>
                    <a:srgbClr val="FF3300"/>
                  </a:solidFill>
                  <a:latin typeface="VNI-Souvir" pitchFamily="2" charset="0"/>
                </a:rPr>
                <a:t>02</a:t>
              </a:r>
            </a:p>
          </p:txBody>
        </p:sp>
      </p:grpSp>
      <p:grpSp>
        <p:nvGrpSpPr>
          <p:cNvPr id="3001" name="Group 953">
            <a:extLst>
              <a:ext uri="{FF2B5EF4-FFF2-40B4-BE49-F238E27FC236}">
                <a16:creationId xmlns:a16="http://schemas.microsoft.com/office/drawing/2014/main" id="{2D0E858E-ECEC-41CB-B5A4-02C432A10891}"/>
              </a:ext>
            </a:extLst>
          </p:cNvPr>
          <p:cNvGrpSpPr>
            <a:grpSpLocks/>
          </p:cNvGrpSpPr>
          <p:nvPr/>
        </p:nvGrpSpPr>
        <p:grpSpPr bwMode="auto">
          <a:xfrm>
            <a:off x="10167078" y="5149121"/>
            <a:ext cx="1676400" cy="1536700"/>
            <a:chOff x="0" y="144"/>
            <a:chExt cx="1728" cy="1584"/>
          </a:xfrm>
        </p:grpSpPr>
        <p:sp>
          <p:nvSpPr>
            <p:cNvPr id="3002" name="AutoShape 954">
              <a:extLst>
                <a:ext uri="{FF2B5EF4-FFF2-40B4-BE49-F238E27FC236}">
                  <a16:creationId xmlns:a16="http://schemas.microsoft.com/office/drawing/2014/main" id="{5249173D-80EA-4ACB-8B8F-44C0C92EF3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44"/>
              <a:ext cx="1728" cy="1584"/>
            </a:xfrm>
            <a:prstGeom prst="star32">
              <a:avLst>
                <a:gd name="adj" fmla="val 37500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003" name="Text Box 955">
              <a:extLst>
                <a:ext uri="{FF2B5EF4-FFF2-40B4-BE49-F238E27FC236}">
                  <a16:creationId xmlns:a16="http://schemas.microsoft.com/office/drawing/2014/main" id="{C438FD8B-23C1-42E3-B455-EE9F752593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576"/>
              <a:ext cx="960" cy="4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400">
                  <a:solidFill>
                    <a:srgbClr val="FF3300"/>
                  </a:solidFill>
                  <a:latin typeface="VNI-Souvir" pitchFamily="2" charset="0"/>
                </a:rPr>
                <a:t>03</a:t>
              </a:r>
            </a:p>
          </p:txBody>
        </p:sp>
      </p:grpSp>
      <p:grpSp>
        <p:nvGrpSpPr>
          <p:cNvPr id="3004" name="Group 956">
            <a:extLst>
              <a:ext uri="{FF2B5EF4-FFF2-40B4-BE49-F238E27FC236}">
                <a16:creationId xmlns:a16="http://schemas.microsoft.com/office/drawing/2014/main" id="{8494819C-7F65-4548-A7D6-2EB46A0D3EB4}"/>
              </a:ext>
            </a:extLst>
          </p:cNvPr>
          <p:cNvGrpSpPr>
            <a:grpSpLocks/>
          </p:cNvGrpSpPr>
          <p:nvPr/>
        </p:nvGrpSpPr>
        <p:grpSpPr bwMode="auto">
          <a:xfrm>
            <a:off x="10167078" y="5149121"/>
            <a:ext cx="1676400" cy="1536700"/>
            <a:chOff x="0" y="144"/>
            <a:chExt cx="1728" cy="1584"/>
          </a:xfrm>
        </p:grpSpPr>
        <p:sp>
          <p:nvSpPr>
            <p:cNvPr id="3005" name="AutoShape 957">
              <a:extLst>
                <a:ext uri="{FF2B5EF4-FFF2-40B4-BE49-F238E27FC236}">
                  <a16:creationId xmlns:a16="http://schemas.microsoft.com/office/drawing/2014/main" id="{10FBE647-27D9-49CA-B823-72415AC22E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44"/>
              <a:ext cx="1728" cy="1584"/>
            </a:xfrm>
            <a:prstGeom prst="star32">
              <a:avLst>
                <a:gd name="adj" fmla="val 37500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006" name="Text Box 958">
              <a:extLst>
                <a:ext uri="{FF2B5EF4-FFF2-40B4-BE49-F238E27FC236}">
                  <a16:creationId xmlns:a16="http://schemas.microsoft.com/office/drawing/2014/main" id="{3A6B60BB-2E7C-4C76-9A35-03DD2E71DB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576"/>
              <a:ext cx="960" cy="4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400">
                  <a:solidFill>
                    <a:srgbClr val="FF3300"/>
                  </a:solidFill>
                  <a:latin typeface="VNI-Souvir" pitchFamily="2" charset="0"/>
                </a:rPr>
                <a:t>04</a:t>
              </a:r>
            </a:p>
          </p:txBody>
        </p:sp>
      </p:grpSp>
      <p:grpSp>
        <p:nvGrpSpPr>
          <p:cNvPr id="3007" name="Group 959">
            <a:extLst>
              <a:ext uri="{FF2B5EF4-FFF2-40B4-BE49-F238E27FC236}">
                <a16:creationId xmlns:a16="http://schemas.microsoft.com/office/drawing/2014/main" id="{DCC0DDDB-1BE8-449D-B8B7-D6CD7D07F988}"/>
              </a:ext>
            </a:extLst>
          </p:cNvPr>
          <p:cNvGrpSpPr>
            <a:grpSpLocks/>
          </p:cNvGrpSpPr>
          <p:nvPr/>
        </p:nvGrpSpPr>
        <p:grpSpPr bwMode="auto">
          <a:xfrm>
            <a:off x="10167078" y="5149121"/>
            <a:ext cx="1676400" cy="1536700"/>
            <a:chOff x="0" y="144"/>
            <a:chExt cx="1728" cy="1584"/>
          </a:xfrm>
        </p:grpSpPr>
        <p:sp>
          <p:nvSpPr>
            <p:cNvPr id="3008" name="AutoShape 960">
              <a:extLst>
                <a:ext uri="{FF2B5EF4-FFF2-40B4-BE49-F238E27FC236}">
                  <a16:creationId xmlns:a16="http://schemas.microsoft.com/office/drawing/2014/main" id="{E37BB724-D446-4FE9-BD33-ED8FCE406C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44"/>
              <a:ext cx="1728" cy="1584"/>
            </a:xfrm>
            <a:prstGeom prst="star32">
              <a:avLst>
                <a:gd name="adj" fmla="val 37500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009" name="Text Box 961">
              <a:extLst>
                <a:ext uri="{FF2B5EF4-FFF2-40B4-BE49-F238E27FC236}">
                  <a16:creationId xmlns:a16="http://schemas.microsoft.com/office/drawing/2014/main" id="{12AD29CF-103F-4EA1-B994-0F05B7E9D1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576"/>
              <a:ext cx="960" cy="4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400">
                  <a:solidFill>
                    <a:srgbClr val="FF3300"/>
                  </a:solidFill>
                  <a:latin typeface="VNI-Souvir" pitchFamily="2" charset="0"/>
                </a:rPr>
                <a:t>05</a:t>
              </a:r>
            </a:p>
          </p:txBody>
        </p:sp>
      </p:grpSp>
      <p:grpSp>
        <p:nvGrpSpPr>
          <p:cNvPr id="3010" name="Group 962">
            <a:extLst>
              <a:ext uri="{FF2B5EF4-FFF2-40B4-BE49-F238E27FC236}">
                <a16:creationId xmlns:a16="http://schemas.microsoft.com/office/drawing/2014/main" id="{E4E9E6B1-62DE-41D6-9FD4-516772293800}"/>
              </a:ext>
            </a:extLst>
          </p:cNvPr>
          <p:cNvGrpSpPr>
            <a:grpSpLocks/>
          </p:cNvGrpSpPr>
          <p:nvPr/>
        </p:nvGrpSpPr>
        <p:grpSpPr bwMode="auto">
          <a:xfrm>
            <a:off x="10167078" y="5149121"/>
            <a:ext cx="1676400" cy="1536700"/>
            <a:chOff x="0" y="144"/>
            <a:chExt cx="1728" cy="1584"/>
          </a:xfrm>
        </p:grpSpPr>
        <p:sp>
          <p:nvSpPr>
            <p:cNvPr id="3011" name="AutoShape 963">
              <a:extLst>
                <a:ext uri="{FF2B5EF4-FFF2-40B4-BE49-F238E27FC236}">
                  <a16:creationId xmlns:a16="http://schemas.microsoft.com/office/drawing/2014/main" id="{CCDCB890-A161-435B-ADF0-1303E54FC0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44"/>
              <a:ext cx="1728" cy="1584"/>
            </a:xfrm>
            <a:prstGeom prst="star32">
              <a:avLst>
                <a:gd name="adj" fmla="val 37500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012" name="Text Box 964">
              <a:extLst>
                <a:ext uri="{FF2B5EF4-FFF2-40B4-BE49-F238E27FC236}">
                  <a16:creationId xmlns:a16="http://schemas.microsoft.com/office/drawing/2014/main" id="{FA0500B2-9144-4624-9B68-5E19EB2E00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576"/>
              <a:ext cx="960" cy="4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400">
                  <a:solidFill>
                    <a:srgbClr val="FF3300"/>
                  </a:solidFill>
                  <a:latin typeface="VNI-Souvir" pitchFamily="2" charset="0"/>
                </a:rPr>
                <a:t>06</a:t>
              </a:r>
            </a:p>
          </p:txBody>
        </p:sp>
      </p:grpSp>
      <p:grpSp>
        <p:nvGrpSpPr>
          <p:cNvPr id="3013" name="Group 965">
            <a:extLst>
              <a:ext uri="{FF2B5EF4-FFF2-40B4-BE49-F238E27FC236}">
                <a16:creationId xmlns:a16="http://schemas.microsoft.com/office/drawing/2014/main" id="{B58837A9-230D-4EA8-B4DF-2DD7C8AEA548}"/>
              </a:ext>
            </a:extLst>
          </p:cNvPr>
          <p:cNvGrpSpPr>
            <a:grpSpLocks/>
          </p:cNvGrpSpPr>
          <p:nvPr/>
        </p:nvGrpSpPr>
        <p:grpSpPr bwMode="auto">
          <a:xfrm>
            <a:off x="10167078" y="5149121"/>
            <a:ext cx="1676400" cy="1536700"/>
            <a:chOff x="0" y="144"/>
            <a:chExt cx="1728" cy="1584"/>
          </a:xfrm>
        </p:grpSpPr>
        <p:sp>
          <p:nvSpPr>
            <p:cNvPr id="3014" name="AutoShape 966">
              <a:extLst>
                <a:ext uri="{FF2B5EF4-FFF2-40B4-BE49-F238E27FC236}">
                  <a16:creationId xmlns:a16="http://schemas.microsoft.com/office/drawing/2014/main" id="{9757FBAF-5B0B-4E57-85D1-886EF4F6B5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44"/>
              <a:ext cx="1728" cy="1584"/>
            </a:xfrm>
            <a:prstGeom prst="star32">
              <a:avLst>
                <a:gd name="adj" fmla="val 37500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015" name="Text Box 967">
              <a:extLst>
                <a:ext uri="{FF2B5EF4-FFF2-40B4-BE49-F238E27FC236}">
                  <a16:creationId xmlns:a16="http://schemas.microsoft.com/office/drawing/2014/main" id="{451490FA-EA3C-48EE-9E0B-11D75334E9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576"/>
              <a:ext cx="960" cy="4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400">
                  <a:solidFill>
                    <a:srgbClr val="FF3300"/>
                  </a:solidFill>
                  <a:latin typeface="VNI-Souvir" pitchFamily="2" charset="0"/>
                </a:rPr>
                <a:t>07</a:t>
              </a:r>
            </a:p>
          </p:txBody>
        </p:sp>
      </p:grpSp>
      <p:grpSp>
        <p:nvGrpSpPr>
          <p:cNvPr id="3016" name="Group 968">
            <a:extLst>
              <a:ext uri="{FF2B5EF4-FFF2-40B4-BE49-F238E27FC236}">
                <a16:creationId xmlns:a16="http://schemas.microsoft.com/office/drawing/2014/main" id="{417DDA56-5449-4D75-A8BE-B30783F48F82}"/>
              </a:ext>
            </a:extLst>
          </p:cNvPr>
          <p:cNvGrpSpPr>
            <a:grpSpLocks/>
          </p:cNvGrpSpPr>
          <p:nvPr/>
        </p:nvGrpSpPr>
        <p:grpSpPr bwMode="auto">
          <a:xfrm>
            <a:off x="10167078" y="5149121"/>
            <a:ext cx="1676400" cy="1536700"/>
            <a:chOff x="0" y="144"/>
            <a:chExt cx="1728" cy="1584"/>
          </a:xfrm>
        </p:grpSpPr>
        <p:sp>
          <p:nvSpPr>
            <p:cNvPr id="3017" name="AutoShape 969">
              <a:extLst>
                <a:ext uri="{FF2B5EF4-FFF2-40B4-BE49-F238E27FC236}">
                  <a16:creationId xmlns:a16="http://schemas.microsoft.com/office/drawing/2014/main" id="{0F6E578E-7D94-461D-AF5E-A0C6AF8720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44"/>
              <a:ext cx="1728" cy="1584"/>
            </a:xfrm>
            <a:prstGeom prst="star32">
              <a:avLst>
                <a:gd name="adj" fmla="val 37500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018" name="Text Box 970">
              <a:extLst>
                <a:ext uri="{FF2B5EF4-FFF2-40B4-BE49-F238E27FC236}">
                  <a16:creationId xmlns:a16="http://schemas.microsoft.com/office/drawing/2014/main" id="{DCD5D029-3093-457A-B956-C0119654F9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576"/>
              <a:ext cx="960" cy="4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400">
                  <a:solidFill>
                    <a:srgbClr val="FF3300"/>
                  </a:solidFill>
                  <a:latin typeface="VNI-Souvir" pitchFamily="2" charset="0"/>
                </a:rPr>
                <a:t>08</a:t>
              </a:r>
            </a:p>
          </p:txBody>
        </p:sp>
      </p:grpSp>
      <p:grpSp>
        <p:nvGrpSpPr>
          <p:cNvPr id="3019" name="Group 971">
            <a:extLst>
              <a:ext uri="{FF2B5EF4-FFF2-40B4-BE49-F238E27FC236}">
                <a16:creationId xmlns:a16="http://schemas.microsoft.com/office/drawing/2014/main" id="{8AC08861-4929-4BF3-BA92-3E7971A73C7E}"/>
              </a:ext>
            </a:extLst>
          </p:cNvPr>
          <p:cNvGrpSpPr>
            <a:grpSpLocks/>
          </p:cNvGrpSpPr>
          <p:nvPr/>
        </p:nvGrpSpPr>
        <p:grpSpPr bwMode="auto">
          <a:xfrm>
            <a:off x="10167078" y="5149121"/>
            <a:ext cx="1676400" cy="1536700"/>
            <a:chOff x="0" y="144"/>
            <a:chExt cx="1728" cy="1584"/>
          </a:xfrm>
        </p:grpSpPr>
        <p:sp>
          <p:nvSpPr>
            <p:cNvPr id="3020" name="AutoShape 972">
              <a:extLst>
                <a:ext uri="{FF2B5EF4-FFF2-40B4-BE49-F238E27FC236}">
                  <a16:creationId xmlns:a16="http://schemas.microsoft.com/office/drawing/2014/main" id="{3E133690-FEA7-4DFD-A6E5-B60A0F67E7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44"/>
              <a:ext cx="1728" cy="1584"/>
            </a:xfrm>
            <a:prstGeom prst="star32">
              <a:avLst>
                <a:gd name="adj" fmla="val 37500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021" name="Text Box 973">
              <a:extLst>
                <a:ext uri="{FF2B5EF4-FFF2-40B4-BE49-F238E27FC236}">
                  <a16:creationId xmlns:a16="http://schemas.microsoft.com/office/drawing/2014/main" id="{9FA6535B-C11A-40B1-9428-89246DDC59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576"/>
              <a:ext cx="960" cy="4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400">
                  <a:solidFill>
                    <a:srgbClr val="FF3300"/>
                  </a:solidFill>
                  <a:latin typeface="VNI-Souvir" pitchFamily="2" charset="0"/>
                </a:rPr>
                <a:t>09</a:t>
              </a:r>
            </a:p>
          </p:txBody>
        </p:sp>
      </p:grpSp>
      <p:grpSp>
        <p:nvGrpSpPr>
          <p:cNvPr id="3022" name="Group 974">
            <a:extLst>
              <a:ext uri="{FF2B5EF4-FFF2-40B4-BE49-F238E27FC236}">
                <a16:creationId xmlns:a16="http://schemas.microsoft.com/office/drawing/2014/main" id="{EEA58C1A-0D9D-484E-A027-1CCBD589E5F2}"/>
              </a:ext>
            </a:extLst>
          </p:cNvPr>
          <p:cNvGrpSpPr>
            <a:grpSpLocks/>
          </p:cNvGrpSpPr>
          <p:nvPr/>
        </p:nvGrpSpPr>
        <p:grpSpPr bwMode="auto">
          <a:xfrm>
            <a:off x="10167078" y="5149121"/>
            <a:ext cx="1676400" cy="1536700"/>
            <a:chOff x="0" y="144"/>
            <a:chExt cx="1728" cy="1584"/>
          </a:xfrm>
        </p:grpSpPr>
        <p:sp>
          <p:nvSpPr>
            <p:cNvPr id="3023" name="AutoShape 975">
              <a:extLst>
                <a:ext uri="{FF2B5EF4-FFF2-40B4-BE49-F238E27FC236}">
                  <a16:creationId xmlns:a16="http://schemas.microsoft.com/office/drawing/2014/main" id="{D610880A-6E5C-404E-B7E8-C72ECF32FF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44"/>
              <a:ext cx="1728" cy="1584"/>
            </a:xfrm>
            <a:prstGeom prst="star32">
              <a:avLst>
                <a:gd name="adj" fmla="val 37500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024" name="Text Box 976">
              <a:extLst>
                <a:ext uri="{FF2B5EF4-FFF2-40B4-BE49-F238E27FC236}">
                  <a16:creationId xmlns:a16="http://schemas.microsoft.com/office/drawing/2014/main" id="{A0B8E686-B50E-4444-A443-1A652C3488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576"/>
              <a:ext cx="960" cy="4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400">
                  <a:solidFill>
                    <a:srgbClr val="FF3300"/>
                  </a:solidFill>
                  <a:latin typeface="VNI-Souvir" pitchFamily="2" charset="0"/>
                </a:rPr>
                <a:t>10</a:t>
              </a:r>
            </a:p>
          </p:txBody>
        </p:sp>
      </p:grpSp>
      <p:grpSp>
        <p:nvGrpSpPr>
          <p:cNvPr id="3025" name="Group 977">
            <a:extLst>
              <a:ext uri="{FF2B5EF4-FFF2-40B4-BE49-F238E27FC236}">
                <a16:creationId xmlns:a16="http://schemas.microsoft.com/office/drawing/2014/main" id="{4BD562E9-F67C-4B76-B7CC-40B5A4122696}"/>
              </a:ext>
            </a:extLst>
          </p:cNvPr>
          <p:cNvGrpSpPr>
            <a:grpSpLocks/>
          </p:cNvGrpSpPr>
          <p:nvPr/>
        </p:nvGrpSpPr>
        <p:grpSpPr bwMode="auto">
          <a:xfrm>
            <a:off x="10167078" y="5149121"/>
            <a:ext cx="1676400" cy="1536700"/>
            <a:chOff x="0" y="144"/>
            <a:chExt cx="1728" cy="1584"/>
          </a:xfrm>
        </p:grpSpPr>
        <p:sp>
          <p:nvSpPr>
            <p:cNvPr id="3026" name="AutoShape 978">
              <a:extLst>
                <a:ext uri="{FF2B5EF4-FFF2-40B4-BE49-F238E27FC236}">
                  <a16:creationId xmlns:a16="http://schemas.microsoft.com/office/drawing/2014/main" id="{949C8B28-6499-4FBE-AA3B-1CDCA1E535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44"/>
              <a:ext cx="1728" cy="1584"/>
            </a:xfrm>
            <a:prstGeom prst="star32">
              <a:avLst>
                <a:gd name="adj" fmla="val 37500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027" name="Text Box 979">
              <a:extLst>
                <a:ext uri="{FF2B5EF4-FFF2-40B4-BE49-F238E27FC236}">
                  <a16:creationId xmlns:a16="http://schemas.microsoft.com/office/drawing/2014/main" id="{E645A5D7-A4D5-4C7F-8986-10C58F0A79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576"/>
              <a:ext cx="960" cy="4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400">
                  <a:solidFill>
                    <a:srgbClr val="FF3300"/>
                  </a:solidFill>
                  <a:latin typeface="VNI-Souvir" pitchFamily="2" charset="0"/>
                </a:rPr>
                <a:t>11</a:t>
              </a:r>
            </a:p>
          </p:txBody>
        </p:sp>
      </p:grpSp>
      <p:grpSp>
        <p:nvGrpSpPr>
          <p:cNvPr id="3028" name="Group 980">
            <a:extLst>
              <a:ext uri="{FF2B5EF4-FFF2-40B4-BE49-F238E27FC236}">
                <a16:creationId xmlns:a16="http://schemas.microsoft.com/office/drawing/2014/main" id="{4D11323A-8AA4-4D73-A301-115D1357EB6A}"/>
              </a:ext>
            </a:extLst>
          </p:cNvPr>
          <p:cNvGrpSpPr>
            <a:grpSpLocks/>
          </p:cNvGrpSpPr>
          <p:nvPr/>
        </p:nvGrpSpPr>
        <p:grpSpPr bwMode="auto">
          <a:xfrm>
            <a:off x="10167078" y="5149121"/>
            <a:ext cx="1676400" cy="1536700"/>
            <a:chOff x="0" y="144"/>
            <a:chExt cx="1728" cy="1584"/>
          </a:xfrm>
        </p:grpSpPr>
        <p:sp>
          <p:nvSpPr>
            <p:cNvPr id="3029" name="AutoShape 981">
              <a:extLst>
                <a:ext uri="{FF2B5EF4-FFF2-40B4-BE49-F238E27FC236}">
                  <a16:creationId xmlns:a16="http://schemas.microsoft.com/office/drawing/2014/main" id="{CA9AFF2D-FEDF-482B-A1A0-771046553C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44"/>
              <a:ext cx="1728" cy="1584"/>
            </a:xfrm>
            <a:prstGeom prst="star32">
              <a:avLst>
                <a:gd name="adj" fmla="val 37500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030" name="Text Box 982">
              <a:extLst>
                <a:ext uri="{FF2B5EF4-FFF2-40B4-BE49-F238E27FC236}">
                  <a16:creationId xmlns:a16="http://schemas.microsoft.com/office/drawing/2014/main" id="{07837F19-5730-4B10-9012-9E2F9BEF54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576"/>
              <a:ext cx="960" cy="4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400">
                  <a:solidFill>
                    <a:srgbClr val="FF3300"/>
                  </a:solidFill>
                  <a:latin typeface="VNI-Souvir" pitchFamily="2" charset="0"/>
                </a:rPr>
                <a:t>12</a:t>
              </a:r>
            </a:p>
          </p:txBody>
        </p:sp>
      </p:grpSp>
      <p:grpSp>
        <p:nvGrpSpPr>
          <p:cNvPr id="3031" name="Group 983">
            <a:extLst>
              <a:ext uri="{FF2B5EF4-FFF2-40B4-BE49-F238E27FC236}">
                <a16:creationId xmlns:a16="http://schemas.microsoft.com/office/drawing/2014/main" id="{41ED6886-C57D-4334-8F66-B527EDEF7E22}"/>
              </a:ext>
            </a:extLst>
          </p:cNvPr>
          <p:cNvGrpSpPr>
            <a:grpSpLocks/>
          </p:cNvGrpSpPr>
          <p:nvPr/>
        </p:nvGrpSpPr>
        <p:grpSpPr bwMode="auto">
          <a:xfrm>
            <a:off x="10167078" y="5149121"/>
            <a:ext cx="1676400" cy="1536700"/>
            <a:chOff x="0" y="144"/>
            <a:chExt cx="1728" cy="1584"/>
          </a:xfrm>
        </p:grpSpPr>
        <p:sp>
          <p:nvSpPr>
            <p:cNvPr id="3032" name="AutoShape 984">
              <a:extLst>
                <a:ext uri="{FF2B5EF4-FFF2-40B4-BE49-F238E27FC236}">
                  <a16:creationId xmlns:a16="http://schemas.microsoft.com/office/drawing/2014/main" id="{07A33E55-FDC1-43D9-A7B9-B6CA6D59E3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44"/>
              <a:ext cx="1728" cy="1584"/>
            </a:xfrm>
            <a:prstGeom prst="star32">
              <a:avLst>
                <a:gd name="adj" fmla="val 37500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033" name="Text Box 985">
              <a:extLst>
                <a:ext uri="{FF2B5EF4-FFF2-40B4-BE49-F238E27FC236}">
                  <a16:creationId xmlns:a16="http://schemas.microsoft.com/office/drawing/2014/main" id="{06433537-A223-46E3-BFB9-0D588557AD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576"/>
              <a:ext cx="960" cy="4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400">
                  <a:solidFill>
                    <a:srgbClr val="FF3300"/>
                  </a:solidFill>
                  <a:latin typeface="VNI-Souvir" pitchFamily="2" charset="0"/>
                </a:rPr>
                <a:t>13</a:t>
              </a:r>
            </a:p>
          </p:txBody>
        </p:sp>
      </p:grpSp>
      <p:grpSp>
        <p:nvGrpSpPr>
          <p:cNvPr id="3034" name="Group 986">
            <a:extLst>
              <a:ext uri="{FF2B5EF4-FFF2-40B4-BE49-F238E27FC236}">
                <a16:creationId xmlns:a16="http://schemas.microsoft.com/office/drawing/2014/main" id="{46A2074B-5384-473A-92E7-5975F90D3F10}"/>
              </a:ext>
            </a:extLst>
          </p:cNvPr>
          <p:cNvGrpSpPr>
            <a:grpSpLocks/>
          </p:cNvGrpSpPr>
          <p:nvPr/>
        </p:nvGrpSpPr>
        <p:grpSpPr bwMode="auto">
          <a:xfrm>
            <a:off x="10167078" y="5149121"/>
            <a:ext cx="1676400" cy="1536700"/>
            <a:chOff x="0" y="144"/>
            <a:chExt cx="1728" cy="1584"/>
          </a:xfrm>
        </p:grpSpPr>
        <p:sp>
          <p:nvSpPr>
            <p:cNvPr id="3035" name="AutoShape 987">
              <a:extLst>
                <a:ext uri="{FF2B5EF4-FFF2-40B4-BE49-F238E27FC236}">
                  <a16:creationId xmlns:a16="http://schemas.microsoft.com/office/drawing/2014/main" id="{9A19D999-A9B3-4E80-947C-047F9120C1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44"/>
              <a:ext cx="1728" cy="1584"/>
            </a:xfrm>
            <a:prstGeom prst="star32">
              <a:avLst>
                <a:gd name="adj" fmla="val 37500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036" name="Text Box 988">
              <a:extLst>
                <a:ext uri="{FF2B5EF4-FFF2-40B4-BE49-F238E27FC236}">
                  <a16:creationId xmlns:a16="http://schemas.microsoft.com/office/drawing/2014/main" id="{384D3B8D-2FFC-4383-B98B-0FB2B9CF6B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576"/>
              <a:ext cx="960" cy="4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400">
                  <a:solidFill>
                    <a:srgbClr val="FF3300"/>
                  </a:solidFill>
                  <a:latin typeface="VNI-Souvir" pitchFamily="2" charset="0"/>
                </a:rPr>
                <a:t>14</a:t>
              </a:r>
            </a:p>
          </p:txBody>
        </p:sp>
      </p:grpSp>
      <p:grpSp>
        <p:nvGrpSpPr>
          <p:cNvPr id="3037" name="Group 989">
            <a:extLst>
              <a:ext uri="{FF2B5EF4-FFF2-40B4-BE49-F238E27FC236}">
                <a16:creationId xmlns:a16="http://schemas.microsoft.com/office/drawing/2014/main" id="{FC26F347-BE26-4BCD-BDB9-334062B56ABF}"/>
              </a:ext>
            </a:extLst>
          </p:cNvPr>
          <p:cNvGrpSpPr>
            <a:grpSpLocks/>
          </p:cNvGrpSpPr>
          <p:nvPr/>
        </p:nvGrpSpPr>
        <p:grpSpPr bwMode="auto">
          <a:xfrm>
            <a:off x="10167078" y="5149121"/>
            <a:ext cx="1676400" cy="1536700"/>
            <a:chOff x="0" y="144"/>
            <a:chExt cx="1728" cy="1584"/>
          </a:xfrm>
        </p:grpSpPr>
        <p:sp>
          <p:nvSpPr>
            <p:cNvPr id="3038" name="AutoShape 990">
              <a:extLst>
                <a:ext uri="{FF2B5EF4-FFF2-40B4-BE49-F238E27FC236}">
                  <a16:creationId xmlns:a16="http://schemas.microsoft.com/office/drawing/2014/main" id="{46D32E26-F06D-4B19-8374-EDDF58274E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44"/>
              <a:ext cx="1728" cy="1584"/>
            </a:xfrm>
            <a:prstGeom prst="star32">
              <a:avLst>
                <a:gd name="adj" fmla="val 37500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039" name="Text Box 991">
              <a:extLst>
                <a:ext uri="{FF2B5EF4-FFF2-40B4-BE49-F238E27FC236}">
                  <a16:creationId xmlns:a16="http://schemas.microsoft.com/office/drawing/2014/main" id="{F077A1D7-B232-4F3F-81B6-ABE2571BD5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576"/>
              <a:ext cx="960" cy="4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400">
                  <a:solidFill>
                    <a:srgbClr val="FF3300"/>
                  </a:solidFill>
                  <a:latin typeface="VNI-Souvir" pitchFamily="2" charset="0"/>
                </a:rPr>
                <a:t>15</a:t>
              </a:r>
            </a:p>
          </p:txBody>
        </p:sp>
      </p:grpSp>
      <p:grpSp>
        <p:nvGrpSpPr>
          <p:cNvPr id="3040" name="Group 992">
            <a:extLst>
              <a:ext uri="{FF2B5EF4-FFF2-40B4-BE49-F238E27FC236}">
                <a16:creationId xmlns:a16="http://schemas.microsoft.com/office/drawing/2014/main" id="{80A18C4F-6D47-4A43-82E0-FF1ADECD863D}"/>
              </a:ext>
            </a:extLst>
          </p:cNvPr>
          <p:cNvGrpSpPr>
            <a:grpSpLocks/>
          </p:cNvGrpSpPr>
          <p:nvPr/>
        </p:nvGrpSpPr>
        <p:grpSpPr bwMode="auto">
          <a:xfrm>
            <a:off x="10167078" y="5149121"/>
            <a:ext cx="1676400" cy="1536700"/>
            <a:chOff x="0" y="144"/>
            <a:chExt cx="1728" cy="1584"/>
          </a:xfrm>
        </p:grpSpPr>
        <p:sp>
          <p:nvSpPr>
            <p:cNvPr id="3041" name="AutoShape 993">
              <a:extLst>
                <a:ext uri="{FF2B5EF4-FFF2-40B4-BE49-F238E27FC236}">
                  <a16:creationId xmlns:a16="http://schemas.microsoft.com/office/drawing/2014/main" id="{9EA8D11A-CE73-408C-99E2-CB22720DB6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44"/>
              <a:ext cx="1728" cy="1584"/>
            </a:xfrm>
            <a:prstGeom prst="star32">
              <a:avLst>
                <a:gd name="adj" fmla="val 37500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042" name="Text Box 994">
              <a:extLst>
                <a:ext uri="{FF2B5EF4-FFF2-40B4-BE49-F238E27FC236}">
                  <a16:creationId xmlns:a16="http://schemas.microsoft.com/office/drawing/2014/main" id="{73AAB00C-9291-4623-A10D-B0173E8E17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576"/>
              <a:ext cx="960" cy="4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400">
                  <a:solidFill>
                    <a:srgbClr val="FF3300"/>
                  </a:solidFill>
                  <a:latin typeface="VNI-Souvir" pitchFamily="2" charset="0"/>
                </a:rPr>
                <a:t>16</a:t>
              </a:r>
            </a:p>
          </p:txBody>
        </p:sp>
      </p:grpSp>
      <p:grpSp>
        <p:nvGrpSpPr>
          <p:cNvPr id="3043" name="Group 995">
            <a:extLst>
              <a:ext uri="{FF2B5EF4-FFF2-40B4-BE49-F238E27FC236}">
                <a16:creationId xmlns:a16="http://schemas.microsoft.com/office/drawing/2014/main" id="{515453DA-6BD4-4E7B-AC80-9DFD3BAD77D0}"/>
              </a:ext>
            </a:extLst>
          </p:cNvPr>
          <p:cNvGrpSpPr>
            <a:grpSpLocks/>
          </p:cNvGrpSpPr>
          <p:nvPr/>
        </p:nvGrpSpPr>
        <p:grpSpPr bwMode="auto">
          <a:xfrm>
            <a:off x="10167078" y="5149121"/>
            <a:ext cx="1676400" cy="1536700"/>
            <a:chOff x="0" y="144"/>
            <a:chExt cx="1728" cy="1584"/>
          </a:xfrm>
        </p:grpSpPr>
        <p:sp>
          <p:nvSpPr>
            <p:cNvPr id="3044" name="AutoShape 996">
              <a:extLst>
                <a:ext uri="{FF2B5EF4-FFF2-40B4-BE49-F238E27FC236}">
                  <a16:creationId xmlns:a16="http://schemas.microsoft.com/office/drawing/2014/main" id="{23BF2573-E4AA-4A1F-985D-5D90F16A1E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44"/>
              <a:ext cx="1728" cy="1584"/>
            </a:xfrm>
            <a:prstGeom prst="star32">
              <a:avLst>
                <a:gd name="adj" fmla="val 37500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045" name="Text Box 997">
              <a:extLst>
                <a:ext uri="{FF2B5EF4-FFF2-40B4-BE49-F238E27FC236}">
                  <a16:creationId xmlns:a16="http://schemas.microsoft.com/office/drawing/2014/main" id="{61D73C77-1B11-4E4F-8A2E-20FE0C54B9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576"/>
              <a:ext cx="960" cy="4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400">
                  <a:solidFill>
                    <a:srgbClr val="FF3300"/>
                  </a:solidFill>
                  <a:latin typeface="VNI-Souvir" pitchFamily="2" charset="0"/>
                </a:rPr>
                <a:t>17</a:t>
              </a:r>
            </a:p>
          </p:txBody>
        </p:sp>
      </p:grpSp>
      <p:grpSp>
        <p:nvGrpSpPr>
          <p:cNvPr id="3046" name="Group 998">
            <a:extLst>
              <a:ext uri="{FF2B5EF4-FFF2-40B4-BE49-F238E27FC236}">
                <a16:creationId xmlns:a16="http://schemas.microsoft.com/office/drawing/2014/main" id="{804891C7-2FD8-4906-8002-CB2EA7B41D33}"/>
              </a:ext>
            </a:extLst>
          </p:cNvPr>
          <p:cNvGrpSpPr>
            <a:grpSpLocks/>
          </p:cNvGrpSpPr>
          <p:nvPr/>
        </p:nvGrpSpPr>
        <p:grpSpPr bwMode="auto">
          <a:xfrm>
            <a:off x="10167078" y="5149121"/>
            <a:ext cx="1676400" cy="1536700"/>
            <a:chOff x="0" y="144"/>
            <a:chExt cx="1728" cy="1584"/>
          </a:xfrm>
        </p:grpSpPr>
        <p:sp>
          <p:nvSpPr>
            <p:cNvPr id="3047" name="AutoShape 999">
              <a:extLst>
                <a:ext uri="{FF2B5EF4-FFF2-40B4-BE49-F238E27FC236}">
                  <a16:creationId xmlns:a16="http://schemas.microsoft.com/office/drawing/2014/main" id="{41A2610F-74E7-4BD5-B217-D40943DA86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44"/>
              <a:ext cx="1728" cy="1584"/>
            </a:xfrm>
            <a:prstGeom prst="star32">
              <a:avLst>
                <a:gd name="adj" fmla="val 37500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048" name="Text Box 1000">
              <a:extLst>
                <a:ext uri="{FF2B5EF4-FFF2-40B4-BE49-F238E27FC236}">
                  <a16:creationId xmlns:a16="http://schemas.microsoft.com/office/drawing/2014/main" id="{6F90E54D-C6A9-4254-B4FB-F9DC407C65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576"/>
              <a:ext cx="960" cy="4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400">
                  <a:solidFill>
                    <a:srgbClr val="FF3300"/>
                  </a:solidFill>
                  <a:latin typeface="VNI-Souvir" pitchFamily="2" charset="0"/>
                </a:rPr>
                <a:t>18</a:t>
              </a:r>
            </a:p>
          </p:txBody>
        </p:sp>
      </p:grpSp>
      <p:grpSp>
        <p:nvGrpSpPr>
          <p:cNvPr id="3049" name="Group 1001">
            <a:extLst>
              <a:ext uri="{FF2B5EF4-FFF2-40B4-BE49-F238E27FC236}">
                <a16:creationId xmlns:a16="http://schemas.microsoft.com/office/drawing/2014/main" id="{1100E5FF-46AC-4413-879F-A9FB7F153E43}"/>
              </a:ext>
            </a:extLst>
          </p:cNvPr>
          <p:cNvGrpSpPr>
            <a:grpSpLocks/>
          </p:cNvGrpSpPr>
          <p:nvPr/>
        </p:nvGrpSpPr>
        <p:grpSpPr bwMode="auto">
          <a:xfrm>
            <a:off x="10167078" y="5149121"/>
            <a:ext cx="1676400" cy="1536700"/>
            <a:chOff x="0" y="144"/>
            <a:chExt cx="1728" cy="1584"/>
          </a:xfrm>
        </p:grpSpPr>
        <p:sp>
          <p:nvSpPr>
            <p:cNvPr id="3050" name="AutoShape 1002">
              <a:extLst>
                <a:ext uri="{FF2B5EF4-FFF2-40B4-BE49-F238E27FC236}">
                  <a16:creationId xmlns:a16="http://schemas.microsoft.com/office/drawing/2014/main" id="{9F40C1E8-EF60-4BE3-B444-B07826A2A5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44"/>
              <a:ext cx="1728" cy="1584"/>
            </a:xfrm>
            <a:prstGeom prst="star32">
              <a:avLst>
                <a:gd name="adj" fmla="val 37500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051" name="Text Box 1003">
              <a:extLst>
                <a:ext uri="{FF2B5EF4-FFF2-40B4-BE49-F238E27FC236}">
                  <a16:creationId xmlns:a16="http://schemas.microsoft.com/office/drawing/2014/main" id="{B6E514F2-EEFD-4004-8C6C-BBC6396F63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576"/>
              <a:ext cx="960" cy="4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400">
                  <a:solidFill>
                    <a:srgbClr val="FF3300"/>
                  </a:solidFill>
                  <a:latin typeface="VNI-Souvir" pitchFamily="2" charset="0"/>
                </a:rPr>
                <a:t>19</a:t>
              </a:r>
            </a:p>
          </p:txBody>
        </p:sp>
      </p:grpSp>
      <p:grpSp>
        <p:nvGrpSpPr>
          <p:cNvPr id="3052" name="Group 1004">
            <a:extLst>
              <a:ext uri="{FF2B5EF4-FFF2-40B4-BE49-F238E27FC236}">
                <a16:creationId xmlns:a16="http://schemas.microsoft.com/office/drawing/2014/main" id="{D192BA58-E632-4AEB-92CC-F8809B9A76BD}"/>
              </a:ext>
            </a:extLst>
          </p:cNvPr>
          <p:cNvGrpSpPr>
            <a:grpSpLocks/>
          </p:cNvGrpSpPr>
          <p:nvPr/>
        </p:nvGrpSpPr>
        <p:grpSpPr bwMode="auto">
          <a:xfrm>
            <a:off x="10167078" y="5149121"/>
            <a:ext cx="1676400" cy="1536700"/>
            <a:chOff x="0" y="144"/>
            <a:chExt cx="1728" cy="1584"/>
          </a:xfrm>
        </p:grpSpPr>
        <p:sp>
          <p:nvSpPr>
            <p:cNvPr id="3053" name="AutoShape 1005">
              <a:extLst>
                <a:ext uri="{FF2B5EF4-FFF2-40B4-BE49-F238E27FC236}">
                  <a16:creationId xmlns:a16="http://schemas.microsoft.com/office/drawing/2014/main" id="{90E4ECD5-5DB9-4A31-A0BF-75507D2F24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44"/>
              <a:ext cx="1728" cy="1584"/>
            </a:xfrm>
            <a:prstGeom prst="star32">
              <a:avLst>
                <a:gd name="adj" fmla="val 37500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054" name="Text Box 1006">
              <a:extLst>
                <a:ext uri="{FF2B5EF4-FFF2-40B4-BE49-F238E27FC236}">
                  <a16:creationId xmlns:a16="http://schemas.microsoft.com/office/drawing/2014/main" id="{60588F51-F2C6-4940-BCFC-B73DAE02F6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576"/>
              <a:ext cx="960" cy="4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400">
                  <a:solidFill>
                    <a:srgbClr val="FF3300"/>
                  </a:solidFill>
                  <a:latin typeface="VNI-Souvir" pitchFamily="2" charset="0"/>
                </a:rPr>
                <a:t>20</a:t>
              </a:r>
            </a:p>
          </p:txBody>
        </p:sp>
      </p:grpSp>
      <p:grpSp>
        <p:nvGrpSpPr>
          <p:cNvPr id="3055" name="Group 1007">
            <a:extLst>
              <a:ext uri="{FF2B5EF4-FFF2-40B4-BE49-F238E27FC236}">
                <a16:creationId xmlns:a16="http://schemas.microsoft.com/office/drawing/2014/main" id="{DACADA35-10AB-4F21-B9EE-DFE7A8350A31}"/>
              </a:ext>
            </a:extLst>
          </p:cNvPr>
          <p:cNvGrpSpPr>
            <a:grpSpLocks/>
          </p:cNvGrpSpPr>
          <p:nvPr/>
        </p:nvGrpSpPr>
        <p:grpSpPr bwMode="auto">
          <a:xfrm>
            <a:off x="10167078" y="5149121"/>
            <a:ext cx="1676400" cy="1536700"/>
            <a:chOff x="0" y="144"/>
            <a:chExt cx="1728" cy="1584"/>
          </a:xfrm>
        </p:grpSpPr>
        <p:sp>
          <p:nvSpPr>
            <p:cNvPr id="3056" name="AutoShape 1008">
              <a:extLst>
                <a:ext uri="{FF2B5EF4-FFF2-40B4-BE49-F238E27FC236}">
                  <a16:creationId xmlns:a16="http://schemas.microsoft.com/office/drawing/2014/main" id="{2571D807-BB8E-4EC1-A496-DB320EAAE9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44"/>
              <a:ext cx="1728" cy="1584"/>
            </a:xfrm>
            <a:prstGeom prst="star32">
              <a:avLst>
                <a:gd name="adj" fmla="val 37500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057" name="Text Box 1009">
              <a:extLst>
                <a:ext uri="{FF2B5EF4-FFF2-40B4-BE49-F238E27FC236}">
                  <a16:creationId xmlns:a16="http://schemas.microsoft.com/office/drawing/2014/main" id="{DD88DEAB-B7EA-4F06-9F9D-6F7BC010AE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576"/>
              <a:ext cx="960" cy="4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400">
                  <a:solidFill>
                    <a:srgbClr val="FF3300"/>
                  </a:solidFill>
                  <a:latin typeface="VNI-Souvir" pitchFamily="2" charset="0"/>
                </a:rPr>
                <a:t>21</a:t>
              </a:r>
            </a:p>
          </p:txBody>
        </p:sp>
      </p:grpSp>
      <p:grpSp>
        <p:nvGrpSpPr>
          <p:cNvPr id="3058" name="Group 1010">
            <a:extLst>
              <a:ext uri="{FF2B5EF4-FFF2-40B4-BE49-F238E27FC236}">
                <a16:creationId xmlns:a16="http://schemas.microsoft.com/office/drawing/2014/main" id="{FF045B80-F8C7-4314-83A4-D80090F4DCBD}"/>
              </a:ext>
            </a:extLst>
          </p:cNvPr>
          <p:cNvGrpSpPr>
            <a:grpSpLocks/>
          </p:cNvGrpSpPr>
          <p:nvPr/>
        </p:nvGrpSpPr>
        <p:grpSpPr bwMode="auto">
          <a:xfrm>
            <a:off x="10167078" y="5149121"/>
            <a:ext cx="1676400" cy="1536700"/>
            <a:chOff x="0" y="144"/>
            <a:chExt cx="1728" cy="1584"/>
          </a:xfrm>
        </p:grpSpPr>
        <p:sp>
          <p:nvSpPr>
            <p:cNvPr id="3059" name="AutoShape 1011">
              <a:extLst>
                <a:ext uri="{FF2B5EF4-FFF2-40B4-BE49-F238E27FC236}">
                  <a16:creationId xmlns:a16="http://schemas.microsoft.com/office/drawing/2014/main" id="{903FC994-74AE-48E9-B64F-AC624DF632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44"/>
              <a:ext cx="1728" cy="1584"/>
            </a:xfrm>
            <a:prstGeom prst="star32">
              <a:avLst>
                <a:gd name="adj" fmla="val 37500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060" name="Text Box 1012">
              <a:extLst>
                <a:ext uri="{FF2B5EF4-FFF2-40B4-BE49-F238E27FC236}">
                  <a16:creationId xmlns:a16="http://schemas.microsoft.com/office/drawing/2014/main" id="{79229218-876C-4389-9EE6-138E58776D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576"/>
              <a:ext cx="960" cy="4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400">
                  <a:solidFill>
                    <a:srgbClr val="FF3300"/>
                  </a:solidFill>
                  <a:latin typeface="VNI-Souvir" pitchFamily="2" charset="0"/>
                </a:rPr>
                <a:t>22</a:t>
              </a:r>
            </a:p>
          </p:txBody>
        </p:sp>
      </p:grpSp>
      <p:grpSp>
        <p:nvGrpSpPr>
          <p:cNvPr id="3061" name="Group 1013">
            <a:extLst>
              <a:ext uri="{FF2B5EF4-FFF2-40B4-BE49-F238E27FC236}">
                <a16:creationId xmlns:a16="http://schemas.microsoft.com/office/drawing/2014/main" id="{8B415ECF-9FA5-42EF-BFBD-D751E664EA1B}"/>
              </a:ext>
            </a:extLst>
          </p:cNvPr>
          <p:cNvGrpSpPr>
            <a:grpSpLocks/>
          </p:cNvGrpSpPr>
          <p:nvPr/>
        </p:nvGrpSpPr>
        <p:grpSpPr bwMode="auto">
          <a:xfrm>
            <a:off x="10167078" y="5149121"/>
            <a:ext cx="1676400" cy="1536700"/>
            <a:chOff x="0" y="144"/>
            <a:chExt cx="1728" cy="1584"/>
          </a:xfrm>
        </p:grpSpPr>
        <p:sp>
          <p:nvSpPr>
            <p:cNvPr id="3062" name="AutoShape 1014">
              <a:extLst>
                <a:ext uri="{FF2B5EF4-FFF2-40B4-BE49-F238E27FC236}">
                  <a16:creationId xmlns:a16="http://schemas.microsoft.com/office/drawing/2014/main" id="{800A2E27-4D1F-4A17-865C-EFC46DC285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44"/>
              <a:ext cx="1728" cy="1584"/>
            </a:xfrm>
            <a:prstGeom prst="star32">
              <a:avLst>
                <a:gd name="adj" fmla="val 37500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063" name="Text Box 1015">
              <a:extLst>
                <a:ext uri="{FF2B5EF4-FFF2-40B4-BE49-F238E27FC236}">
                  <a16:creationId xmlns:a16="http://schemas.microsoft.com/office/drawing/2014/main" id="{096CB6FB-1E92-44EC-B50C-4C84C40F9C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576"/>
              <a:ext cx="960" cy="4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400">
                  <a:solidFill>
                    <a:srgbClr val="FF3300"/>
                  </a:solidFill>
                  <a:latin typeface="VNI-Souvir" pitchFamily="2" charset="0"/>
                </a:rPr>
                <a:t>23</a:t>
              </a:r>
            </a:p>
          </p:txBody>
        </p:sp>
      </p:grpSp>
      <p:grpSp>
        <p:nvGrpSpPr>
          <p:cNvPr id="3064" name="Group 1016">
            <a:extLst>
              <a:ext uri="{FF2B5EF4-FFF2-40B4-BE49-F238E27FC236}">
                <a16:creationId xmlns:a16="http://schemas.microsoft.com/office/drawing/2014/main" id="{E868C041-BB62-40E4-85D8-FA75889500CF}"/>
              </a:ext>
            </a:extLst>
          </p:cNvPr>
          <p:cNvGrpSpPr>
            <a:grpSpLocks/>
          </p:cNvGrpSpPr>
          <p:nvPr/>
        </p:nvGrpSpPr>
        <p:grpSpPr bwMode="auto">
          <a:xfrm>
            <a:off x="10167078" y="5149121"/>
            <a:ext cx="1676400" cy="1536700"/>
            <a:chOff x="0" y="144"/>
            <a:chExt cx="1728" cy="1584"/>
          </a:xfrm>
        </p:grpSpPr>
        <p:sp>
          <p:nvSpPr>
            <p:cNvPr id="3065" name="AutoShape 1017">
              <a:extLst>
                <a:ext uri="{FF2B5EF4-FFF2-40B4-BE49-F238E27FC236}">
                  <a16:creationId xmlns:a16="http://schemas.microsoft.com/office/drawing/2014/main" id="{1D81C95F-4745-42E6-8AA6-738871E7BD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44"/>
              <a:ext cx="1728" cy="1584"/>
            </a:xfrm>
            <a:prstGeom prst="star32">
              <a:avLst>
                <a:gd name="adj" fmla="val 37500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066" name="Text Box 1018">
              <a:extLst>
                <a:ext uri="{FF2B5EF4-FFF2-40B4-BE49-F238E27FC236}">
                  <a16:creationId xmlns:a16="http://schemas.microsoft.com/office/drawing/2014/main" id="{CF9DFC71-AE18-4B45-82E3-35C3CF634B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576"/>
              <a:ext cx="960" cy="4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400">
                  <a:solidFill>
                    <a:srgbClr val="FF3300"/>
                  </a:solidFill>
                  <a:latin typeface="VNI-Souvir" pitchFamily="2" charset="0"/>
                </a:rPr>
                <a:t>24</a:t>
              </a:r>
            </a:p>
          </p:txBody>
        </p:sp>
      </p:grpSp>
      <p:grpSp>
        <p:nvGrpSpPr>
          <p:cNvPr id="3067" name="Group 1019">
            <a:extLst>
              <a:ext uri="{FF2B5EF4-FFF2-40B4-BE49-F238E27FC236}">
                <a16:creationId xmlns:a16="http://schemas.microsoft.com/office/drawing/2014/main" id="{189C19C2-CC1F-40AC-9545-8CBD3D1E41EA}"/>
              </a:ext>
            </a:extLst>
          </p:cNvPr>
          <p:cNvGrpSpPr>
            <a:grpSpLocks/>
          </p:cNvGrpSpPr>
          <p:nvPr/>
        </p:nvGrpSpPr>
        <p:grpSpPr bwMode="auto">
          <a:xfrm>
            <a:off x="10167078" y="5149121"/>
            <a:ext cx="1676400" cy="1536700"/>
            <a:chOff x="0" y="144"/>
            <a:chExt cx="1728" cy="1584"/>
          </a:xfrm>
        </p:grpSpPr>
        <p:sp>
          <p:nvSpPr>
            <p:cNvPr id="3068" name="AutoShape 1020">
              <a:extLst>
                <a:ext uri="{FF2B5EF4-FFF2-40B4-BE49-F238E27FC236}">
                  <a16:creationId xmlns:a16="http://schemas.microsoft.com/office/drawing/2014/main" id="{61B88579-798B-427B-964A-197ABFAA27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44"/>
              <a:ext cx="1728" cy="1584"/>
            </a:xfrm>
            <a:prstGeom prst="star32">
              <a:avLst>
                <a:gd name="adj" fmla="val 37500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069" name="Text Box 1021">
              <a:extLst>
                <a:ext uri="{FF2B5EF4-FFF2-40B4-BE49-F238E27FC236}">
                  <a16:creationId xmlns:a16="http://schemas.microsoft.com/office/drawing/2014/main" id="{42077117-9B76-40CF-AFB7-FDDCF4EA89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576"/>
              <a:ext cx="960" cy="4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400">
                  <a:solidFill>
                    <a:srgbClr val="FF3300"/>
                  </a:solidFill>
                  <a:latin typeface="VNI-Souvir" pitchFamily="2" charset="0"/>
                </a:rPr>
                <a:t>25</a:t>
              </a:r>
            </a:p>
          </p:txBody>
        </p:sp>
      </p:grpSp>
      <p:grpSp>
        <p:nvGrpSpPr>
          <p:cNvPr id="3070" name="Group 1022">
            <a:extLst>
              <a:ext uri="{FF2B5EF4-FFF2-40B4-BE49-F238E27FC236}">
                <a16:creationId xmlns:a16="http://schemas.microsoft.com/office/drawing/2014/main" id="{9784A482-D556-457C-A163-F759B8061FB7}"/>
              </a:ext>
            </a:extLst>
          </p:cNvPr>
          <p:cNvGrpSpPr>
            <a:grpSpLocks/>
          </p:cNvGrpSpPr>
          <p:nvPr/>
        </p:nvGrpSpPr>
        <p:grpSpPr bwMode="auto">
          <a:xfrm>
            <a:off x="10167078" y="5149121"/>
            <a:ext cx="1676400" cy="1536700"/>
            <a:chOff x="0" y="144"/>
            <a:chExt cx="1728" cy="1584"/>
          </a:xfrm>
        </p:grpSpPr>
        <p:sp>
          <p:nvSpPr>
            <p:cNvPr id="3071" name="AutoShape 1023">
              <a:extLst>
                <a:ext uri="{FF2B5EF4-FFF2-40B4-BE49-F238E27FC236}">
                  <a16:creationId xmlns:a16="http://schemas.microsoft.com/office/drawing/2014/main" id="{115DC8DB-11EF-45F2-A3E5-7D8F5F5BEE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44"/>
              <a:ext cx="1728" cy="1584"/>
            </a:xfrm>
            <a:prstGeom prst="star32">
              <a:avLst>
                <a:gd name="adj" fmla="val 37500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2288" name="Text Box 1024">
              <a:extLst>
                <a:ext uri="{FF2B5EF4-FFF2-40B4-BE49-F238E27FC236}">
                  <a16:creationId xmlns:a16="http://schemas.microsoft.com/office/drawing/2014/main" id="{E973217E-D1B8-4E69-A05D-C0825FF07B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576"/>
              <a:ext cx="960" cy="4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400">
                  <a:solidFill>
                    <a:srgbClr val="FF3300"/>
                  </a:solidFill>
                  <a:latin typeface="VNI-Souvir" pitchFamily="2" charset="0"/>
                </a:rPr>
                <a:t>26</a:t>
              </a:r>
            </a:p>
          </p:txBody>
        </p:sp>
      </p:grpSp>
      <p:grpSp>
        <p:nvGrpSpPr>
          <p:cNvPr id="12289" name="Group 1025">
            <a:extLst>
              <a:ext uri="{FF2B5EF4-FFF2-40B4-BE49-F238E27FC236}">
                <a16:creationId xmlns:a16="http://schemas.microsoft.com/office/drawing/2014/main" id="{A050A0EA-147A-4745-A257-C1016E4EA9D3}"/>
              </a:ext>
            </a:extLst>
          </p:cNvPr>
          <p:cNvGrpSpPr>
            <a:grpSpLocks/>
          </p:cNvGrpSpPr>
          <p:nvPr/>
        </p:nvGrpSpPr>
        <p:grpSpPr bwMode="auto">
          <a:xfrm>
            <a:off x="10167078" y="5149121"/>
            <a:ext cx="1676400" cy="1536700"/>
            <a:chOff x="0" y="144"/>
            <a:chExt cx="1728" cy="1584"/>
          </a:xfrm>
        </p:grpSpPr>
        <p:sp>
          <p:nvSpPr>
            <p:cNvPr id="12290" name="AutoShape 1026">
              <a:extLst>
                <a:ext uri="{FF2B5EF4-FFF2-40B4-BE49-F238E27FC236}">
                  <a16:creationId xmlns:a16="http://schemas.microsoft.com/office/drawing/2014/main" id="{56EA9843-AFEC-4FCD-A504-16102B3B60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44"/>
              <a:ext cx="1728" cy="1584"/>
            </a:xfrm>
            <a:prstGeom prst="star32">
              <a:avLst>
                <a:gd name="adj" fmla="val 37500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2291" name="Text Box 1027">
              <a:extLst>
                <a:ext uri="{FF2B5EF4-FFF2-40B4-BE49-F238E27FC236}">
                  <a16:creationId xmlns:a16="http://schemas.microsoft.com/office/drawing/2014/main" id="{73EA509C-4B93-411A-94FD-F9C1B02A8C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576"/>
              <a:ext cx="960" cy="4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400">
                  <a:solidFill>
                    <a:srgbClr val="FF3300"/>
                  </a:solidFill>
                  <a:latin typeface="VNI-Souvir" pitchFamily="2" charset="0"/>
                </a:rPr>
                <a:t>27</a:t>
              </a:r>
            </a:p>
          </p:txBody>
        </p:sp>
      </p:grpSp>
      <p:grpSp>
        <p:nvGrpSpPr>
          <p:cNvPr id="12292" name="Group 1028">
            <a:extLst>
              <a:ext uri="{FF2B5EF4-FFF2-40B4-BE49-F238E27FC236}">
                <a16:creationId xmlns:a16="http://schemas.microsoft.com/office/drawing/2014/main" id="{2FF95672-D06D-41F8-9FF3-E5965EE05C52}"/>
              </a:ext>
            </a:extLst>
          </p:cNvPr>
          <p:cNvGrpSpPr>
            <a:grpSpLocks/>
          </p:cNvGrpSpPr>
          <p:nvPr/>
        </p:nvGrpSpPr>
        <p:grpSpPr bwMode="auto">
          <a:xfrm>
            <a:off x="10167078" y="5149121"/>
            <a:ext cx="1676400" cy="1536700"/>
            <a:chOff x="0" y="144"/>
            <a:chExt cx="1728" cy="1584"/>
          </a:xfrm>
        </p:grpSpPr>
        <p:sp>
          <p:nvSpPr>
            <p:cNvPr id="12293" name="AutoShape 1029">
              <a:extLst>
                <a:ext uri="{FF2B5EF4-FFF2-40B4-BE49-F238E27FC236}">
                  <a16:creationId xmlns:a16="http://schemas.microsoft.com/office/drawing/2014/main" id="{8DABDA79-7281-4156-9A84-A314CDC493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44"/>
              <a:ext cx="1728" cy="1584"/>
            </a:xfrm>
            <a:prstGeom prst="star32">
              <a:avLst>
                <a:gd name="adj" fmla="val 37500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2294" name="Text Box 1030">
              <a:extLst>
                <a:ext uri="{FF2B5EF4-FFF2-40B4-BE49-F238E27FC236}">
                  <a16:creationId xmlns:a16="http://schemas.microsoft.com/office/drawing/2014/main" id="{417996FF-909A-4670-A602-03414A5E53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576"/>
              <a:ext cx="960" cy="4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400">
                  <a:solidFill>
                    <a:srgbClr val="FF3300"/>
                  </a:solidFill>
                  <a:latin typeface="VNI-Souvir" pitchFamily="2" charset="0"/>
                </a:rPr>
                <a:t>28</a:t>
              </a:r>
            </a:p>
          </p:txBody>
        </p:sp>
      </p:grpSp>
      <p:grpSp>
        <p:nvGrpSpPr>
          <p:cNvPr id="12295" name="Group 1031">
            <a:extLst>
              <a:ext uri="{FF2B5EF4-FFF2-40B4-BE49-F238E27FC236}">
                <a16:creationId xmlns:a16="http://schemas.microsoft.com/office/drawing/2014/main" id="{5EFD1D86-7E41-44D4-8E2C-AF3D985EE091}"/>
              </a:ext>
            </a:extLst>
          </p:cNvPr>
          <p:cNvGrpSpPr>
            <a:grpSpLocks/>
          </p:cNvGrpSpPr>
          <p:nvPr/>
        </p:nvGrpSpPr>
        <p:grpSpPr bwMode="auto">
          <a:xfrm>
            <a:off x="10167078" y="5149121"/>
            <a:ext cx="1676400" cy="1536700"/>
            <a:chOff x="0" y="144"/>
            <a:chExt cx="1728" cy="1584"/>
          </a:xfrm>
        </p:grpSpPr>
        <p:sp>
          <p:nvSpPr>
            <p:cNvPr id="12296" name="AutoShape 1032">
              <a:extLst>
                <a:ext uri="{FF2B5EF4-FFF2-40B4-BE49-F238E27FC236}">
                  <a16:creationId xmlns:a16="http://schemas.microsoft.com/office/drawing/2014/main" id="{D367FDBF-749A-440B-8CB3-9B3913820C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44"/>
              <a:ext cx="1728" cy="1584"/>
            </a:xfrm>
            <a:prstGeom prst="star32">
              <a:avLst>
                <a:gd name="adj" fmla="val 37500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2297" name="Text Box 1033">
              <a:extLst>
                <a:ext uri="{FF2B5EF4-FFF2-40B4-BE49-F238E27FC236}">
                  <a16:creationId xmlns:a16="http://schemas.microsoft.com/office/drawing/2014/main" id="{CBB11295-3BB2-4694-AECF-C9DB99EAB2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576"/>
              <a:ext cx="960" cy="4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400">
                  <a:solidFill>
                    <a:srgbClr val="FF3300"/>
                  </a:solidFill>
                  <a:latin typeface="VNI-Souvir" pitchFamily="2" charset="0"/>
                </a:rPr>
                <a:t>29</a:t>
              </a:r>
            </a:p>
          </p:txBody>
        </p:sp>
      </p:grpSp>
      <p:grpSp>
        <p:nvGrpSpPr>
          <p:cNvPr id="12298" name="Group 1034">
            <a:extLst>
              <a:ext uri="{FF2B5EF4-FFF2-40B4-BE49-F238E27FC236}">
                <a16:creationId xmlns:a16="http://schemas.microsoft.com/office/drawing/2014/main" id="{886BC8D3-D785-49E0-9E17-4CEB39B89510}"/>
              </a:ext>
            </a:extLst>
          </p:cNvPr>
          <p:cNvGrpSpPr>
            <a:grpSpLocks/>
          </p:cNvGrpSpPr>
          <p:nvPr/>
        </p:nvGrpSpPr>
        <p:grpSpPr bwMode="auto">
          <a:xfrm>
            <a:off x="10167078" y="5149121"/>
            <a:ext cx="1676400" cy="1536700"/>
            <a:chOff x="0" y="144"/>
            <a:chExt cx="1728" cy="1584"/>
          </a:xfrm>
        </p:grpSpPr>
        <p:sp>
          <p:nvSpPr>
            <p:cNvPr id="12299" name="AutoShape 1035">
              <a:extLst>
                <a:ext uri="{FF2B5EF4-FFF2-40B4-BE49-F238E27FC236}">
                  <a16:creationId xmlns:a16="http://schemas.microsoft.com/office/drawing/2014/main" id="{6FF54C21-FF5B-4ECC-844E-F9EA1740DB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44"/>
              <a:ext cx="1728" cy="1584"/>
            </a:xfrm>
            <a:prstGeom prst="star32">
              <a:avLst>
                <a:gd name="adj" fmla="val 37500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2300" name="Text Box 1036">
              <a:extLst>
                <a:ext uri="{FF2B5EF4-FFF2-40B4-BE49-F238E27FC236}">
                  <a16:creationId xmlns:a16="http://schemas.microsoft.com/office/drawing/2014/main" id="{46AEB88E-CFEF-4444-AB1F-2ADADF9BD4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576"/>
              <a:ext cx="960" cy="4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400">
                  <a:solidFill>
                    <a:srgbClr val="FF3300"/>
                  </a:solidFill>
                  <a:latin typeface="VNI-Souvir" pitchFamily="2" charset="0"/>
                </a:rPr>
                <a:t>30</a:t>
              </a:r>
            </a:p>
          </p:txBody>
        </p:sp>
      </p:grpSp>
      <p:grpSp>
        <p:nvGrpSpPr>
          <p:cNvPr id="12301" name="Group 1037">
            <a:extLst>
              <a:ext uri="{FF2B5EF4-FFF2-40B4-BE49-F238E27FC236}">
                <a16:creationId xmlns:a16="http://schemas.microsoft.com/office/drawing/2014/main" id="{9904A6AC-AB19-4486-81A9-2432FAE36E40}"/>
              </a:ext>
            </a:extLst>
          </p:cNvPr>
          <p:cNvGrpSpPr>
            <a:grpSpLocks/>
          </p:cNvGrpSpPr>
          <p:nvPr/>
        </p:nvGrpSpPr>
        <p:grpSpPr bwMode="auto">
          <a:xfrm>
            <a:off x="10167078" y="5149121"/>
            <a:ext cx="1676400" cy="1536700"/>
            <a:chOff x="0" y="144"/>
            <a:chExt cx="1728" cy="1584"/>
          </a:xfrm>
        </p:grpSpPr>
        <p:sp>
          <p:nvSpPr>
            <p:cNvPr id="12302" name="AutoShape 1038">
              <a:extLst>
                <a:ext uri="{FF2B5EF4-FFF2-40B4-BE49-F238E27FC236}">
                  <a16:creationId xmlns:a16="http://schemas.microsoft.com/office/drawing/2014/main" id="{C3DA5DC5-1E79-41EB-B4F4-114281173F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44"/>
              <a:ext cx="1728" cy="1584"/>
            </a:xfrm>
            <a:prstGeom prst="star32">
              <a:avLst>
                <a:gd name="adj" fmla="val 37500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2303" name="Text Box 1039">
              <a:extLst>
                <a:ext uri="{FF2B5EF4-FFF2-40B4-BE49-F238E27FC236}">
                  <a16:creationId xmlns:a16="http://schemas.microsoft.com/office/drawing/2014/main" id="{D8270653-46A7-420D-BFC8-AC9E931DFE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576"/>
              <a:ext cx="960" cy="4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400">
                  <a:solidFill>
                    <a:srgbClr val="FF3300"/>
                  </a:solidFill>
                  <a:latin typeface="VNI-Souvir" pitchFamily="2" charset="0"/>
                </a:rPr>
                <a:t>31</a:t>
              </a:r>
            </a:p>
          </p:txBody>
        </p:sp>
      </p:grpSp>
      <p:grpSp>
        <p:nvGrpSpPr>
          <p:cNvPr id="12304" name="Group 1040">
            <a:extLst>
              <a:ext uri="{FF2B5EF4-FFF2-40B4-BE49-F238E27FC236}">
                <a16:creationId xmlns:a16="http://schemas.microsoft.com/office/drawing/2014/main" id="{EDBC9BDD-142F-4CE4-A538-23618E5A5300}"/>
              </a:ext>
            </a:extLst>
          </p:cNvPr>
          <p:cNvGrpSpPr>
            <a:grpSpLocks/>
          </p:cNvGrpSpPr>
          <p:nvPr/>
        </p:nvGrpSpPr>
        <p:grpSpPr bwMode="auto">
          <a:xfrm>
            <a:off x="10167078" y="5149121"/>
            <a:ext cx="1676400" cy="1536700"/>
            <a:chOff x="0" y="144"/>
            <a:chExt cx="1728" cy="1584"/>
          </a:xfrm>
        </p:grpSpPr>
        <p:sp>
          <p:nvSpPr>
            <p:cNvPr id="12305" name="AutoShape 1041">
              <a:extLst>
                <a:ext uri="{FF2B5EF4-FFF2-40B4-BE49-F238E27FC236}">
                  <a16:creationId xmlns:a16="http://schemas.microsoft.com/office/drawing/2014/main" id="{4EE57FB7-B5B0-4B10-8850-0B89ADF288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44"/>
              <a:ext cx="1728" cy="1584"/>
            </a:xfrm>
            <a:prstGeom prst="star32">
              <a:avLst>
                <a:gd name="adj" fmla="val 37500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2306" name="Text Box 1042">
              <a:extLst>
                <a:ext uri="{FF2B5EF4-FFF2-40B4-BE49-F238E27FC236}">
                  <a16:creationId xmlns:a16="http://schemas.microsoft.com/office/drawing/2014/main" id="{F4ED1975-BD0D-4367-9D4F-77EBD38204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576"/>
              <a:ext cx="960" cy="4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400">
                  <a:solidFill>
                    <a:srgbClr val="FF3300"/>
                  </a:solidFill>
                  <a:latin typeface="VNI-Souvir" pitchFamily="2" charset="0"/>
                </a:rPr>
                <a:t>32</a:t>
              </a:r>
            </a:p>
          </p:txBody>
        </p:sp>
      </p:grpSp>
      <p:grpSp>
        <p:nvGrpSpPr>
          <p:cNvPr id="12307" name="Group 1043">
            <a:extLst>
              <a:ext uri="{FF2B5EF4-FFF2-40B4-BE49-F238E27FC236}">
                <a16:creationId xmlns:a16="http://schemas.microsoft.com/office/drawing/2014/main" id="{89BADF80-C396-4048-A559-D4D57E0469A3}"/>
              </a:ext>
            </a:extLst>
          </p:cNvPr>
          <p:cNvGrpSpPr>
            <a:grpSpLocks/>
          </p:cNvGrpSpPr>
          <p:nvPr/>
        </p:nvGrpSpPr>
        <p:grpSpPr bwMode="auto">
          <a:xfrm>
            <a:off x="10167078" y="5149121"/>
            <a:ext cx="1676400" cy="1536700"/>
            <a:chOff x="0" y="144"/>
            <a:chExt cx="1728" cy="1584"/>
          </a:xfrm>
        </p:grpSpPr>
        <p:sp>
          <p:nvSpPr>
            <p:cNvPr id="12308" name="AutoShape 1044">
              <a:extLst>
                <a:ext uri="{FF2B5EF4-FFF2-40B4-BE49-F238E27FC236}">
                  <a16:creationId xmlns:a16="http://schemas.microsoft.com/office/drawing/2014/main" id="{55FE41A8-450E-4BC4-8507-063F3D0CA3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44"/>
              <a:ext cx="1728" cy="1584"/>
            </a:xfrm>
            <a:prstGeom prst="star32">
              <a:avLst>
                <a:gd name="adj" fmla="val 37500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2309" name="Text Box 1045">
              <a:extLst>
                <a:ext uri="{FF2B5EF4-FFF2-40B4-BE49-F238E27FC236}">
                  <a16:creationId xmlns:a16="http://schemas.microsoft.com/office/drawing/2014/main" id="{0EBBC96E-B831-4D6F-8B4F-313FD8E174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576"/>
              <a:ext cx="960" cy="4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400">
                  <a:solidFill>
                    <a:srgbClr val="FF3300"/>
                  </a:solidFill>
                  <a:latin typeface="VNI-Souvir" pitchFamily="2" charset="0"/>
                </a:rPr>
                <a:t>33</a:t>
              </a:r>
            </a:p>
          </p:txBody>
        </p:sp>
      </p:grpSp>
      <p:grpSp>
        <p:nvGrpSpPr>
          <p:cNvPr id="12310" name="Group 1046">
            <a:extLst>
              <a:ext uri="{FF2B5EF4-FFF2-40B4-BE49-F238E27FC236}">
                <a16:creationId xmlns:a16="http://schemas.microsoft.com/office/drawing/2014/main" id="{B598BEC1-2EE0-4740-8077-BEB584272BB3}"/>
              </a:ext>
            </a:extLst>
          </p:cNvPr>
          <p:cNvGrpSpPr>
            <a:grpSpLocks/>
          </p:cNvGrpSpPr>
          <p:nvPr/>
        </p:nvGrpSpPr>
        <p:grpSpPr bwMode="auto">
          <a:xfrm>
            <a:off x="10167078" y="5149121"/>
            <a:ext cx="1676400" cy="1536700"/>
            <a:chOff x="0" y="144"/>
            <a:chExt cx="1728" cy="1584"/>
          </a:xfrm>
        </p:grpSpPr>
        <p:sp>
          <p:nvSpPr>
            <p:cNvPr id="12311" name="AutoShape 1047">
              <a:extLst>
                <a:ext uri="{FF2B5EF4-FFF2-40B4-BE49-F238E27FC236}">
                  <a16:creationId xmlns:a16="http://schemas.microsoft.com/office/drawing/2014/main" id="{50EA2B79-1109-4F63-AC7C-851A5F9418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44"/>
              <a:ext cx="1728" cy="1584"/>
            </a:xfrm>
            <a:prstGeom prst="star32">
              <a:avLst>
                <a:gd name="adj" fmla="val 37500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2312" name="Text Box 1048">
              <a:extLst>
                <a:ext uri="{FF2B5EF4-FFF2-40B4-BE49-F238E27FC236}">
                  <a16:creationId xmlns:a16="http://schemas.microsoft.com/office/drawing/2014/main" id="{62D31DB2-8E7A-4DDF-90F8-FADDE82D74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576"/>
              <a:ext cx="960" cy="4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400">
                  <a:solidFill>
                    <a:srgbClr val="FF3300"/>
                  </a:solidFill>
                  <a:latin typeface="VNI-Souvir" pitchFamily="2" charset="0"/>
                </a:rPr>
                <a:t>34</a:t>
              </a:r>
            </a:p>
          </p:txBody>
        </p:sp>
      </p:grpSp>
      <p:grpSp>
        <p:nvGrpSpPr>
          <p:cNvPr id="12313" name="Group 1049">
            <a:extLst>
              <a:ext uri="{FF2B5EF4-FFF2-40B4-BE49-F238E27FC236}">
                <a16:creationId xmlns:a16="http://schemas.microsoft.com/office/drawing/2014/main" id="{33ADC053-E35B-4878-A1E6-604188ABC418}"/>
              </a:ext>
            </a:extLst>
          </p:cNvPr>
          <p:cNvGrpSpPr>
            <a:grpSpLocks/>
          </p:cNvGrpSpPr>
          <p:nvPr/>
        </p:nvGrpSpPr>
        <p:grpSpPr bwMode="auto">
          <a:xfrm>
            <a:off x="10167078" y="5149121"/>
            <a:ext cx="1676400" cy="1536700"/>
            <a:chOff x="0" y="144"/>
            <a:chExt cx="1728" cy="1584"/>
          </a:xfrm>
        </p:grpSpPr>
        <p:sp>
          <p:nvSpPr>
            <p:cNvPr id="12314" name="AutoShape 1050">
              <a:extLst>
                <a:ext uri="{FF2B5EF4-FFF2-40B4-BE49-F238E27FC236}">
                  <a16:creationId xmlns:a16="http://schemas.microsoft.com/office/drawing/2014/main" id="{3232F22B-5CC9-4BEE-93A7-2541E4D357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44"/>
              <a:ext cx="1728" cy="1584"/>
            </a:xfrm>
            <a:prstGeom prst="star32">
              <a:avLst>
                <a:gd name="adj" fmla="val 37500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2315" name="Text Box 1051">
              <a:extLst>
                <a:ext uri="{FF2B5EF4-FFF2-40B4-BE49-F238E27FC236}">
                  <a16:creationId xmlns:a16="http://schemas.microsoft.com/office/drawing/2014/main" id="{3DFE5F06-7148-469F-AAF1-9033DF90F3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576"/>
              <a:ext cx="960" cy="4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400">
                  <a:solidFill>
                    <a:srgbClr val="FF3300"/>
                  </a:solidFill>
                  <a:latin typeface="VNI-Souvir" pitchFamily="2" charset="0"/>
                </a:rPr>
                <a:t>35</a:t>
              </a:r>
            </a:p>
          </p:txBody>
        </p:sp>
      </p:grpSp>
      <p:grpSp>
        <p:nvGrpSpPr>
          <p:cNvPr id="12316" name="Group 1052">
            <a:extLst>
              <a:ext uri="{FF2B5EF4-FFF2-40B4-BE49-F238E27FC236}">
                <a16:creationId xmlns:a16="http://schemas.microsoft.com/office/drawing/2014/main" id="{9143A90F-D5EF-4F03-9706-84249A9511DD}"/>
              </a:ext>
            </a:extLst>
          </p:cNvPr>
          <p:cNvGrpSpPr>
            <a:grpSpLocks/>
          </p:cNvGrpSpPr>
          <p:nvPr/>
        </p:nvGrpSpPr>
        <p:grpSpPr bwMode="auto">
          <a:xfrm>
            <a:off x="10167078" y="5149121"/>
            <a:ext cx="1676400" cy="1536700"/>
            <a:chOff x="0" y="144"/>
            <a:chExt cx="1728" cy="1584"/>
          </a:xfrm>
        </p:grpSpPr>
        <p:sp>
          <p:nvSpPr>
            <p:cNvPr id="12317" name="AutoShape 1053">
              <a:extLst>
                <a:ext uri="{FF2B5EF4-FFF2-40B4-BE49-F238E27FC236}">
                  <a16:creationId xmlns:a16="http://schemas.microsoft.com/office/drawing/2014/main" id="{2DCC8A6F-9DFE-4D80-AA33-E7C6038549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44"/>
              <a:ext cx="1728" cy="1584"/>
            </a:xfrm>
            <a:prstGeom prst="star32">
              <a:avLst>
                <a:gd name="adj" fmla="val 37500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2318" name="Text Box 1054">
              <a:extLst>
                <a:ext uri="{FF2B5EF4-FFF2-40B4-BE49-F238E27FC236}">
                  <a16:creationId xmlns:a16="http://schemas.microsoft.com/office/drawing/2014/main" id="{F5600BF4-DD94-4BF7-B297-1132C0260A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576"/>
              <a:ext cx="960" cy="4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400">
                  <a:solidFill>
                    <a:srgbClr val="FF3300"/>
                  </a:solidFill>
                  <a:latin typeface="VNI-Souvir" pitchFamily="2" charset="0"/>
                </a:rPr>
                <a:t>36</a:t>
              </a:r>
            </a:p>
          </p:txBody>
        </p:sp>
      </p:grpSp>
      <p:grpSp>
        <p:nvGrpSpPr>
          <p:cNvPr id="12319" name="Group 1055">
            <a:extLst>
              <a:ext uri="{FF2B5EF4-FFF2-40B4-BE49-F238E27FC236}">
                <a16:creationId xmlns:a16="http://schemas.microsoft.com/office/drawing/2014/main" id="{CAA13CDB-6223-4410-9547-866E6FC57257}"/>
              </a:ext>
            </a:extLst>
          </p:cNvPr>
          <p:cNvGrpSpPr>
            <a:grpSpLocks/>
          </p:cNvGrpSpPr>
          <p:nvPr/>
        </p:nvGrpSpPr>
        <p:grpSpPr bwMode="auto">
          <a:xfrm>
            <a:off x="10167078" y="5149121"/>
            <a:ext cx="1676400" cy="1536700"/>
            <a:chOff x="0" y="144"/>
            <a:chExt cx="1728" cy="1584"/>
          </a:xfrm>
        </p:grpSpPr>
        <p:sp>
          <p:nvSpPr>
            <p:cNvPr id="12320" name="AutoShape 1056">
              <a:extLst>
                <a:ext uri="{FF2B5EF4-FFF2-40B4-BE49-F238E27FC236}">
                  <a16:creationId xmlns:a16="http://schemas.microsoft.com/office/drawing/2014/main" id="{3A86536C-E85D-4BAE-8B7F-47A13E2AE6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44"/>
              <a:ext cx="1728" cy="1584"/>
            </a:xfrm>
            <a:prstGeom prst="star32">
              <a:avLst>
                <a:gd name="adj" fmla="val 37500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2321" name="Text Box 1057">
              <a:extLst>
                <a:ext uri="{FF2B5EF4-FFF2-40B4-BE49-F238E27FC236}">
                  <a16:creationId xmlns:a16="http://schemas.microsoft.com/office/drawing/2014/main" id="{AB47E194-9F4E-471C-8D09-34AB0AE3CA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576"/>
              <a:ext cx="960" cy="4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400">
                  <a:solidFill>
                    <a:srgbClr val="FF3300"/>
                  </a:solidFill>
                  <a:latin typeface="VNI-Souvir" pitchFamily="2" charset="0"/>
                </a:rPr>
                <a:t>37</a:t>
              </a:r>
            </a:p>
          </p:txBody>
        </p:sp>
      </p:grpSp>
      <p:grpSp>
        <p:nvGrpSpPr>
          <p:cNvPr id="12322" name="Group 1058">
            <a:extLst>
              <a:ext uri="{FF2B5EF4-FFF2-40B4-BE49-F238E27FC236}">
                <a16:creationId xmlns:a16="http://schemas.microsoft.com/office/drawing/2014/main" id="{D0EBA7AB-A0D0-489D-9A79-0C9EDC4632A5}"/>
              </a:ext>
            </a:extLst>
          </p:cNvPr>
          <p:cNvGrpSpPr>
            <a:grpSpLocks/>
          </p:cNvGrpSpPr>
          <p:nvPr/>
        </p:nvGrpSpPr>
        <p:grpSpPr bwMode="auto">
          <a:xfrm>
            <a:off x="10167078" y="5149121"/>
            <a:ext cx="1676400" cy="1536700"/>
            <a:chOff x="0" y="144"/>
            <a:chExt cx="1728" cy="1584"/>
          </a:xfrm>
        </p:grpSpPr>
        <p:sp>
          <p:nvSpPr>
            <p:cNvPr id="12323" name="AutoShape 1059">
              <a:extLst>
                <a:ext uri="{FF2B5EF4-FFF2-40B4-BE49-F238E27FC236}">
                  <a16:creationId xmlns:a16="http://schemas.microsoft.com/office/drawing/2014/main" id="{07712D94-699C-4B0D-837C-AA858C7271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44"/>
              <a:ext cx="1728" cy="1584"/>
            </a:xfrm>
            <a:prstGeom prst="star32">
              <a:avLst>
                <a:gd name="adj" fmla="val 37500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2324" name="Text Box 1060">
              <a:extLst>
                <a:ext uri="{FF2B5EF4-FFF2-40B4-BE49-F238E27FC236}">
                  <a16:creationId xmlns:a16="http://schemas.microsoft.com/office/drawing/2014/main" id="{B8F01799-DE1F-4D8E-8443-D3AF4B3156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576"/>
              <a:ext cx="960" cy="4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400">
                  <a:solidFill>
                    <a:srgbClr val="FF3300"/>
                  </a:solidFill>
                  <a:latin typeface="VNI-Souvir" pitchFamily="2" charset="0"/>
                </a:rPr>
                <a:t>38</a:t>
              </a:r>
            </a:p>
          </p:txBody>
        </p:sp>
      </p:grpSp>
      <p:grpSp>
        <p:nvGrpSpPr>
          <p:cNvPr id="12325" name="Group 1061">
            <a:extLst>
              <a:ext uri="{FF2B5EF4-FFF2-40B4-BE49-F238E27FC236}">
                <a16:creationId xmlns:a16="http://schemas.microsoft.com/office/drawing/2014/main" id="{6D652CC3-CDD3-4689-BCEE-A1A568ACF0C8}"/>
              </a:ext>
            </a:extLst>
          </p:cNvPr>
          <p:cNvGrpSpPr>
            <a:grpSpLocks/>
          </p:cNvGrpSpPr>
          <p:nvPr/>
        </p:nvGrpSpPr>
        <p:grpSpPr bwMode="auto">
          <a:xfrm>
            <a:off x="10167078" y="5149121"/>
            <a:ext cx="1676400" cy="1536700"/>
            <a:chOff x="0" y="144"/>
            <a:chExt cx="1728" cy="1584"/>
          </a:xfrm>
        </p:grpSpPr>
        <p:sp>
          <p:nvSpPr>
            <p:cNvPr id="12326" name="AutoShape 1062">
              <a:extLst>
                <a:ext uri="{FF2B5EF4-FFF2-40B4-BE49-F238E27FC236}">
                  <a16:creationId xmlns:a16="http://schemas.microsoft.com/office/drawing/2014/main" id="{4E70A644-8776-47D7-ABFB-800CCCF026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44"/>
              <a:ext cx="1728" cy="1584"/>
            </a:xfrm>
            <a:prstGeom prst="star32">
              <a:avLst>
                <a:gd name="adj" fmla="val 37500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2327" name="Text Box 1063">
              <a:extLst>
                <a:ext uri="{FF2B5EF4-FFF2-40B4-BE49-F238E27FC236}">
                  <a16:creationId xmlns:a16="http://schemas.microsoft.com/office/drawing/2014/main" id="{9826010D-FE84-4F8C-AB5F-E86C1BD97A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576"/>
              <a:ext cx="960" cy="4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400">
                  <a:solidFill>
                    <a:srgbClr val="FF3300"/>
                  </a:solidFill>
                  <a:latin typeface="VNI-Souvir" pitchFamily="2" charset="0"/>
                </a:rPr>
                <a:t>39</a:t>
              </a:r>
            </a:p>
          </p:txBody>
        </p:sp>
      </p:grpSp>
      <p:grpSp>
        <p:nvGrpSpPr>
          <p:cNvPr id="12328" name="Group 1064">
            <a:extLst>
              <a:ext uri="{FF2B5EF4-FFF2-40B4-BE49-F238E27FC236}">
                <a16:creationId xmlns:a16="http://schemas.microsoft.com/office/drawing/2014/main" id="{966F706F-3830-487B-8EE2-0193CD052A2C}"/>
              </a:ext>
            </a:extLst>
          </p:cNvPr>
          <p:cNvGrpSpPr>
            <a:grpSpLocks/>
          </p:cNvGrpSpPr>
          <p:nvPr/>
        </p:nvGrpSpPr>
        <p:grpSpPr bwMode="auto">
          <a:xfrm>
            <a:off x="10167078" y="5149121"/>
            <a:ext cx="1676400" cy="1536700"/>
            <a:chOff x="0" y="144"/>
            <a:chExt cx="1728" cy="1584"/>
          </a:xfrm>
        </p:grpSpPr>
        <p:sp>
          <p:nvSpPr>
            <p:cNvPr id="12329" name="AutoShape 1065">
              <a:extLst>
                <a:ext uri="{FF2B5EF4-FFF2-40B4-BE49-F238E27FC236}">
                  <a16:creationId xmlns:a16="http://schemas.microsoft.com/office/drawing/2014/main" id="{FAE84036-9717-4E6F-8293-853E1A829A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44"/>
              <a:ext cx="1728" cy="1584"/>
            </a:xfrm>
            <a:prstGeom prst="star32">
              <a:avLst>
                <a:gd name="adj" fmla="val 37500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2330" name="Text Box 1066">
              <a:extLst>
                <a:ext uri="{FF2B5EF4-FFF2-40B4-BE49-F238E27FC236}">
                  <a16:creationId xmlns:a16="http://schemas.microsoft.com/office/drawing/2014/main" id="{FC4E6933-C74E-4AC0-90A8-E942931175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576"/>
              <a:ext cx="960" cy="4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400">
                  <a:solidFill>
                    <a:srgbClr val="FF3300"/>
                  </a:solidFill>
                  <a:latin typeface="VNI-Souvir" pitchFamily="2" charset="0"/>
                </a:rPr>
                <a:t>40</a:t>
              </a:r>
            </a:p>
          </p:txBody>
        </p:sp>
      </p:grpSp>
      <p:grpSp>
        <p:nvGrpSpPr>
          <p:cNvPr id="12331" name="Group 1067">
            <a:extLst>
              <a:ext uri="{FF2B5EF4-FFF2-40B4-BE49-F238E27FC236}">
                <a16:creationId xmlns:a16="http://schemas.microsoft.com/office/drawing/2014/main" id="{617CB319-C1D6-462E-912B-4E5BE366CEB6}"/>
              </a:ext>
            </a:extLst>
          </p:cNvPr>
          <p:cNvGrpSpPr>
            <a:grpSpLocks/>
          </p:cNvGrpSpPr>
          <p:nvPr/>
        </p:nvGrpSpPr>
        <p:grpSpPr bwMode="auto">
          <a:xfrm>
            <a:off x="10167078" y="5149121"/>
            <a:ext cx="1676400" cy="1536700"/>
            <a:chOff x="0" y="144"/>
            <a:chExt cx="1728" cy="1584"/>
          </a:xfrm>
        </p:grpSpPr>
        <p:sp>
          <p:nvSpPr>
            <p:cNvPr id="12332" name="AutoShape 1068">
              <a:extLst>
                <a:ext uri="{FF2B5EF4-FFF2-40B4-BE49-F238E27FC236}">
                  <a16:creationId xmlns:a16="http://schemas.microsoft.com/office/drawing/2014/main" id="{3F619A7E-3700-4A79-9E5F-F126688A88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44"/>
              <a:ext cx="1728" cy="1584"/>
            </a:xfrm>
            <a:prstGeom prst="star32">
              <a:avLst>
                <a:gd name="adj" fmla="val 37500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2333" name="Text Box 1069">
              <a:extLst>
                <a:ext uri="{FF2B5EF4-FFF2-40B4-BE49-F238E27FC236}">
                  <a16:creationId xmlns:a16="http://schemas.microsoft.com/office/drawing/2014/main" id="{59C48223-7DBE-4D14-8DD2-3CE8A5BEB2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576"/>
              <a:ext cx="960" cy="4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400">
                  <a:solidFill>
                    <a:srgbClr val="FF3300"/>
                  </a:solidFill>
                  <a:latin typeface="VNI-Souvir" pitchFamily="2" charset="0"/>
                </a:rPr>
                <a:t>41</a:t>
              </a:r>
            </a:p>
          </p:txBody>
        </p:sp>
      </p:grpSp>
      <p:grpSp>
        <p:nvGrpSpPr>
          <p:cNvPr id="12334" name="Group 1070">
            <a:extLst>
              <a:ext uri="{FF2B5EF4-FFF2-40B4-BE49-F238E27FC236}">
                <a16:creationId xmlns:a16="http://schemas.microsoft.com/office/drawing/2014/main" id="{71272E6C-097C-4B55-A33D-3BC987A4C43E}"/>
              </a:ext>
            </a:extLst>
          </p:cNvPr>
          <p:cNvGrpSpPr>
            <a:grpSpLocks/>
          </p:cNvGrpSpPr>
          <p:nvPr/>
        </p:nvGrpSpPr>
        <p:grpSpPr bwMode="auto">
          <a:xfrm>
            <a:off x="10167078" y="5149121"/>
            <a:ext cx="1676400" cy="1536700"/>
            <a:chOff x="0" y="144"/>
            <a:chExt cx="1728" cy="1584"/>
          </a:xfrm>
        </p:grpSpPr>
        <p:sp>
          <p:nvSpPr>
            <p:cNvPr id="12335" name="AutoShape 1071">
              <a:extLst>
                <a:ext uri="{FF2B5EF4-FFF2-40B4-BE49-F238E27FC236}">
                  <a16:creationId xmlns:a16="http://schemas.microsoft.com/office/drawing/2014/main" id="{CF96561A-F54B-4EE8-AE2D-C51F4DE3F6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44"/>
              <a:ext cx="1728" cy="1584"/>
            </a:xfrm>
            <a:prstGeom prst="star32">
              <a:avLst>
                <a:gd name="adj" fmla="val 37500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2336" name="Text Box 1072">
              <a:extLst>
                <a:ext uri="{FF2B5EF4-FFF2-40B4-BE49-F238E27FC236}">
                  <a16:creationId xmlns:a16="http://schemas.microsoft.com/office/drawing/2014/main" id="{7EF3D482-7032-46AE-BB04-D10928F4C7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576"/>
              <a:ext cx="960" cy="4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400">
                  <a:solidFill>
                    <a:srgbClr val="FF3300"/>
                  </a:solidFill>
                  <a:latin typeface="VNI-Souvir" pitchFamily="2" charset="0"/>
                </a:rPr>
                <a:t>42</a:t>
              </a:r>
            </a:p>
          </p:txBody>
        </p:sp>
      </p:grpSp>
      <p:grpSp>
        <p:nvGrpSpPr>
          <p:cNvPr id="12337" name="Group 1073">
            <a:extLst>
              <a:ext uri="{FF2B5EF4-FFF2-40B4-BE49-F238E27FC236}">
                <a16:creationId xmlns:a16="http://schemas.microsoft.com/office/drawing/2014/main" id="{6810FD84-FF48-4E00-91FE-D37F00E88437}"/>
              </a:ext>
            </a:extLst>
          </p:cNvPr>
          <p:cNvGrpSpPr>
            <a:grpSpLocks/>
          </p:cNvGrpSpPr>
          <p:nvPr/>
        </p:nvGrpSpPr>
        <p:grpSpPr bwMode="auto">
          <a:xfrm>
            <a:off x="10167078" y="5149121"/>
            <a:ext cx="1676400" cy="1536700"/>
            <a:chOff x="0" y="144"/>
            <a:chExt cx="1728" cy="1584"/>
          </a:xfrm>
        </p:grpSpPr>
        <p:sp>
          <p:nvSpPr>
            <p:cNvPr id="12338" name="AutoShape 1074">
              <a:extLst>
                <a:ext uri="{FF2B5EF4-FFF2-40B4-BE49-F238E27FC236}">
                  <a16:creationId xmlns:a16="http://schemas.microsoft.com/office/drawing/2014/main" id="{115C2A24-CA97-42EB-8EAE-367AC293EA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44"/>
              <a:ext cx="1728" cy="1584"/>
            </a:xfrm>
            <a:prstGeom prst="star32">
              <a:avLst>
                <a:gd name="adj" fmla="val 37500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2339" name="Text Box 1075">
              <a:extLst>
                <a:ext uri="{FF2B5EF4-FFF2-40B4-BE49-F238E27FC236}">
                  <a16:creationId xmlns:a16="http://schemas.microsoft.com/office/drawing/2014/main" id="{11E4798A-16FE-43AC-AA16-D6A194E9CF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576"/>
              <a:ext cx="960" cy="4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400">
                  <a:solidFill>
                    <a:srgbClr val="FF3300"/>
                  </a:solidFill>
                  <a:latin typeface="VNI-Souvir" pitchFamily="2" charset="0"/>
                </a:rPr>
                <a:t>43</a:t>
              </a:r>
            </a:p>
          </p:txBody>
        </p:sp>
      </p:grpSp>
      <p:grpSp>
        <p:nvGrpSpPr>
          <p:cNvPr id="12340" name="Group 1076">
            <a:extLst>
              <a:ext uri="{FF2B5EF4-FFF2-40B4-BE49-F238E27FC236}">
                <a16:creationId xmlns:a16="http://schemas.microsoft.com/office/drawing/2014/main" id="{4C16627C-F792-4CAC-BB00-832879B55ACB}"/>
              </a:ext>
            </a:extLst>
          </p:cNvPr>
          <p:cNvGrpSpPr>
            <a:grpSpLocks/>
          </p:cNvGrpSpPr>
          <p:nvPr/>
        </p:nvGrpSpPr>
        <p:grpSpPr bwMode="auto">
          <a:xfrm>
            <a:off x="10167078" y="5149121"/>
            <a:ext cx="1676400" cy="1536700"/>
            <a:chOff x="0" y="144"/>
            <a:chExt cx="1728" cy="1584"/>
          </a:xfrm>
        </p:grpSpPr>
        <p:sp>
          <p:nvSpPr>
            <p:cNvPr id="12341" name="AutoShape 1077">
              <a:extLst>
                <a:ext uri="{FF2B5EF4-FFF2-40B4-BE49-F238E27FC236}">
                  <a16:creationId xmlns:a16="http://schemas.microsoft.com/office/drawing/2014/main" id="{E1EB74D5-7C02-446E-992F-2C99B20182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44"/>
              <a:ext cx="1728" cy="1584"/>
            </a:xfrm>
            <a:prstGeom prst="star32">
              <a:avLst>
                <a:gd name="adj" fmla="val 37500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2342" name="Text Box 1078">
              <a:extLst>
                <a:ext uri="{FF2B5EF4-FFF2-40B4-BE49-F238E27FC236}">
                  <a16:creationId xmlns:a16="http://schemas.microsoft.com/office/drawing/2014/main" id="{9D2E7DE6-E6E7-469D-A16D-83A8493FBB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576"/>
              <a:ext cx="960" cy="4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400">
                  <a:solidFill>
                    <a:srgbClr val="FF3300"/>
                  </a:solidFill>
                  <a:latin typeface="VNI-Souvir" pitchFamily="2" charset="0"/>
                </a:rPr>
                <a:t>44</a:t>
              </a:r>
            </a:p>
          </p:txBody>
        </p:sp>
      </p:grpSp>
      <p:grpSp>
        <p:nvGrpSpPr>
          <p:cNvPr id="12343" name="Group 1079">
            <a:extLst>
              <a:ext uri="{FF2B5EF4-FFF2-40B4-BE49-F238E27FC236}">
                <a16:creationId xmlns:a16="http://schemas.microsoft.com/office/drawing/2014/main" id="{EE23A5DB-A5ED-4CCB-A77E-ADB08E3890DC}"/>
              </a:ext>
            </a:extLst>
          </p:cNvPr>
          <p:cNvGrpSpPr>
            <a:grpSpLocks/>
          </p:cNvGrpSpPr>
          <p:nvPr/>
        </p:nvGrpSpPr>
        <p:grpSpPr bwMode="auto">
          <a:xfrm>
            <a:off x="10167078" y="5149121"/>
            <a:ext cx="1676400" cy="1536700"/>
            <a:chOff x="0" y="144"/>
            <a:chExt cx="1728" cy="1584"/>
          </a:xfrm>
        </p:grpSpPr>
        <p:sp>
          <p:nvSpPr>
            <p:cNvPr id="12344" name="AutoShape 1080">
              <a:extLst>
                <a:ext uri="{FF2B5EF4-FFF2-40B4-BE49-F238E27FC236}">
                  <a16:creationId xmlns:a16="http://schemas.microsoft.com/office/drawing/2014/main" id="{E53A3AE9-D0FE-4056-A312-787BD50451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44"/>
              <a:ext cx="1728" cy="1584"/>
            </a:xfrm>
            <a:prstGeom prst="star32">
              <a:avLst>
                <a:gd name="adj" fmla="val 37500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2345" name="Text Box 1081">
              <a:extLst>
                <a:ext uri="{FF2B5EF4-FFF2-40B4-BE49-F238E27FC236}">
                  <a16:creationId xmlns:a16="http://schemas.microsoft.com/office/drawing/2014/main" id="{3D3D0CF7-76E6-49A8-AB03-D06317F337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576"/>
              <a:ext cx="960" cy="4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400">
                  <a:solidFill>
                    <a:srgbClr val="FF3300"/>
                  </a:solidFill>
                  <a:latin typeface="VNI-Souvir" pitchFamily="2" charset="0"/>
                </a:rPr>
                <a:t>45</a:t>
              </a:r>
            </a:p>
          </p:txBody>
        </p:sp>
      </p:grpSp>
      <p:grpSp>
        <p:nvGrpSpPr>
          <p:cNvPr id="12346" name="Group 1082">
            <a:extLst>
              <a:ext uri="{FF2B5EF4-FFF2-40B4-BE49-F238E27FC236}">
                <a16:creationId xmlns:a16="http://schemas.microsoft.com/office/drawing/2014/main" id="{C8D1B790-8C8F-4940-8936-BD2D9EDD7E80}"/>
              </a:ext>
            </a:extLst>
          </p:cNvPr>
          <p:cNvGrpSpPr>
            <a:grpSpLocks/>
          </p:cNvGrpSpPr>
          <p:nvPr/>
        </p:nvGrpSpPr>
        <p:grpSpPr bwMode="auto">
          <a:xfrm>
            <a:off x="10167078" y="5149121"/>
            <a:ext cx="1676400" cy="1536700"/>
            <a:chOff x="0" y="144"/>
            <a:chExt cx="1728" cy="1584"/>
          </a:xfrm>
        </p:grpSpPr>
        <p:sp>
          <p:nvSpPr>
            <p:cNvPr id="12347" name="AutoShape 1083">
              <a:extLst>
                <a:ext uri="{FF2B5EF4-FFF2-40B4-BE49-F238E27FC236}">
                  <a16:creationId xmlns:a16="http://schemas.microsoft.com/office/drawing/2014/main" id="{7E229F54-72F7-410F-AA38-10C5B34306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44"/>
              <a:ext cx="1728" cy="1584"/>
            </a:xfrm>
            <a:prstGeom prst="star32">
              <a:avLst>
                <a:gd name="adj" fmla="val 37500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2348" name="Text Box 1084">
              <a:extLst>
                <a:ext uri="{FF2B5EF4-FFF2-40B4-BE49-F238E27FC236}">
                  <a16:creationId xmlns:a16="http://schemas.microsoft.com/office/drawing/2014/main" id="{B19C1FFF-C157-4D37-8039-ED362E4AB9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576"/>
              <a:ext cx="960" cy="4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400">
                  <a:solidFill>
                    <a:srgbClr val="FF3300"/>
                  </a:solidFill>
                  <a:latin typeface="VNI-Souvir" pitchFamily="2" charset="0"/>
                </a:rPr>
                <a:t>46</a:t>
              </a:r>
            </a:p>
          </p:txBody>
        </p:sp>
      </p:grpSp>
      <p:grpSp>
        <p:nvGrpSpPr>
          <p:cNvPr id="12349" name="Group 1085">
            <a:extLst>
              <a:ext uri="{FF2B5EF4-FFF2-40B4-BE49-F238E27FC236}">
                <a16:creationId xmlns:a16="http://schemas.microsoft.com/office/drawing/2014/main" id="{C580DBB3-BCE3-4A6A-97CE-EC4ECBEBF80A}"/>
              </a:ext>
            </a:extLst>
          </p:cNvPr>
          <p:cNvGrpSpPr>
            <a:grpSpLocks/>
          </p:cNvGrpSpPr>
          <p:nvPr/>
        </p:nvGrpSpPr>
        <p:grpSpPr bwMode="auto">
          <a:xfrm>
            <a:off x="10167078" y="5149121"/>
            <a:ext cx="1676400" cy="1536700"/>
            <a:chOff x="0" y="144"/>
            <a:chExt cx="1728" cy="1584"/>
          </a:xfrm>
        </p:grpSpPr>
        <p:sp>
          <p:nvSpPr>
            <p:cNvPr id="12350" name="AutoShape 1086">
              <a:extLst>
                <a:ext uri="{FF2B5EF4-FFF2-40B4-BE49-F238E27FC236}">
                  <a16:creationId xmlns:a16="http://schemas.microsoft.com/office/drawing/2014/main" id="{7C9EAAAB-39E6-4CE2-BE48-13C6F99D96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44"/>
              <a:ext cx="1728" cy="1584"/>
            </a:xfrm>
            <a:prstGeom prst="star32">
              <a:avLst>
                <a:gd name="adj" fmla="val 37500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2351" name="Text Box 1087">
              <a:extLst>
                <a:ext uri="{FF2B5EF4-FFF2-40B4-BE49-F238E27FC236}">
                  <a16:creationId xmlns:a16="http://schemas.microsoft.com/office/drawing/2014/main" id="{A91ADE2E-2679-4351-A126-AE6895ECEC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576"/>
              <a:ext cx="960" cy="4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400">
                  <a:solidFill>
                    <a:srgbClr val="FF3300"/>
                  </a:solidFill>
                  <a:latin typeface="VNI-Souvir" pitchFamily="2" charset="0"/>
                </a:rPr>
                <a:t>47</a:t>
              </a:r>
            </a:p>
          </p:txBody>
        </p:sp>
      </p:grpSp>
      <p:grpSp>
        <p:nvGrpSpPr>
          <p:cNvPr id="12352" name="Group 1088">
            <a:extLst>
              <a:ext uri="{FF2B5EF4-FFF2-40B4-BE49-F238E27FC236}">
                <a16:creationId xmlns:a16="http://schemas.microsoft.com/office/drawing/2014/main" id="{B0FF5C54-2B46-41C9-B648-44360491BF39}"/>
              </a:ext>
            </a:extLst>
          </p:cNvPr>
          <p:cNvGrpSpPr>
            <a:grpSpLocks/>
          </p:cNvGrpSpPr>
          <p:nvPr/>
        </p:nvGrpSpPr>
        <p:grpSpPr bwMode="auto">
          <a:xfrm>
            <a:off x="10167078" y="5149121"/>
            <a:ext cx="1676400" cy="1536700"/>
            <a:chOff x="0" y="144"/>
            <a:chExt cx="1728" cy="1584"/>
          </a:xfrm>
        </p:grpSpPr>
        <p:sp>
          <p:nvSpPr>
            <p:cNvPr id="12353" name="AutoShape 1089">
              <a:extLst>
                <a:ext uri="{FF2B5EF4-FFF2-40B4-BE49-F238E27FC236}">
                  <a16:creationId xmlns:a16="http://schemas.microsoft.com/office/drawing/2014/main" id="{72C30715-8519-402A-9B7C-E49E777BDE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44"/>
              <a:ext cx="1728" cy="1584"/>
            </a:xfrm>
            <a:prstGeom prst="star32">
              <a:avLst>
                <a:gd name="adj" fmla="val 37500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2354" name="Text Box 1090">
              <a:extLst>
                <a:ext uri="{FF2B5EF4-FFF2-40B4-BE49-F238E27FC236}">
                  <a16:creationId xmlns:a16="http://schemas.microsoft.com/office/drawing/2014/main" id="{A5943FBC-F701-4D4E-9822-3E7C6F7836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576"/>
              <a:ext cx="960" cy="4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400">
                  <a:solidFill>
                    <a:srgbClr val="FF3300"/>
                  </a:solidFill>
                  <a:latin typeface="VNI-Souvir" pitchFamily="2" charset="0"/>
                </a:rPr>
                <a:t>48</a:t>
              </a:r>
            </a:p>
          </p:txBody>
        </p:sp>
      </p:grpSp>
      <p:grpSp>
        <p:nvGrpSpPr>
          <p:cNvPr id="12355" name="Group 1091">
            <a:extLst>
              <a:ext uri="{FF2B5EF4-FFF2-40B4-BE49-F238E27FC236}">
                <a16:creationId xmlns:a16="http://schemas.microsoft.com/office/drawing/2014/main" id="{AE4D5626-882D-4C33-8AC7-8B786D131435}"/>
              </a:ext>
            </a:extLst>
          </p:cNvPr>
          <p:cNvGrpSpPr>
            <a:grpSpLocks/>
          </p:cNvGrpSpPr>
          <p:nvPr/>
        </p:nvGrpSpPr>
        <p:grpSpPr bwMode="auto">
          <a:xfrm>
            <a:off x="10167078" y="5149121"/>
            <a:ext cx="1676400" cy="1536700"/>
            <a:chOff x="0" y="144"/>
            <a:chExt cx="1728" cy="1584"/>
          </a:xfrm>
        </p:grpSpPr>
        <p:sp>
          <p:nvSpPr>
            <p:cNvPr id="12356" name="AutoShape 1092">
              <a:extLst>
                <a:ext uri="{FF2B5EF4-FFF2-40B4-BE49-F238E27FC236}">
                  <a16:creationId xmlns:a16="http://schemas.microsoft.com/office/drawing/2014/main" id="{99223014-BA99-4308-A2B8-56BA705EB4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44"/>
              <a:ext cx="1728" cy="1584"/>
            </a:xfrm>
            <a:prstGeom prst="star32">
              <a:avLst>
                <a:gd name="adj" fmla="val 37500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2357" name="Text Box 1093">
              <a:extLst>
                <a:ext uri="{FF2B5EF4-FFF2-40B4-BE49-F238E27FC236}">
                  <a16:creationId xmlns:a16="http://schemas.microsoft.com/office/drawing/2014/main" id="{D0FE244E-C467-4CFA-8E89-E6E50B3EB2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576"/>
              <a:ext cx="960" cy="4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400">
                  <a:solidFill>
                    <a:srgbClr val="FF3300"/>
                  </a:solidFill>
                  <a:latin typeface="VNI-Souvir" pitchFamily="2" charset="0"/>
                </a:rPr>
                <a:t>49</a:t>
              </a:r>
            </a:p>
          </p:txBody>
        </p:sp>
      </p:grpSp>
      <p:grpSp>
        <p:nvGrpSpPr>
          <p:cNvPr id="12358" name="Group 1094">
            <a:extLst>
              <a:ext uri="{FF2B5EF4-FFF2-40B4-BE49-F238E27FC236}">
                <a16:creationId xmlns:a16="http://schemas.microsoft.com/office/drawing/2014/main" id="{65598143-32FD-4786-897B-1DE2EC1BC9EE}"/>
              </a:ext>
            </a:extLst>
          </p:cNvPr>
          <p:cNvGrpSpPr>
            <a:grpSpLocks/>
          </p:cNvGrpSpPr>
          <p:nvPr/>
        </p:nvGrpSpPr>
        <p:grpSpPr bwMode="auto">
          <a:xfrm>
            <a:off x="10167078" y="5149121"/>
            <a:ext cx="1676400" cy="1536700"/>
            <a:chOff x="0" y="144"/>
            <a:chExt cx="1728" cy="1584"/>
          </a:xfrm>
        </p:grpSpPr>
        <p:sp>
          <p:nvSpPr>
            <p:cNvPr id="12359" name="AutoShape 1095">
              <a:extLst>
                <a:ext uri="{FF2B5EF4-FFF2-40B4-BE49-F238E27FC236}">
                  <a16:creationId xmlns:a16="http://schemas.microsoft.com/office/drawing/2014/main" id="{D900CF55-A528-434B-8BD8-F65EA4BB0D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44"/>
              <a:ext cx="1728" cy="1584"/>
            </a:xfrm>
            <a:prstGeom prst="star32">
              <a:avLst>
                <a:gd name="adj" fmla="val 37500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2360" name="Text Box 1096">
              <a:extLst>
                <a:ext uri="{FF2B5EF4-FFF2-40B4-BE49-F238E27FC236}">
                  <a16:creationId xmlns:a16="http://schemas.microsoft.com/office/drawing/2014/main" id="{4AAF371E-8D62-45C1-BECD-CDAE1AE0C7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576"/>
              <a:ext cx="960" cy="4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400">
                  <a:solidFill>
                    <a:srgbClr val="FF3300"/>
                  </a:solidFill>
                  <a:latin typeface="VNI-Souvir" pitchFamily="2" charset="0"/>
                </a:rPr>
                <a:t>50</a:t>
              </a:r>
            </a:p>
          </p:txBody>
        </p:sp>
      </p:grpSp>
      <p:grpSp>
        <p:nvGrpSpPr>
          <p:cNvPr id="12361" name="Group 1097">
            <a:extLst>
              <a:ext uri="{FF2B5EF4-FFF2-40B4-BE49-F238E27FC236}">
                <a16:creationId xmlns:a16="http://schemas.microsoft.com/office/drawing/2014/main" id="{7DFE0C62-B683-484D-AFFF-C835739D4263}"/>
              </a:ext>
            </a:extLst>
          </p:cNvPr>
          <p:cNvGrpSpPr>
            <a:grpSpLocks/>
          </p:cNvGrpSpPr>
          <p:nvPr/>
        </p:nvGrpSpPr>
        <p:grpSpPr bwMode="auto">
          <a:xfrm>
            <a:off x="10167078" y="5149121"/>
            <a:ext cx="1676400" cy="1536700"/>
            <a:chOff x="0" y="144"/>
            <a:chExt cx="1728" cy="1584"/>
          </a:xfrm>
        </p:grpSpPr>
        <p:sp>
          <p:nvSpPr>
            <p:cNvPr id="12362" name="AutoShape 1098">
              <a:extLst>
                <a:ext uri="{FF2B5EF4-FFF2-40B4-BE49-F238E27FC236}">
                  <a16:creationId xmlns:a16="http://schemas.microsoft.com/office/drawing/2014/main" id="{9AA2CC99-BF79-4D97-892E-B04EA29FD7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44"/>
              <a:ext cx="1728" cy="1584"/>
            </a:xfrm>
            <a:prstGeom prst="star32">
              <a:avLst>
                <a:gd name="adj" fmla="val 37500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2363" name="Text Box 1099">
              <a:extLst>
                <a:ext uri="{FF2B5EF4-FFF2-40B4-BE49-F238E27FC236}">
                  <a16:creationId xmlns:a16="http://schemas.microsoft.com/office/drawing/2014/main" id="{4F07768A-B3B1-40C9-8BE6-58AD12D0E1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576"/>
              <a:ext cx="960" cy="4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400">
                  <a:solidFill>
                    <a:srgbClr val="FF3300"/>
                  </a:solidFill>
                  <a:latin typeface="VNI-Souvir" pitchFamily="2" charset="0"/>
                </a:rPr>
                <a:t>51</a:t>
              </a:r>
            </a:p>
          </p:txBody>
        </p:sp>
      </p:grpSp>
      <p:grpSp>
        <p:nvGrpSpPr>
          <p:cNvPr id="12364" name="Group 1100">
            <a:extLst>
              <a:ext uri="{FF2B5EF4-FFF2-40B4-BE49-F238E27FC236}">
                <a16:creationId xmlns:a16="http://schemas.microsoft.com/office/drawing/2014/main" id="{33EBE229-7F50-412C-A0D9-2407380D2017}"/>
              </a:ext>
            </a:extLst>
          </p:cNvPr>
          <p:cNvGrpSpPr>
            <a:grpSpLocks/>
          </p:cNvGrpSpPr>
          <p:nvPr/>
        </p:nvGrpSpPr>
        <p:grpSpPr bwMode="auto">
          <a:xfrm>
            <a:off x="10167078" y="5149121"/>
            <a:ext cx="1676400" cy="1536700"/>
            <a:chOff x="0" y="144"/>
            <a:chExt cx="1728" cy="1584"/>
          </a:xfrm>
        </p:grpSpPr>
        <p:sp>
          <p:nvSpPr>
            <p:cNvPr id="12365" name="AutoShape 1101">
              <a:extLst>
                <a:ext uri="{FF2B5EF4-FFF2-40B4-BE49-F238E27FC236}">
                  <a16:creationId xmlns:a16="http://schemas.microsoft.com/office/drawing/2014/main" id="{04378FC5-A161-481E-A9DC-A09AE7D1A9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44"/>
              <a:ext cx="1728" cy="1584"/>
            </a:xfrm>
            <a:prstGeom prst="star32">
              <a:avLst>
                <a:gd name="adj" fmla="val 37500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2366" name="Text Box 1102">
              <a:extLst>
                <a:ext uri="{FF2B5EF4-FFF2-40B4-BE49-F238E27FC236}">
                  <a16:creationId xmlns:a16="http://schemas.microsoft.com/office/drawing/2014/main" id="{2F22997D-6D5D-4797-822F-D87D98ACDA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576"/>
              <a:ext cx="960" cy="4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400">
                  <a:solidFill>
                    <a:srgbClr val="FF3300"/>
                  </a:solidFill>
                  <a:latin typeface="VNI-Souvir" pitchFamily="2" charset="0"/>
                </a:rPr>
                <a:t>52</a:t>
              </a:r>
            </a:p>
          </p:txBody>
        </p:sp>
      </p:grpSp>
      <p:grpSp>
        <p:nvGrpSpPr>
          <p:cNvPr id="12367" name="Group 1103">
            <a:extLst>
              <a:ext uri="{FF2B5EF4-FFF2-40B4-BE49-F238E27FC236}">
                <a16:creationId xmlns:a16="http://schemas.microsoft.com/office/drawing/2014/main" id="{C9A4CD05-513A-4989-961A-27DF933C4022}"/>
              </a:ext>
            </a:extLst>
          </p:cNvPr>
          <p:cNvGrpSpPr>
            <a:grpSpLocks/>
          </p:cNvGrpSpPr>
          <p:nvPr/>
        </p:nvGrpSpPr>
        <p:grpSpPr bwMode="auto">
          <a:xfrm>
            <a:off x="10167078" y="5149121"/>
            <a:ext cx="1676400" cy="1536700"/>
            <a:chOff x="0" y="144"/>
            <a:chExt cx="1728" cy="1584"/>
          </a:xfrm>
        </p:grpSpPr>
        <p:sp>
          <p:nvSpPr>
            <p:cNvPr id="12368" name="AutoShape 1104">
              <a:extLst>
                <a:ext uri="{FF2B5EF4-FFF2-40B4-BE49-F238E27FC236}">
                  <a16:creationId xmlns:a16="http://schemas.microsoft.com/office/drawing/2014/main" id="{DAF60EAD-165F-4447-837B-F9028636BD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44"/>
              <a:ext cx="1728" cy="1584"/>
            </a:xfrm>
            <a:prstGeom prst="star32">
              <a:avLst>
                <a:gd name="adj" fmla="val 37500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2369" name="Text Box 1105">
              <a:extLst>
                <a:ext uri="{FF2B5EF4-FFF2-40B4-BE49-F238E27FC236}">
                  <a16:creationId xmlns:a16="http://schemas.microsoft.com/office/drawing/2014/main" id="{5A414483-12FB-445C-BD10-4025D1F045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576"/>
              <a:ext cx="960" cy="4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400">
                  <a:solidFill>
                    <a:srgbClr val="FF3300"/>
                  </a:solidFill>
                  <a:latin typeface="VNI-Souvir" pitchFamily="2" charset="0"/>
                </a:rPr>
                <a:t>53</a:t>
              </a:r>
            </a:p>
          </p:txBody>
        </p:sp>
      </p:grpSp>
      <p:grpSp>
        <p:nvGrpSpPr>
          <p:cNvPr id="12370" name="Group 1106">
            <a:extLst>
              <a:ext uri="{FF2B5EF4-FFF2-40B4-BE49-F238E27FC236}">
                <a16:creationId xmlns:a16="http://schemas.microsoft.com/office/drawing/2014/main" id="{A2BAEC61-8CB1-4256-8EBF-21AD869AB5B7}"/>
              </a:ext>
            </a:extLst>
          </p:cNvPr>
          <p:cNvGrpSpPr>
            <a:grpSpLocks/>
          </p:cNvGrpSpPr>
          <p:nvPr/>
        </p:nvGrpSpPr>
        <p:grpSpPr bwMode="auto">
          <a:xfrm>
            <a:off x="10167078" y="5149121"/>
            <a:ext cx="1676400" cy="1536700"/>
            <a:chOff x="0" y="144"/>
            <a:chExt cx="1728" cy="1584"/>
          </a:xfrm>
        </p:grpSpPr>
        <p:sp>
          <p:nvSpPr>
            <p:cNvPr id="12371" name="AutoShape 1107">
              <a:extLst>
                <a:ext uri="{FF2B5EF4-FFF2-40B4-BE49-F238E27FC236}">
                  <a16:creationId xmlns:a16="http://schemas.microsoft.com/office/drawing/2014/main" id="{81A4D633-78EE-465D-B4CC-8198A157B7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44"/>
              <a:ext cx="1728" cy="1584"/>
            </a:xfrm>
            <a:prstGeom prst="star32">
              <a:avLst>
                <a:gd name="adj" fmla="val 37500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2372" name="Text Box 1108">
              <a:extLst>
                <a:ext uri="{FF2B5EF4-FFF2-40B4-BE49-F238E27FC236}">
                  <a16:creationId xmlns:a16="http://schemas.microsoft.com/office/drawing/2014/main" id="{40F9E41C-6146-4A0E-B5DE-CF6F3E989F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576"/>
              <a:ext cx="960" cy="4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400">
                  <a:solidFill>
                    <a:srgbClr val="FF3300"/>
                  </a:solidFill>
                  <a:latin typeface="VNI-Souvir" pitchFamily="2" charset="0"/>
                </a:rPr>
                <a:t>54</a:t>
              </a:r>
            </a:p>
          </p:txBody>
        </p:sp>
      </p:grpSp>
      <p:grpSp>
        <p:nvGrpSpPr>
          <p:cNvPr id="12373" name="Group 1109">
            <a:extLst>
              <a:ext uri="{FF2B5EF4-FFF2-40B4-BE49-F238E27FC236}">
                <a16:creationId xmlns:a16="http://schemas.microsoft.com/office/drawing/2014/main" id="{250AE9C4-1FFE-4FB8-A3C6-0AFC2F26A4A5}"/>
              </a:ext>
            </a:extLst>
          </p:cNvPr>
          <p:cNvGrpSpPr>
            <a:grpSpLocks/>
          </p:cNvGrpSpPr>
          <p:nvPr/>
        </p:nvGrpSpPr>
        <p:grpSpPr bwMode="auto">
          <a:xfrm>
            <a:off x="10167078" y="5149121"/>
            <a:ext cx="1676400" cy="1536700"/>
            <a:chOff x="0" y="144"/>
            <a:chExt cx="1728" cy="1584"/>
          </a:xfrm>
        </p:grpSpPr>
        <p:sp>
          <p:nvSpPr>
            <p:cNvPr id="12374" name="AutoShape 1110">
              <a:extLst>
                <a:ext uri="{FF2B5EF4-FFF2-40B4-BE49-F238E27FC236}">
                  <a16:creationId xmlns:a16="http://schemas.microsoft.com/office/drawing/2014/main" id="{9B391065-37CF-4D94-85E8-16A0ABE642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44"/>
              <a:ext cx="1728" cy="1584"/>
            </a:xfrm>
            <a:prstGeom prst="star32">
              <a:avLst>
                <a:gd name="adj" fmla="val 37500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2375" name="Text Box 1111">
              <a:extLst>
                <a:ext uri="{FF2B5EF4-FFF2-40B4-BE49-F238E27FC236}">
                  <a16:creationId xmlns:a16="http://schemas.microsoft.com/office/drawing/2014/main" id="{53F07381-2379-4120-8C79-FB90C70464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576"/>
              <a:ext cx="960" cy="4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400">
                  <a:solidFill>
                    <a:srgbClr val="FF3300"/>
                  </a:solidFill>
                  <a:latin typeface="VNI-Souvir" pitchFamily="2" charset="0"/>
                </a:rPr>
                <a:t>55</a:t>
              </a:r>
            </a:p>
          </p:txBody>
        </p:sp>
      </p:grpSp>
      <p:grpSp>
        <p:nvGrpSpPr>
          <p:cNvPr id="12376" name="Group 1112">
            <a:extLst>
              <a:ext uri="{FF2B5EF4-FFF2-40B4-BE49-F238E27FC236}">
                <a16:creationId xmlns:a16="http://schemas.microsoft.com/office/drawing/2014/main" id="{A71EE619-808C-4B43-97CE-56224A8892E8}"/>
              </a:ext>
            </a:extLst>
          </p:cNvPr>
          <p:cNvGrpSpPr>
            <a:grpSpLocks/>
          </p:cNvGrpSpPr>
          <p:nvPr/>
        </p:nvGrpSpPr>
        <p:grpSpPr bwMode="auto">
          <a:xfrm>
            <a:off x="10167078" y="5149121"/>
            <a:ext cx="1676400" cy="1536700"/>
            <a:chOff x="0" y="144"/>
            <a:chExt cx="1728" cy="1584"/>
          </a:xfrm>
        </p:grpSpPr>
        <p:sp>
          <p:nvSpPr>
            <p:cNvPr id="12377" name="AutoShape 1113">
              <a:extLst>
                <a:ext uri="{FF2B5EF4-FFF2-40B4-BE49-F238E27FC236}">
                  <a16:creationId xmlns:a16="http://schemas.microsoft.com/office/drawing/2014/main" id="{3C6CFB07-4DB9-4271-A6B8-B4F317CC18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44"/>
              <a:ext cx="1728" cy="1584"/>
            </a:xfrm>
            <a:prstGeom prst="star32">
              <a:avLst>
                <a:gd name="adj" fmla="val 37500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2378" name="Text Box 1114">
              <a:extLst>
                <a:ext uri="{FF2B5EF4-FFF2-40B4-BE49-F238E27FC236}">
                  <a16:creationId xmlns:a16="http://schemas.microsoft.com/office/drawing/2014/main" id="{733FD80D-040F-4F4D-8138-52C3B0E071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576"/>
              <a:ext cx="960" cy="4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400">
                  <a:solidFill>
                    <a:srgbClr val="FF3300"/>
                  </a:solidFill>
                  <a:latin typeface="VNI-Souvir" pitchFamily="2" charset="0"/>
                </a:rPr>
                <a:t>56</a:t>
              </a:r>
            </a:p>
          </p:txBody>
        </p:sp>
      </p:grpSp>
      <p:grpSp>
        <p:nvGrpSpPr>
          <p:cNvPr id="12379" name="Group 1115">
            <a:extLst>
              <a:ext uri="{FF2B5EF4-FFF2-40B4-BE49-F238E27FC236}">
                <a16:creationId xmlns:a16="http://schemas.microsoft.com/office/drawing/2014/main" id="{07130FB9-CBB9-46C7-9C2D-908C18105893}"/>
              </a:ext>
            </a:extLst>
          </p:cNvPr>
          <p:cNvGrpSpPr>
            <a:grpSpLocks/>
          </p:cNvGrpSpPr>
          <p:nvPr/>
        </p:nvGrpSpPr>
        <p:grpSpPr bwMode="auto">
          <a:xfrm>
            <a:off x="10167078" y="5149121"/>
            <a:ext cx="1676400" cy="1536700"/>
            <a:chOff x="0" y="144"/>
            <a:chExt cx="1728" cy="1584"/>
          </a:xfrm>
        </p:grpSpPr>
        <p:sp>
          <p:nvSpPr>
            <p:cNvPr id="12380" name="AutoShape 1116">
              <a:extLst>
                <a:ext uri="{FF2B5EF4-FFF2-40B4-BE49-F238E27FC236}">
                  <a16:creationId xmlns:a16="http://schemas.microsoft.com/office/drawing/2014/main" id="{F52DB6D1-5A08-478E-94B9-B4897553DD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44"/>
              <a:ext cx="1728" cy="1584"/>
            </a:xfrm>
            <a:prstGeom prst="star32">
              <a:avLst>
                <a:gd name="adj" fmla="val 37500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2381" name="Text Box 1117">
              <a:extLst>
                <a:ext uri="{FF2B5EF4-FFF2-40B4-BE49-F238E27FC236}">
                  <a16:creationId xmlns:a16="http://schemas.microsoft.com/office/drawing/2014/main" id="{94B20A4D-6E43-4EC1-BF71-6CAC093B03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576"/>
              <a:ext cx="960" cy="4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400">
                  <a:solidFill>
                    <a:srgbClr val="FF3300"/>
                  </a:solidFill>
                  <a:latin typeface="VNI-Souvir" pitchFamily="2" charset="0"/>
                </a:rPr>
                <a:t>57</a:t>
              </a:r>
            </a:p>
          </p:txBody>
        </p:sp>
      </p:grpSp>
      <p:grpSp>
        <p:nvGrpSpPr>
          <p:cNvPr id="12382" name="Group 1118">
            <a:extLst>
              <a:ext uri="{FF2B5EF4-FFF2-40B4-BE49-F238E27FC236}">
                <a16:creationId xmlns:a16="http://schemas.microsoft.com/office/drawing/2014/main" id="{9DB76998-002A-430C-8BCF-FBD418234CB2}"/>
              </a:ext>
            </a:extLst>
          </p:cNvPr>
          <p:cNvGrpSpPr>
            <a:grpSpLocks/>
          </p:cNvGrpSpPr>
          <p:nvPr/>
        </p:nvGrpSpPr>
        <p:grpSpPr bwMode="auto">
          <a:xfrm>
            <a:off x="10167078" y="5149121"/>
            <a:ext cx="1676400" cy="1536700"/>
            <a:chOff x="0" y="144"/>
            <a:chExt cx="1728" cy="1584"/>
          </a:xfrm>
        </p:grpSpPr>
        <p:sp>
          <p:nvSpPr>
            <p:cNvPr id="12383" name="AutoShape 1119">
              <a:extLst>
                <a:ext uri="{FF2B5EF4-FFF2-40B4-BE49-F238E27FC236}">
                  <a16:creationId xmlns:a16="http://schemas.microsoft.com/office/drawing/2014/main" id="{1D864E64-8294-41A8-88B2-37C7C52A21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44"/>
              <a:ext cx="1728" cy="1584"/>
            </a:xfrm>
            <a:prstGeom prst="star32">
              <a:avLst>
                <a:gd name="adj" fmla="val 37500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2384" name="Text Box 1120">
              <a:extLst>
                <a:ext uri="{FF2B5EF4-FFF2-40B4-BE49-F238E27FC236}">
                  <a16:creationId xmlns:a16="http://schemas.microsoft.com/office/drawing/2014/main" id="{FD8FD666-1375-4549-A4AE-C8E839FED6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576"/>
              <a:ext cx="960" cy="4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400">
                  <a:solidFill>
                    <a:srgbClr val="FF3300"/>
                  </a:solidFill>
                  <a:latin typeface="VNI-Souvir" pitchFamily="2" charset="0"/>
                </a:rPr>
                <a:t>58</a:t>
              </a:r>
            </a:p>
          </p:txBody>
        </p:sp>
      </p:grpSp>
      <p:grpSp>
        <p:nvGrpSpPr>
          <p:cNvPr id="12385" name="Group 1121">
            <a:extLst>
              <a:ext uri="{FF2B5EF4-FFF2-40B4-BE49-F238E27FC236}">
                <a16:creationId xmlns:a16="http://schemas.microsoft.com/office/drawing/2014/main" id="{100981FF-84DB-4F37-9962-BFA93D43C092}"/>
              </a:ext>
            </a:extLst>
          </p:cNvPr>
          <p:cNvGrpSpPr>
            <a:grpSpLocks/>
          </p:cNvGrpSpPr>
          <p:nvPr/>
        </p:nvGrpSpPr>
        <p:grpSpPr bwMode="auto">
          <a:xfrm>
            <a:off x="10167078" y="5149121"/>
            <a:ext cx="1676400" cy="1536700"/>
            <a:chOff x="0" y="144"/>
            <a:chExt cx="1728" cy="1584"/>
          </a:xfrm>
        </p:grpSpPr>
        <p:sp>
          <p:nvSpPr>
            <p:cNvPr id="12386" name="AutoShape 1122">
              <a:extLst>
                <a:ext uri="{FF2B5EF4-FFF2-40B4-BE49-F238E27FC236}">
                  <a16:creationId xmlns:a16="http://schemas.microsoft.com/office/drawing/2014/main" id="{CF6246D8-9873-48D8-A23E-8A5647D2B9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44"/>
              <a:ext cx="1728" cy="1584"/>
            </a:xfrm>
            <a:prstGeom prst="star32">
              <a:avLst>
                <a:gd name="adj" fmla="val 37500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2387" name="Text Box 1123">
              <a:extLst>
                <a:ext uri="{FF2B5EF4-FFF2-40B4-BE49-F238E27FC236}">
                  <a16:creationId xmlns:a16="http://schemas.microsoft.com/office/drawing/2014/main" id="{7FF65983-1F06-4B4F-8569-792A7899A3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576"/>
              <a:ext cx="960" cy="4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400">
                  <a:solidFill>
                    <a:srgbClr val="FF3300"/>
                  </a:solidFill>
                  <a:latin typeface="VNI-Souvir" pitchFamily="2" charset="0"/>
                </a:rPr>
                <a:t>59</a:t>
              </a:r>
            </a:p>
          </p:txBody>
        </p:sp>
      </p:grpSp>
      <p:grpSp>
        <p:nvGrpSpPr>
          <p:cNvPr id="12388" name="Group 1124">
            <a:extLst>
              <a:ext uri="{FF2B5EF4-FFF2-40B4-BE49-F238E27FC236}">
                <a16:creationId xmlns:a16="http://schemas.microsoft.com/office/drawing/2014/main" id="{54E49690-DF08-4A94-9FE7-6F4798C4EC15}"/>
              </a:ext>
            </a:extLst>
          </p:cNvPr>
          <p:cNvGrpSpPr>
            <a:grpSpLocks/>
          </p:cNvGrpSpPr>
          <p:nvPr/>
        </p:nvGrpSpPr>
        <p:grpSpPr bwMode="auto">
          <a:xfrm>
            <a:off x="10167078" y="5149121"/>
            <a:ext cx="1676400" cy="1536700"/>
            <a:chOff x="0" y="144"/>
            <a:chExt cx="1728" cy="1584"/>
          </a:xfrm>
        </p:grpSpPr>
        <p:sp>
          <p:nvSpPr>
            <p:cNvPr id="12389" name="AutoShape 1125">
              <a:extLst>
                <a:ext uri="{FF2B5EF4-FFF2-40B4-BE49-F238E27FC236}">
                  <a16:creationId xmlns:a16="http://schemas.microsoft.com/office/drawing/2014/main" id="{43A33FC5-A6B4-44BB-A760-8F06EE5264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44"/>
              <a:ext cx="1728" cy="1584"/>
            </a:xfrm>
            <a:prstGeom prst="star32">
              <a:avLst>
                <a:gd name="adj" fmla="val 37500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2390" name="Text Box 1126">
              <a:extLst>
                <a:ext uri="{FF2B5EF4-FFF2-40B4-BE49-F238E27FC236}">
                  <a16:creationId xmlns:a16="http://schemas.microsoft.com/office/drawing/2014/main" id="{5BB832AD-B435-4782-B089-AB67ECDE79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576"/>
              <a:ext cx="960" cy="4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400" dirty="0">
                  <a:solidFill>
                    <a:srgbClr val="FF3300"/>
                  </a:solidFill>
                  <a:latin typeface="VNI-Souvir" pitchFamily="2" charset="0"/>
                </a:rPr>
                <a:t>60</a:t>
              </a:r>
            </a:p>
          </p:txBody>
        </p:sp>
      </p:grpSp>
      <p:sp>
        <p:nvSpPr>
          <p:cNvPr id="188" name="Rectangle 187">
            <a:extLst>
              <a:ext uri="{FF2B5EF4-FFF2-40B4-BE49-F238E27FC236}">
                <a16:creationId xmlns:a16="http://schemas.microsoft.com/office/drawing/2014/main" id="{E7D5451B-0DD7-4F9D-8A54-BE2F40EFBB93}"/>
              </a:ext>
            </a:extLst>
          </p:cNvPr>
          <p:cNvSpPr/>
          <p:nvPr/>
        </p:nvSpPr>
        <p:spPr>
          <a:xfrm>
            <a:off x="800822" y="363068"/>
            <a:ext cx="102006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3. Sao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chép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và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di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chuyển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d</a:t>
            </a:r>
            <a:r>
              <a:rPr lang="en-GB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ữ </a:t>
            </a:r>
            <a:r>
              <a:rPr lang="en-GB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liệu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2DC02B73-7722-4781-B649-5F3F1E5D7CA1}"/>
              </a:ext>
            </a:extLst>
          </p:cNvPr>
          <p:cNvSpPr/>
          <p:nvPr/>
        </p:nvSpPr>
        <p:spPr>
          <a:xfrm>
            <a:off x="1190564" y="1286398"/>
            <a:ext cx="81612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a) Sao </a:t>
            </a:r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chép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nội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dung ô </a:t>
            </a:r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tính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9985E149-68FE-475F-9B96-A0A8A6751D75}"/>
              </a:ext>
            </a:extLst>
          </p:cNvPr>
          <p:cNvSpPr/>
          <p:nvPr/>
        </p:nvSpPr>
        <p:spPr>
          <a:xfrm>
            <a:off x="3516542" y="2294429"/>
            <a:ext cx="53687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Thảo</a:t>
            </a:r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5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luận</a:t>
            </a:r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5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nhóm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91" name="TextBox 190">
            <a:hlinkClick r:id="rId4" action="ppaction://hlinkfile"/>
            <a:extLst>
              <a:ext uri="{FF2B5EF4-FFF2-40B4-BE49-F238E27FC236}">
                <a16:creationId xmlns:a16="http://schemas.microsoft.com/office/drawing/2014/main" id="{F668A4AB-9B53-4294-A948-B2F45D3FDFFA}"/>
              </a:ext>
            </a:extLst>
          </p:cNvPr>
          <p:cNvSpPr txBox="1"/>
          <p:nvPr/>
        </p:nvSpPr>
        <p:spPr>
          <a:xfrm>
            <a:off x="663796" y="3658843"/>
            <a:ext cx="9130748" cy="2862322"/>
          </a:xfrm>
          <a:prstGeom prst="rect">
            <a:avLst/>
          </a:prstGeom>
          <a:solidFill>
            <a:srgbClr val="AFAF51"/>
          </a:solidFill>
        </p:spPr>
        <p:txBody>
          <a:bodyPr wrap="square" rtlCol="0">
            <a:spAutoFit/>
          </a:bodyPr>
          <a:lstStyle/>
          <a:p>
            <a:r>
              <a:rPr lang="en-GB" sz="3600" dirty="0" err="1"/>
              <a:t>Em</a:t>
            </a:r>
            <a:r>
              <a:rPr lang="en-GB" sz="3600" dirty="0"/>
              <a:t> </a:t>
            </a:r>
            <a:r>
              <a:rPr lang="en-GB" sz="3600" dirty="0" err="1"/>
              <a:t>hãy</a:t>
            </a:r>
            <a:r>
              <a:rPr lang="en-GB" sz="3600" dirty="0"/>
              <a:t> </a:t>
            </a:r>
            <a:r>
              <a:rPr lang="en-GB" sz="3600" dirty="0" err="1"/>
              <a:t>mở</a:t>
            </a:r>
            <a:r>
              <a:rPr lang="en-GB" sz="3600" dirty="0"/>
              <a:t> </a:t>
            </a:r>
            <a:r>
              <a:rPr lang="en-GB" sz="3600" dirty="0" err="1"/>
              <a:t>bài</a:t>
            </a:r>
            <a:r>
              <a:rPr lang="en-GB" sz="3600" dirty="0"/>
              <a:t> </a:t>
            </a:r>
            <a:r>
              <a:rPr lang="en-GB" sz="3600" dirty="0" err="1"/>
              <a:t>tập</a:t>
            </a:r>
            <a:r>
              <a:rPr lang="en-GB" sz="3600" dirty="0"/>
              <a:t> </a:t>
            </a:r>
            <a:r>
              <a:rPr lang="en-GB" sz="3600" u="sng" dirty="0" err="1">
                <a:solidFill>
                  <a:srgbClr val="0070C0"/>
                </a:solidFill>
              </a:rPr>
              <a:t>thao</a:t>
            </a:r>
            <a:r>
              <a:rPr lang="en-GB" sz="3600" u="sng" dirty="0">
                <a:solidFill>
                  <a:srgbClr val="0070C0"/>
                </a:solidFill>
              </a:rPr>
              <a:t> </a:t>
            </a:r>
            <a:r>
              <a:rPr lang="en-GB" sz="3600" u="sng" dirty="0" err="1">
                <a:solidFill>
                  <a:srgbClr val="0070C0"/>
                </a:solidFill>
              </a:rPr>
              <a:t>luan</a:t>
            </a:r>
            <a:r>
              <a:rPr lang="en-GB" sz="3600" u="sng" dirty="0">
                <a:solidFill>
                  <a:srgbClr val="0070C0"/>
                </a:solidFill>
              </a:rPr>
              <a:t> </a:t>
            </a:r>
            <a:r>
              <a:rPr lang="en-GB" sz="3600" u="sng" dirty="0" err="1">
                <a:solidFill>
                  <a:srgbClr val="0070C0"/>
                </a:solidFill>
              </a:rPr>
              <a:t>sao</a:t>
            </a:r>
            <a:r>
              <a:rPr lang="en-GB" sz="3600" u="sng" dirty="0">
                <a:solidFill>
                  <a:srgbClr val="0070C0"/>
                </a:solidFill>
              </a:rPr>
              <a:t> </a:t>
            </a:r>
            <a:r>
              <a:rPr lang="en-GB" sz="3600" u="sng" dirty="0" err="1">
                <a:solidFill>
                  <a:srgbClr val="0070C0"/>
                </a:solidFill>
              </a:rPr>
              <a:t>chep.xlxs</a:t>
            </a:r>
            <a:r>
              <a:rPr lang="en-GB" sz="3600" u="sng" dirty="0">
                <a:solidFill>
                  <a:srgbClr val="0070C0"/>
                </a:solidFill>
              </a:rPr>
              <a:t> </a:t>
            </a:r>
            <a:r>
              <a:rPr lang="en-GB" sz="3600" dirty="0" err="1"/>
              <a:t>trên</a:t>
            </a:r>
            <a:r>
              <a:rPr lang="en-GB" sz="3600" dirty="0"/>
              <a:t> </a:t>
            </a:r>
            <a:r>
              <a:rPr lang="en-GB" sz="3600" dirty="0" err="1"/>
              <a:t>màn</a:t>
            </a:r>
            <a:r>
              <a:rPr lang="en-GB" sz="3600" dirty="0"/>
              <a:t> </a:t>
            </a:r>
            <a:r>
              <a:rPr lang="en-GB" sz="3600" dirty="0" err="1"/>
              <a:t>hình</a:t>
            </a:r>
            <a:r>
              <a:rPr lang="en-GB" sz="3600" dirty="0"/>
              <a:t> </a:t>
            </a:r>
            <a:r>
              <a:rPr lang="en-GB" sz="3600" dirty="0" err="1"/>
              <a:t>nền</a:t>
            </a:r>
            <a:r>
              <a:rPr lang="en-GB" sz="3600" dirty="0"/>
              <a:t>, </a:t>
            </a:r>
            <a:r>
              <a:rPr lang="en-GB" sz="3600" dirty="0" err="1"/>
              <a:t>thực</a:t>
            </a:r>
            <a:r>
              <a:rPr lang="en-GB" sz="3600" dirty="0"/>
              <a:t> </a:t>
            </a:r>
            <a:r>
              <a:rPr lang="en-GB" sz="3600" dirty="0" err="1"/>
              <a:t>hiện</a:t>
            </a:r>
            <a:r>
              <a:rPr lang="en-GB" sz="3600" dirty="0"/>
              <a:t> </a:t>
            </a:r>
            <a:r>
              <a:rPr lang="en-GB" sz="3600" dirty="0" err="1"/>
              <a:t>các</a:t>
            </a:r>
            <a:r>
              <a:rPr lang="en-GB" sz="3600" dirty="0"/>
              <a:t> </a:t>
            </a:r>
            <a:r>
              <a:rPr lang="en-GB" sz="3600" dirty="0" err="1"/>
              <a:t>yêu</a:t>
            </a:r>
            <a:r>
              <a:rPr lang="en-GB" sz="3600" dirty="0"/>
              <a:t> </a:t>
            </a:r>
            <a:r>
              <a:rPr lang="en-GB" sz="3600" dirty="0" err="1"/>
              <a:t>cầu</a:t>
            </a:r>
            <a:r>
              <a:rPr lang="en-GB" sz="3600" dirty="0"/>
              <a:t> </a:t>
            </a:r>
            <a:r>
              <a:rPr lang="en-GB" sz="3600" dirty="0" err="1"/>
              <a:t>của</a:t>
            </a:r>
            <a:r>
              <a:rPr lang="en-GB" sz="3600" dirty="0"/>
              <a:t> </a:t>
            </a:r>
            <a:r>
              <a:rPr lang="en-GB" sz="3600" dirty="0" err="1"/>
              <a:t>bài</a:t>
            </a:r>
            <a:r>
              <a:rPr lang="en-GB" sz="3600" dirty="0"/>
              <a:t> </a:t>
            </a:r>
            <a:r>
              <a:rPr lang="en-GB" sz="3600" dirty="0" err="1"/>
              <a:t>tập</a:t>
            </a:r>
            <a:r>
              <a:rPr lang="en-GB" sz="3600" dirty="0"/>
              <a:t> </a:t>
            </a:r>
            <a:r>
              <a:rPr lang="en-GB" sz="3600" dirty="0" err="1"/>
              <a:t>và</a:t>
            </a:r>
            <a:r>
              <a:rPr lang="en-GB" sz="3600" dirty="0"/>
              <a:t> </a:t>
            </a:r>
            <a:r>
              <a:rPr lang="en-GB" sz="3600" dirty="0" err="1"/>
              <a:t>tìm</a:t>
            </a:r>
            <a:r>
              <a:rPr lang="en-GB" sz="3600" dirty="0"/>
              <a:t> </a:t>
            </a:r>
            <a:r>
              <a:rPr lang="en-GB" sz="3600" dirty="0" err="1"/>
              <a:t>ra</a:t>
            </a:r>
            <a:r>
              <a:rPr lang="en-GB" sz="3600" dirty="0"/>
              <a:t> </a:t>
            </a:r>
            <a:r>
              <a:rPr lang="en-GB" sz="3600" dirty="0" err="1"/>
              <a:t>những</a:t>
            </a:r>
            <a:r>
              <a:rPr lang="en-GB" sz="3600" dirty="0"/>
              <a:t> </a:t>
            </a:r>
            <a:r>
              <a:rPr lang="en-GB" sz="3600" dirty="0" err="1"/>
              <a:t>cách</a:t>
            </a:r>
            <a:r>
              <a:rPr lang="en-GB" sz="3600" dirty="0"/>
              <a:t> </a:t>
            </a:r>
            <a:r>
              <a:rPr lang="en-GB" sz="3600" dirty="0" err="1"/>
              <a:t>sao</a:t>
            </a:r>
            <a:r>
              <a:rPr lang="en-GB" sz="3600" dirty="0"/>
              <a:t> </a:t>
            </a:r>
            <a:r>
              <a:rPr lang="en-GB" sz="3600" dirty="0" err="1"/>
              <a:t>chép</a:t>
            </a:r>
            <a:r>
              <a:rPr lang="en-GB" sz="3600" dirty="0"/>
              <a:t> </a:t>
            </a:r>
            <a:r>
              <a:rPr lang="en-GB" sz="3600" dirty="0" err="1"/>
              <a:t>dữ</a:t>
            </a:r>
            <a:r>
              <a:rPr lang="en-GB" sz="3600" dirty="0"/>
              <a:t> </a:t>
            </a:r>
            <a:r>
              <a:rPr lang="en-GB" sz="3600" dirty="0" err="1"/>
              <a:t>liệu</a:t>
            </a:r>
            <a:r>
              <a:rPr lang="en-GB" sz="3600" dirty="0"/>
              <a:t> </a:t>
            </a:r>
            <a:r>
              <a:rPr lang="en-GB" sz="3600" dirty="0" err="1"/>
              <a:t>khác</a:t>
            </a:r>
            <a:r>
              <a:rPr lang="en-GB" sz="3600" dirty="0"/>
              <a:t> </a:t>
            </a:r>
            <a:r>
              <a:rPr lang="en-GB" sz="3600" dirty="0" err="1"/>
              <a:t>nhau</a:t>
            </a:r>
            <a:r>
              <a:rPr lang="en-GB" sz="3600" dirty="0"/>
              <a:t>. </a:t>
            </a:r>
            <a:r>
              <a:rPr lang="en-GB" sz="3600" dirty="0" err="1"/>
              <a:t>Từ</a:t>
            </a:r>
            <a:r>
              <a:rPr lang="en-GB" sz="3600" dirty="0"/>
              <a:t> </a:t>
            </a:r>
            <a:r>
              <a:rPr lang="en-GB" sz="3600" dirty="0" err="1"/>
              <a:t>đó</a:t>
            </a:r>
            <a:r>
              <a:rPr lang="en-GB" sz="3600" dirty="0"/>
              <a:t>, </a:t>
            </a:r>
            <a:r>
              <a:rPr lang="en-GB" sz="3600" dirty="0" err="1"/>
              <a:t>nêu</a:t>
            </a:r>
            <a:r>
              <a:rPr lang="en-GB" sz="3600" dirty="0"/>
              <a:t> </a:t>
            </a:r>
            <a:r>
              <a:rPr lang="en-GB" sz="3600" dirty="0" err="1"/>
              <a:t>các</a:t>
            </a:r>
            <a:r>
              <a:rPr lang="en-GB" sz="3600" dirty="0"/>
              <a:t> b</a:t>
            </a:r>
            <a:r>
              <a:rPr lang="vi-VN" sz="3600" dirty="0"/>
              <a:t>ư</a:t>
            </a:r>
            <a:r>
              <a:rPr lang="en-GB" sz="3600" dirty="0" err="1"/>
              <a:t>ớc</a:t>
            </a:r>
            <a:r>
              <a:rPr lang="en-GB" sz="3600" dirty="0"/>
              <a:t> </a:t>
            </a:r>
            <a:r>
              <a:rPr lang="en-GB" sz="3600" dirty="0" err="1"/>
              <a:t>để</a:t>
            </a:r>
            <a:r>
              <a:rPr lang="en-GB" sz="3600" dirty="0"/>
              <a:t> </a:t>
            </a:r>
            <a:r>
              <a:rPr lang="en-GB" sz="3600" dirty="0" err="1"/>
              <a:t>sao</a:t>
            </a:r>
            <a:r>
              <a:rPr lang="en-GB" sz="3600" dirty="0"/>
              <a:t> </a:t>
            </a:r>
            <a:r>
              <a:rPr lang="en-GB" sz="3600" dirty="0" err="1"/>
              <a:t>chép</a:t>
            </a:r>
            <a:r>
              <a:rPr lang="en-GB" sz="3600" dirty="0"/>
              <a:t> </a:t>
            </a:r>
            <a:r>
              <a:rPr lang="en-GB" sz="3600" dirty="0" err="1"/>
              <a:t>dữ</a:t>
            </a:r>
            <a:r>
              <a:rPr lang="en-GB" sz="3600" dirty="0"/>
              <a:t> </a:t>
            </a:r>
            <a:r>
              <a:rPr lang="en-GB" sz="3600" dirty="0" err="1"/>
              <a:t>liệu</a:t>
            </a:r>
            <a:r>
              <a:rPr lang="en-GB" sz="3600" dirty="0"/>
              <a:t>.</a:t>
            </a:r>
            <a:endParaRPr lang="en-US" sz="3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2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5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51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4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3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6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9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5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81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4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7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90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3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6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9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2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5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2000"/>
                            </p:stCondLst>
                            <p:childTnLst>
                              <p:par>
                                <p:cTn id="10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11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114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35000"/>
                            </p:stCondLst>
                            <p:childTnLst>
                              <p:par>
                                <p:cTn id="117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36000"/>
                            </p:stCondLst>
                            <p:childTnLst>
                              <p:par>
                                <p:cTn id="120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37000"/>
                            </p:stCondLst>
                            <p:childTnLst>
                              <p:par>
                                <p:cTn id="123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38000"/>
                            </p:stCondLst>
                            <p:childTnLst>
                              <p:par>
                                <p:cTn id="126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39000"/>
                            </p:stCondLst>
                            <p:childTnLst>
                              <p:par>
                                <p:cTn id="129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40000"/>
                            </p:stCondLst>
                            <p:childTnLst>
                              <p:par>
                                <p:cTn id="132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41000"/>
                            </p:stCondLst>
                            <p:childTnLst>
                              <p:par>
                                <p:cTn id="135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42000"/>
                            </p:stCondLst>
                            <p:childTnLst>
                              <p:par>
                                <p:cTn id="13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43000"/>
                            </p:stCondLst>
                            <p:childTnLst>
                              <p:par>
                                <p:cTn id="141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44000"/>
                            </p:stCondLst>
                            <p:childTnLst>
                              <p:par>
                                <p:cTn id="144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45000"/>
                            </p:stCondLst>
                            <p:childTnLst>
                              <p:par>
                                <p:cTn id="147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afterGroup">
                            <p:stCondLst>
                              <p:cond delay="46000"/>
                            </p:stCondLst>
                            <p:childTnLst>
                              <p:par>
                                <p:cTn id="150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47000"/>
                            </p:stCondLst>
                            <p:childTnLst>
                              <p:par>
                                <p:cTn id="153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 nodeType="afterGroup">
                            <p:stCondLst>
                              <p:cond delay="48000"/>
                            </p:stCondLst>
                            <p:childTnLst>
                              <p:par>
                                <p:cTn id="156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49000"/>
                            </p:stCondLst>
                            <p:childTnLst>
                              <p:par>
                                <p:cTn id="159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50000"/>
                            </p:stCondLst>
                            <p:childTnLst>
                              <p:par>
                                <p:cTn id="162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51000"/>
                            </p:stCondLst>
                            <p:childTnLst>
                              <p:par>
                                <p:cTn id="165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52000"/>
                            </p:stCondLst>
                            <p:childTnLst>
                              <p:par>
                                <p:cTn id="16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53000"/>
                            </p:stCondLst>
                            <p:childTnLst>
                              <p:par>
                                <p:cTn id="171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 nodeType="afterGroup">
                            <p:stCondLst>
                              <p:cond delay="54000"/>
                            </p:stCondLst>
                            <p:childTnLst>
                              <p:par>
                                <p:cTn id="174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 nodeType="afterGroup">
                            <p:stCondLst>
                              <p:cond delay="55000"/>
                            </p:stCondLst>
                            <p:childTnLst>
                              <p:par>
                                <p:cTn id="177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 nodeType="afterGroup">
                            <p:stCondLst>
                              <p:cond delay="56000"/>
                            </p:stCondLst>
                            <p:childTnLst>
                              <p:par>
                                <p:cTn id="180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 nodeType="afterGroup">
                            <p:stCondLst>
                              <p:cond delay="57000"/>
                            </p:stCondLst>
                            <p:childTnLst>
                              <p:par>
                                <p:cTn id="183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 nodeType="afterGroup">
                            <p:stCondLst>
                              <p:cond delay="58000"/>
                            </p:stCondLst>
                            <p:childTnLst>
                              <p:par>
                                <p:cTn id="186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 nodeType="afterGroup">
                            <p:stCondLst>
                              <p:cond delay="59000"/>
                            </p:stCondLst>
                            <p:childTnLst>
                              <p:par>
                                <p:cTn id="18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0" dur="2000" fill="hold"/>
                                        <p:tgtEl>
                                          <p:spTgt spid="298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C347203-BA67-4A47-926A-3E5F64CB744F}"/>
              </a:ext>
            </a:extLst>
          </p:cNvPr>
          <p:cNvSpPr/>
          <p:nvPr/>
        </p:nvSpPr>
        <p:spPr>
          <a:xfrm>
            <a:off x="800822" y="363068"/>
            <a:ext cx="102006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3. Sao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chép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và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di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chuyển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d</a:t>
            </a:r>
            <a:r>
              <a:rPr lang="en-GB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ữ </a:t>
            </a:r>
            <a:r>
              <a:rPr lang="en-GB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liệu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96B0567-ADB2-49EA-BD33-35475CC0340F}"/>
              </a:ext>
            </a:extLst>
          </p:cNvPr>
          <p:cNvSpPr/>
          <p:nvPr/>
        </p:nvSpPr>
        <p:spPr>
          <a:xfrm>
            <a:off x="1190564" y="1286398"/>
            <a:ext cx="81612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a) Sao </a:t>
            </a:r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chép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nội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dung ô </a:t>
            </a:r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tính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D4E4E5A-10B6-4847-B094-15D11FD44369}"/>
              </a:ext>
            </a:extLst>
          </p:cNvPr>
          <p:cNvSpPr/>
          <p:nvPr/>
        </p:nvSpPr>
        <p:spPr>
          <a:xfrm>
            <a:off x="1190564" y="2425172"/>
            <a:ext cx="10474914" cy="707886"/>
          </a:xfrm>
          <a:prstGeom prst="rect">
            <a:avLst/>
          </a:prstGeom>
          <a:solidFill>
            <a:srgbClr val="F3FBF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Em</a:t>
            </a:r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hãy</a:t>
            </a:r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nêu</a:t>
            </a:r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cá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bước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sao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chép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nội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dung ô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tính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91D4CAD-0BBF-4589-9B31-9DAD4DBBD6AC}"/>
              </a:ext>
            </a:extLst>
          </p:cNvPr>
          <p:cNvSpPr/>
          <p:nvPr/>
        </p:nvSpPr>
        <p:spPr>
          <a:xfrm>
            <a:off x="1" y="3348502"/>
            <a:ext cx="12019722" cy="3293209"/>
          </a:xfrm>
          <a:prstGeom prst="rect">
            <a:avLst/>
          </a:prstGeom>
          <a:solidFill>
            <a:srgbClr val="F3FBFE"/>
          </a:solidFill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 </a:t>
            </a: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B1: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alt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alt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d</a:t>
            </a:r>
            <a:r>
              <a:rPr lang="en-GB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ữ </a:t>
            </a:r>
            <a:r>
              <a:rPr lang="en-GB" alt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chép</a:t>
            </a: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</a:t>
            </a: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B2: </a:t>
            </a:r>
            <a:r>
              <a:rPr lang="en-US" alt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Nháy</a:t>
            </a: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nút</a:t>
            </a: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</a:t>
            </a: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Clipboard</a:t>
            </a: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dải</a:t>
            </a: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</a:t>
            </a: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</a:t>
            </a: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B3: </a:t>
            </a:r>
            <a:r>
              <a:rPr lang="en-US" alt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alt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đưa</a:t>
            </a: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d</a:t>
            </a:r>
            <a:r>
              <a:rPr lang="en-GB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ữ </a:t>
            </a:r>
            <a:r>
              <a:rPr lang="en-GB" alt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GB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chép</a:t>
            </a: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</a:t>
            </a: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B4: </a:t>
            </a:r>
            <a:r>
              <a:rPr lang="en-US" alt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Nháy</a:t>
            </a: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nút</a:t>
            </a: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Paste</a:t>
            </a: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Clipboard</a:t>
            </a: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676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C347203-BA67-4A47-926A-3E5F64CB744F}"/>
              </a:ext>
            </a:extLst>
          </p:cNvPr>
          <p:cNvSpPr/>
          <p:nvPr/>
        </p:nvSpPr>
        <p:spPr>
          <a:xfrm>
            <a:off x="800822" y="363068"/>
            <a:ext cx="102006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3. Sao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chép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và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di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chuyển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d</a:t>
            </a:r>
            <a:r>
              <a:rPr lang="en-GB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ữ </a:t>
            </a:r>
            <a:r>
              <a:rPr lang="en-GB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liệu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96B0567-ADB2-49EA-BD33-35475CC0340F}"/>
              </a:ext>
            </a:extLst>
          </p:cNvPr>
          <p:cNvSpPr/>
          <p:nvPr/>
        </p:nvSpPr>
        <p:spPr>
          <a:xfrm>
            <a:off x="1190564" y="1286398"/>
            <a:ext cx="81612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a) Sao </a:t>
            </a:r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chép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nội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dung ô </a:t>
            </a:r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tính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 Box 36">
            <a:extLst>
              <a:ext uri="{FF2B5EF4-FFF2-40B4-BE49-F238E27FC236}">
                <a16:creationId xmlns:a16="http://schemas.microsoft.com/office/drawing/2014/main" id="{383F1291-9DFC-4993-8409-1693BCA38C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651" y="2212898"/>
            <a:ext cx="10810462" cy="32932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3200" dirty="0">
                <a:solidFill>
                  <a:srgbClr val="003399"/>
                </a:solidFill>
                <a:latin typeface="Arial" panose="020B0604020202020204" pitchFamily="34" charset="0"/>
              </a:rPr>
              <a:t>Sau </a:t>
            </a:r>
            <a:r>
              <a:rPr lang="en-US" altLang="en-US" sz="3200" dirty="0" err="1">
                <a:solidFill>
                  <a:srgbClr val="003399"/>
                </a:solidFill>
                <a:latin typeface="Arial" panose="020B0604020202020204" pitchFamily="34" charset="0"/>
              </a:rPr>
              <a:t>khi</a:t>
            </a:r>
            <a:r>
              <a:rPr lang="en-US" altLang="en-US" sz="3200" dirty="0">
                <a:solidFill>
                  <a:srgbClr val="003399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003399"/>
                </a:solidFill>
                <a:latin typeface="Arial" panose="020B0604020202020204" pitchFamily="34" charset="0"/>
              </a:rPr>
              <a:t>nháy</a:t>
            </a:r>
            <a:r>
              <a:rPr lang="en-US" altLang="en-US" sz="3200" dirty="0">
                <a:solidFill>
                  <a:srgbClr val="003399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003399"/>
                </a:solidFill>
                <a:latin typeface="Arial" panose="020B0604020202020204" pitchFamily="34" charset="0"/>
              </a:rPr>
              <a:t>nút</a:t>
            </a:r>
            <a:r>
              <a:rPr lang="en-US" altLang="en-US" sz="3200" dirty="0">
                <a:solidFill>
                  <a:srgbClr val="003399"/>
                </a:solidFill>
                <a:latin typeface="Arial" panose="020B0604020202020204" pitchFamily="34" charset="0"/>
              </a:rPr>
              <a:t> Copy, 1 </a:t>
            </a:r>
            <a:r>
              <a:rPr lang="en-US" altLang="en-US" sz="3200" dirty="0" err="1">
                <a:solidFill>
                  <a:srgbClr val="003399"/>
                </a:solidFill>
                <a:latin typeface="Arial" panose="020B0604020202020204" pitchFamily="34" charset="0"/>
              </a:rPr>
              <a:t>đường</a:t>
            </a:r>
            <a:r>
              <a:rPr lang="en-US" altLang="en-US" sz="3200" dirty="0">
                <a:solidFill>
                  <a:srgbClr val="003399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003399"/>
                </a:solidFill>
                <a:latin typeface="Arial" panose="020B0604020202020204" pitchFamily="34" charset="0"/>
              </a:rPr>
              <a:t>biên</a:t>
            </a:r>
            <a:r>
              <a:rPr lang="en-US" altLang="en-US" sz="3200" dirty="0">
                <a:solidFill>
                  <a:srgbClr val="003399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003399"/>
                </a:solidFill>
                <a:latin typeface="Arial" panose="020B0604020202020204" pitchFamily="34" charset="0"/>
              </a:rPr>
              <a:t>chuyển</a:t>
            </a:r>
            <a:r>
              <a:rPr lang="en-US" altLang="en-US" sz="3200" dirty="0">
                <a:solidFill>
                  <a:srgbClr val="003399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003399"/>
                </a:solidFill>
                <a:latin typeface="Arial" panose="020B0604020202020204" pitchFamily="34" charset="0"/>
              </a:rPr>
              <a:t>động</a:t>
            </a:r>
            <a:r>
              <a:rPr lang="en-US" altLang="en-US" sz="3200" dirty="0">
                <a:solidFill>
                  <a:srgbClr val="003399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003399"/>
                </a:solidFill>
                <a:latin typeface="Arial" panose="020B0604020202020204" pitchFamily="34" charset="0"/>
              </a:rPr>
              <a:t>quanh</a:t>
            </a:r>
            <a:r>
              <a:rPr lang="en-US" altLang="en-US" sz="3200" dirty="0">
                <a:solidFill>
                  <a:srgbClr val="003399"/>
                </a:solidFill>
                <a:latin typeface="Arial" panose="020B0604020202020204" pitchFamily="34" charset="0"/>
              </a:rPr>
              <a:t> ô </a:t>
            </a:r>
            <a:r>
              <a:rPr lang="en-US" altLang="en-US" sz="3200" dirty="0" err="1">
                <a:solidFill>
                  <a:srgbClr val="003399"/>
                </a:solidFill>
                <a:latin typeface="Arial" panose="020B0604020202020204" pitchFamily="34" charset="0"/>
              </a:rPr>
              <a:t>có</a:t>
            </a:r>
            <a:r>
              <a:rPr lang="en-US" altLang="en-US" sz="3200" dirty="0">
                <a:solidFill>
                  <a:srgbClr val="003399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003399"/>
                </a:solidFill>
                <a:latin typeface="Arial" panose="020B0604020202020204" pitchFamily="34" charset="0"/>
              </a:rPr>
              <a:t>nội</a:t>
            </a:r>
            <a:r>
              <a:rPr lang="en-US" altLang="en-US" sz="3200" dirty="0">
                <a:solidFill>
                  <a:srgbClr val="003399"/>
                </a:solidFill>
                <a:latin typeface="Arial" panose="020B0604020202020204" pitchFamily="34" charset="0"/>
              </a:rPr>
              <a:t> dung </a:t>
            </a:r>
            <a:r>
              <a:rPr lang="en-US" altLang="en-US" sz="3200" dirty="0" err="1">
                <a:solidFill>
                  <a:srgbClr val="003399"/>
                </a:solidFill>
                <a:latin typeface="Arial" panose="020B0604020202020204" pitchFamily="34" charset="0"/>
              </a:rPr>
              <a:t>được</a:t>
            </a:r>
            <a:r>
              <a:rPr lang="en-US" altLang="en-US" sz="3200" dirty="0">
                <a:solidFill>
                  <a:srgbClr val="003399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003399"/>
                </a:solidFill>
                <a:latin typeface="Arial" panose="020B0604020202020204" pitchFamily="34" charset="0"/>
              </a:rPr>
              <a:t>sao</a:t>
            </a:r>
            <a:r>
              <a:rPr lang="en-US" altLang="en-US" sz="3200" dirty="0">
                <a:solidFill>
                  <a:srgbClr val="003399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003399"/>
                </a:solidFill>
                <a:latin typeface="Arial" panose="020B0604020202020204" pitchFamily="34" charset="0"/>
              </a:rPr>
              <a:t>chép</a:t>
            </a:r>
            <a:r>
              <a:rPr lang="en-US" altLang="en-US" sz="3200" dirty="0">
                <a:solidFill>
                  <a:srgbClr val="003399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003399"/>
                </a:solidFill>
                <a:latin typeface="Arial" panose="020B0604020202020204" pitchFamily="34" charset="0"/>
              </a:rPr>
              <a:t>xuất</a:t>
            </a:r>
            <a:r>
              <a:rPr lang="en-US" altLang="en-US" sz="3200" dirty="0">
                <a:solidFill>
                  <a:srgbClr val="003399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003399"/>
                </a:solidFill>
                <a:latin typeface="Arial" panose="020B0604020202020204" pitchFamily="34" charset="0"/>
              </a:rPr>
              <a:t>hiện</a:t>
            </a:r>
            <a:r>
              <a:rPr lang="en-US" altLang="en-US" sz="3200" dirty="0">
                <a:solidFill>
                  <a:srgbClr val="003399"/>
                </a:solidFill>
                <a:latin typeface="Arial" panose="020B0604020202020204" pitchFamily="34" charset="0"/>
              </a:rPr>
              <a:t>. Sau </a:t>
            </a:r>
            <a:r>
              <a:rPr lang="en-US" altLang="en-US" sz="3200" dirty="0" err="1">
                <a:solidFill>
                  <a:srgbClr val="003399"/>
                </a:solidFill>
                <a:latin typeface="Arial" panose="020B0604020202020204" pitchFamily="34" charset="0"/>
              </a:rPr>
              <a:t>khi</a:t>
            </a:r>
            <a:r>
              <a:rPr lang="en-US" altLang="en-US" sz="3200" dirty="0">
                <a:solidFill>
                  <a:srgbClr val="003399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003399"/>
                </a:solidFill>
                <a:latin typeface="Arial" panose="020B0604020202020204" pitchFamily="34" charset="0"/>
              </a:rPr>
              <a:t>nháy</a:t>
            </a:r>
            <a:r>
              <a:rPr lang="en-US" altLang="en-US" sz="3200" dirty="0">
                <a:solidFill>
                  <a:srgbClr val="003399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003399"/>
                </a:solidFill>
                <a:latin typeface="Arial" panose="020B0604020202020204" pitchFamily="34" charset="0"/>
              </a:rPr>
              <a:t>nút</a:t>
            </a:r>
            <a:r>
              <a:rPr lang="en-US" altLang="en-US" sz="3200" dirty="0">
                <a:solidFill>
                  <a:srgbClr val="003399"/>
                </a:solidFill>
                <a:latin typeface="Arial" panose="020B0604020202020204" pitchFamily="34" charset="0"/>
              </a:rPr>
              <a:t> Paste, </a:t>
            </a:r>
            <a:r>
              <a:rPr lang="en-US" altLang="en-US" sz="3200" dirty="0" err="1">
                <a:solidFill>
                  <a:srgbClr val="003399"/>
                </a:solidFill>
                <a:latin typeface="Arial" panose="020B0604020202020204" pitchFamily="34" charset="0"/>
              </a:rPr>
              <a:t>đường</a:t>
            </a:r>
            <a:r>
              <a:rPr lang="en-US" altLang="en-US" sz="3200" dirty="0">
                <a:solidFill>
                  <a:srgbClr val="003399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003399"/>
                </a:solidFill>
                <a:latin typeface="Arial" panose="020B0604020202020204" pitchFamily="34" charset="0"/>
              </a:rPr>
              <a:t>biên</a:t>
            </a:r>
            <a:r>
              <a:rPr lang="en-US" altLang="en-US" sz="3200" dirty="0">
                <a:solidFill>
                  <a:srgbClr val="003399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003399"/>
                </a:solidFill>
                <a:latin typeface="Arial" panose="020B0604020202020204" pitchFamily="34" charset="0"/>
              </a:rPr>
              <a:t>đó</a:t>
            </a:r>
            <a:r>
              <a:rPr lang="en-US" altLang="en-US" sz="3200" dirty="0">
                <a:solidFill>
                  <a:srgbClr val="003399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003399"/>
                </a:solidFill>
                <a:latin typeface="Arial" panose="020B0604020202020204" pitchFamily="34" charset="0"/>
              </a:rPr>
              <a:t>vẫn</a:t>
            </a:r>
            <a:r>
              <a:rPr lang="en-US" altLang="en-US" sz="3200" dirty="0">
                <a:solidFill>
                  <a:srgbClr val="003399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003399"/>
                </a:solidFill>
                <a:latin typeface="Arial" panose="020B0604020202020204" pitchFamily="34" charset="0"/>
              </a:rPr>
              <a:t>còn</a:t>
            </a:r>
            <a:r>
              <a:rPr lang="en-US" altLang="en-US" sz="3200" dirty="0">
                <a:solidFill>
                  <a:srgbClr val="003399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003399"/>
                </a:solidFill>
                <a:latin typeface="Arial" panose="020B0604020202020204" pitchFamily="34" charset="0"/>
              </a:rPr>
              <a:t>để</a:t>
            </a:r>
            <a:r>
              <a:rPr lang="en-US" altLang="en-US" sz="3200" dirty="0">
                <a:solidFill>
                  <a:srgbClr val="003399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003399"/>
                </a:solidFill>
                <a:latin typeface="Arial" panose="020B0604020202020204" pitchFamily="34" charset="0"/>
              </a:rPr>
              <a:t>có</a:t>
            </a:r>
            <a:r>
              <a:rPr lang="en-US" altLang="en-US" sz="3200" dirty="0">
                <a:solidFill>
                  <a:srgbClr val="003399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003399"/>
                </a:solidFill>
                <a:latin typeface="Arial" panose="020B0604020202020204" pitchFamily="34" charset="0"/>
              </a:rPr>
              <a:t>thể</a:t>
            </a:r>
            <a:r>
              <a:rPr lang="en-US" altLang="en-US" sz="3200" dirty="0">
                <a:solidFill>
                  <a:srgbClr val="003399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003399"/>
                </a:solidFill>
                <a:latin typeface="Arial" panose="020B0604020202020204" pitchFamily="34" charset="0"/>
              </a:rPr>
              <a:t>sao</a:t>
            </a:r>
            <a:r>
              <a:rPr lang="en-US" altLang="en-US" sz="3200" dirty="0">
                <a:solidFill>
                  <a:srgbClr val="003399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003399"/>
                </a:solidFill>
                <a:latin typeface="Arial" panose="020B0604020202020204" pitchFamily="34" charset="0"/>
              </a:rPr>
              <a:t>chép</a:t>
            </a:r>
            <a:r>
              <a:rPr lang="en-US" altLang="en-US" sz="3200" dirty="0">
                <a:solidFill>
                  <a:srgbClr val="003399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003399"/>
                </a:solidFill>
                <a:latin typeface="Arial" panose="020B0604020202020204" pitchFamily="34" charset="0"/>
              </a:rPr>
              <a:t>nội</a:t>
            </a:r>
            <a:r>
              <a:rPr lang="en-US" altLang="en-US" sz="3200" dirty="0">
                <a:solidFill>
                  <a:srgbClr val="003399"/>
                </a:solidFill>
                <a:latin typeface="Arial" panose="020B0604020202020204" pitchFamily="34" charset="0"/>
              </a:rPr>
              <a:t> dung sang </a:t>
            </a:r>
            <a:r>
              <a:rPr lang="en-US" altLang="en-US" sz="3200" dirty="0" err="1">
                <a:solidFill>
                  <a:srgbClr val="003399"/>
                </a:solidFill>
                <a:latin typeface="Arial" panose="020B0604020202020204" pitchFamily="34" charset="0"/>
              </a:rPr>
              <a:t>các</a:t>
            </a:r>
            <a:r>
              <a:rPr lang="en-US" altLang="en-US" sz="3200" dirty="0">
                <a:solidFill>
                  <a:srgbClr val="003399"/>
                </a:solidFill>
                <a:latin typeface="Arial" panose="020B0604020202020204" pitchFamily="34" charset="0"/>
              </a:rPr>
              <a:t> ô </a:t>
            </a:r>
            <a:r>
              <a:rPr lang="en-US" altLang="en-US" sz="3200" dirty="0" err="1">
                <a:solidFill>
                  <a:srgbClr val="003399"/>
                </a:solidFill>
                <a:latin typeface="Arial" panose="020B0604020202020204" pitchFamily="34" charset="0"/>
              </a:rPr>
              <a:t>khác</a:t>
            </a:r>
            <a:r>
              <a:rPr lang="en-US" altLang="en-US" sz="3200" dirty="0">
                <a:solidFill>
                  <a:srgbClr val="003399"/>
                </a:solidFill>
                <a:latin typeface="Arial" panose="020B0604020202020204" pitchFamily="34" charset="0"/>
              </a:rPr>
              <a:t>. </a:t>
            </a:r>
            <a:r>
              <a:rPr lang="en-US" altLang="en-US" sz="3200" dirty="0" err="1">
                <a:solidFill>
                  <a:srgbClr val="003399"/>
                </a:solidFill>
                <a:latin typeface="Arial" panose="020B0604020202020204" pitchFamily="34" charset="0"/>
              </a:rPr>
              <a:t>Nhấn</a:t>
            </a:r>
            <a:r>
              <a:rPr lang="en-US" altLang="en-US" sz="3200" dirty="0">
                <a:solidFill>
                  <a:srgbClr val="003399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003399"/>
                </a:solidFill>
                <a:latin typeface="Arial" panose="020B0604020202020204" pitchFamily="34" charset="0"/>
              </a:rPr>
              <a:t>phím</a:t>
            </a:r>
            <a:r>
              <a:rPr lang="en-US" altLang="en-US" sz="3200" dirty="0">
                <a:solidFill>
                  <a:srgbClr val="003399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Esc</a:t>
            </a:r>
            <a:r>
              <a:rPr lang="en-US" altLang="en-US" sz="3200" dirty="0">
                <a:solidFill>
                  <a:srgbClr val="003399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003399"/>
                </a:solidFill>
                <a:latin typeface="Arial" panose="020B0604020202020204" pitchFamily="34" charset="0"/>
              </a:rPr>
              <a:t>nếu</a:t>
            </a:r>
            <a:r>
              <a:rPr lang="en-US" altLang="en-US" sz="3200" dirty="0">
                <a:solidFill>
                  <a:srgbClr val="003399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003399"/>
                </a:solidFill>
                <a:latin typeface="Arial" panose="020B0604020202020204" pitchFamily="34" charset="0"/>
              </a:rPr>
              <a:t>muốn</a:t>
            </a:r>
            <a:r>
              <a:rPr lang="en-US" altLang="en-US" sz="3200" dirty="0">
                <a:solidFill>
                  <a:srgbClr val="003399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003399"/>
                </a:solidFill>
                <a:latin typeface="Arial" panose="020B0604020202020204" pitchFamily="34" charset="0"/>
              </a:rPr>
              <a:t>loại</a:t>
            </a:r>
            <a:r>
              <a:rPr lang="en-US" altLang="en-US" sz="3200" dirty="0">
                <a:solidFill>
                  <a:srgbClr val="003399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003399"/>
                </a:solidFill>
                <a:latin typeface="Arial" panose="020B0604020202020204" pitchFamily="34" charset="0"/>
              </a:rPr>
              <a:t>bỏ</a:t>
            </a:r>
            <a:r>
              <a:rPr lang="en-US" altLang="en-US" sz="3200" dirty="0">
                <a:solidFill>
                  <a:srgbClr val="003399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003399"/>
                </a:solidFill>
                <a:latin typeface="Arial" panose="020B0604020202020204" pitchFamily="34" charset="0"/>
              </a:rPr>
              <a:t>đường</a:t>
            </a:r>
            <a:r>
              <a:rPr lang="en-US" altLang="en-US" sz="3200" dirty="0">
                <a:solidFill>
                  <a:srgbClr val="003399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003399"/>
                </a:solidFill>
                <a:latin typeface="Arial" panose="020B0604020202020204" pitchFamily="34" charset="0"/>
              </a:rPr>
              <a:t>biên</a:t>
            </a:r>
            <a:r>
              <a:rPr lang="en-US" altLang="en-US" sz="3200" dirty="0">
                <a:solidFill>
                  <a:srgbClr val="003399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003399"/>
                </a:solidFill>
                <a:latin typeface="Arial" panose="020B0604020202020204" pitchFamily="34" charset="0"/>
              </a:rPr>
              <a:t>đó</a:t>
            </a:r>
            <a:r>
              <a:rPr lang="en-US" altLang="en-US" sz="3200" dirty="0">
                <a:solidFill>
                  <a:srgbClr val="003399"/>
                </a:solidFill>
                <a:latin typeface="Arial" panose="020B0604020202020204" pitchFamily="34" charset="0"/>
              </a:rPr>
              <a:t>.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endParaRPr lang="en-US" altLang="en-US" sz="3200" dirty="0">
              <a:solidFill>
                <a:srgbClr val="003399"/>
              </a:solidFill>
              <a:latin typeface="Arial" panose="020B0604020202020204" pitchFamily="34" charset="0"/>
            </a:endParaRPr>
          </a:p>
        </p:txBody>
      </p:sp>
      <p:pic>
        <p:nvPicPr>
          <p:cNvPr id="11" name="Picture 1">
            <a:extLst>
              <a:ext uri="{FF2B5EF4-FFF2-40B4-BE49-F238E27FC236}">
                <a16:creationId xmlns:a16="http://schemas.microsoft.com/office/drawing/2014/main" id="{693C0293-6805-46AD-B1D1-EC2B28535F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974" y="4648200"/>
            <a:ext cx="4462462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Line 37">
            <a:extLst>
              <a:ext uri="{FF2B5EF4-FFF2-40B4-BE49-F238E27FC236}">
                <a16:creationId xmlns:a16="http://schemas.microsoft.com/office/drawing/2014/main" id="{AF3F1A4E-6291-4216-8917-624CA2729AE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088256" y="4114800"/>
            <a:ext cx="533400" cy="1066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Rectangle 8">
            <a:hlinkClick r:id="rId3" action="ppaction://hlinkfile"/>
            <a:extLst>
              <a:ext uri="{FF2B5EF4-FFF2-40B4-BE49-F238E27FC236}">
                <a16:creationId xmlns:a16="http://schemas.microsoft.com/office/drawing/2014/main" id="{CFD77F72-6C7E-40D3-88BD-69274A96C048}"/>
              </a:ext>
            </a:extLst>
          </p:cNvPr>
          <p:cNvSpPr/>
          <p:nvPr/>
        </p:nvSpPr>
        <p:spPr>
          <a:xfrm>
            <a:off x="1737393" y="5399739"/>
            <a:ext cx="33454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</a:t>
            </a:r>
            <a:r>
              <a:rPr lang="en-GB" sz="54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ực</a:t>
            </a:r>
            <a:r>
              <a:rPr lang="en-GB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GB" sz="54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hành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2742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C347203-BA67-4A47-926A-3E5F64CB744F}"/>
              </a:ext>
            </a:extLst>
          </p:cNvPr>
          <p:cNvSpPr/>
          <p:nvPr/>
        </p:nvSpPr>
        <p:spPr>
          <a:xfrm>
            <a:off x="800822" y="363068"/>
            <a:ext cx="102006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3. Sao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chép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và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di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chuyển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d</a:t>
            </a:r>
            <a:r>
              <a:rPr lang="en-GB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ữ </a:t>
            </a:r>
            <a:r>
              <a:rPr lang="en-GB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liệu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96B0567-ADB2-49EA-BD33-35475CC0340F}"/>
              </a:ext>
            </a:extLst>
          </p:cNvPr>
          <p:cNvSpPr/>
          <p:nvPr/>
        </p:nvSpPr>
        <p:spPr>
          <a:xfrm>
            <a:off x="1190564" y="1286398"/>
            <a:ext cx="81612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a) Sao </a:t>
            </a:r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chép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nội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dung ô </a:t>
            </a:r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tính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 Box 25">
            <a:extLst>
              <a:ext uri="{FF2B5EF4-FFF2-40B4-BE49-F238E27FC236}">
                <a16:creationId xmlns:a16="http://schemas.microsoft.com/office/drawing/2014/main" id="{8151B5ED-22D6-4F24-8902-AD8BD1BAC5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7861" y="2055812"/>
            <a:ext cx="2060713" cy="64633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i="1" dirty="0" err="1">
                <a:solidFill>
                  <a:srgbClr val="0000CC"/>
                </a:solidFill>
                <a:latin typeface="Arial" panose="020B0604020202020204" pitchFamily="34" charset="0"/>
              </a:rPr>
              <a:t>Lưu</a:t>
            </a:r>
            <a:r>
              <a:rPr lang="en-US" altLang="en-US" sz="3600" b="1" i="1" dirty="0">
                <a:solidFill>
                  <a:srgbClr val="0000CC"/>
                </a:solidFill>
                <a:latin typeface="Arial" panose="020B0604020202020204" pitchFamily="34" charset="0"/>
              </a:rPr>
              <a:t> ý:</a:t>
            </a:r>
          </a:p>
        </p:txBody>
      </p:sp>
      <p:sp>
        <p:nvSpPr>
          <p:cNvPr id="13" name="Rectangle 26">
            <a:extLst>
              <a:ext uri="{FF2B5EF4-FFF2-40B4-BE49-F238E27FC236}">
                <a16:creationId xmlns:a16="http://schemas.microsoft.com/office/drawing/2014/main" id="{B0824779-6077-4D8F-BEDD-E2E8D7EB30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1660" y="2834742"/>
            <a:ext cx="10088217" cy="18108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286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286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286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286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20000"/>
              </a:lnSpc>
              <a:spcBef>
                <a:spcPct val="30000"/>
              </a:spcBef>
              <a:buFontTx/>
              <a:buNone/>
            </a:pPr>
            <a:r>
              <a:rPr lang="en-US" altLang="en-US" sz="3200" dirty="0">
                <a:latin typeface="Arial" panose="020B0604020202020204" pitchFamily="34" charset="0"/>
              </a:rPr>
              <a:t>- </a:t>
            </a:r>
            <a:r>
              <a:rPr lang="en-US" altLang="en-US" sz="3200" dirty="0" err="1">
                <a:latin typeface="Arial" panose="020B0604020202020204" pitchFamily="34" charset="0"/>
              </a:rPr>
              <a:t>Khi</a:t>
            </a:r>
            <a:r>
              <a:rPr lang="en-US" altLang="en-US" sz="3200" dirty="0">
                <a:latin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</a:rPr>
              <a:t>chọn</a:t>
            </a:r>
            <a:r>
              <a:rPr lang="en-US" altLang="en-US" sz="3200" dirty="0">
                <a:latin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</a:rPr>
              <a:t>một</a:t>
            </a:r>
            <a:r>
              <a:rPr lang="en-US" altLang="en-US" sz="3200" dirty="0">
                <a:latin typeface="Arial" panose="020B0604020202020204" pitchFamily="34" charset="0"/>
              </a:rPr>
              <a:t> ô </a:t>
            </a:r>
            <a:r>
              <a:rPr lang="en-US" altLang="en-US" sz="3200" dirty="0" err="1">
                <a:latin typeface="Arial" panose="020B0604020202020204" pitchFamily="34" charset="0"/>
              </a:rPr>
              <a:t>đích</a:t>
            </a:r>
            <a:r>
              <a:rPr lang="en-US" altLang="en-US" sz="3200" dirty="0">
                <a:latin typeface="Arial" panose="020B0604020202020204" pitchFamily="34" charset="0"/>
              </a:rPr>
              <a:t>, </a:t>
            </a:r>
            <a:r>
              <a:rPr lang="en-US" altLang="en-US" sz="3200" dirty="0" err="1">
                <a:latin typeface="Arial" panose="020B0604020202020204" pitchFamily="34" charset="0"/>
              </a:rPr>
              <a:t>nội</a:t>
            </a:r>
            <a:r>
              <a:rPr lang="en-US" altLang="en-US" sz="3200" dirty="0">
                <a:latin typeface="Arial" panose="020B0604020202020204" pitchFamily="34" charset="0"/>
              </a:rPr>
              <a:t> dung </a:t>
            </a:r>
            <a:r>
              <a:rPr lang="en-US" altLang="en-US" sz="3200" dirty="0" err="1">
                <a:latin typeface="Arial" panose="020B0604020202020204" pitchFamily="34" charset="0"/>
              </a:rPr>
              <a:t>của</a:t>
            </a:r>
            <a:r>
              <a:rPr lang="en-US" altLang="en-US" sz="3200" dirty="0">
                <a:latin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</a:rPr>
              <a:t>các</a:t>
            </a:r>
            <a:r>
              <a:rPr lang="en-US" altLang="en-US" sz="3200" dirty="0">
                <a:latin typeface="Arial" panose="020B0604020202020204" pitchFamily="34" charset="0"/>
              </a:rPr>
              <a:t> ô </a:t>
            </a:r>
            <a:r>
              <a:rPr lang="en-US" altLang="en-US" sz="3200" dirty="0" err="1">
                <a:latin typeface="Arial" panose="020B0604020202020204" pitchFamily="34" charset="0"/>
              </a:rPr>
              <a:t>trong</a:t>
            </a:r>
            <a:r>
              <a:rPr lang="en-US" altLang="en-US" sz="3200" dirty="0">
                <a:latin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</a:rPr>
              <a:t>khối</a:t>
            </a:r>
            <a:r>
              <a:rPr lang="en-US" altLang="en-US" sz="3200" dirty="0">
                <a:latin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</a:rPr>
              <a:t>được</a:t>
            </a:r>
            <a:r>
              <a:rPr lang="en-US" altLang="en-US" sz="3200" dirty="0">
                <a:latin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</a:rPr>
              <a:t>sao</a:t>
            </a:r>
            <a:r>
              <a:rPr lang="en-US" altLang="en-US" sz="3200" dirty="0">
                <a:latin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</a:rPr>
              <a:t>chép</a:t>
            </a:r>
            <a:r>
              <a:rPr lang="en-US" altLang="en-US" sz="3200" dirty="0">
                <a:latin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</a:rPr>
              <a:t>vào</a:t>
            </a:r>
            <a:r>
              <a:rPr lang="en-US" altLang="en-US" sz="3200" dirty="0">
                <a:latin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</a:rPr>
              <a:t>các</a:t>
            </a:r>
            <a:r>
              <a:rPr lang="en-US" altLang="en-US" sz="3200" dirty="0">
                <a:latin typeface="Arial" panose="020B0604020202020204" pitchFamily="34" charset="0"/>
              </a:rPr>
              <a:t> ô </a:t>
            </a:r>
            <a:r>
              <a:rPr lang="en-US" altLang="en-US" sz="3200" dirty="0" err="1">
                <a:solidFill>
                  <a:srgbClr val="FF0000"/>
                </a:solidFill>
                <a:latin typeface="Arial" panose="020B0604020202020204" pitchFamily="34" charset="0"/>
              </a:rPr>
              <a:t>bên</a:t>
            </a:r>
            <a:r>
              <a:rPr lang="en-US" alt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Arial" panose="020B0604020202020204" pitchFamily="34" charset="0"/>
              </a:rPr>
              <a:t>dưới</a:t>
            </a:r>
            <a:r>
              <a:rPr lang="en-US" altLang="en-US" sz="3200" dirty="0">
                <a:latin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</a:rPr>
              <a:t>và</a:t>
            </a:r>
            <a:r>
              <a:rPr lang="en-US" altLang="en-US" sz="3200" dirty="0">
                <a:latin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Arial" panose="020B0604020202020204" pitchFamily="34" charset="0"/>
              </a:rPr>
              <a:t>bên</a:t>
            </a:r>
            <a:r>
              <a:rPr lang="en-US" alt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Arial" panose="020B0604020202020204" pitchFamily="34" charset="0"/>
              </a:rPr>
              <a:t>phải</a:t>
            </a:r>
            <a:r>
              <a:rPr lang="en-US" altLang="en-US" sz="3200" dirty="0">
                <a:latin typeface="Arial" panose="020B0604020202020204" pitchFamily="34" charset="0"/>
              </a:rPr>
              <a:t> ô </a:t>
            </a:r>
            <a:r>
              <a:rPr lang="en-US" altLang="en-US" sz="3200" dirty="0" err="1">
                <a:latin typeface="Arial" panose="020B0604020202020204" pitchFamily="34" charset="0"/>
              </a:rPr>
              <a:t>được</a:t>
            </a:r>
            <a:r>
              <a:rPr lang="en-US" altLang="en-US" sz="3200" dirty="0">
                <a:latin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</a:rPr>
              <a:t>chọn</a:t>
            </a:r>
            <a:r>
              <a:rPr lang="en-US" altLang="en-US" sz="3200" dirty="0">
                <a:latin typeface="Arial" panose="020B0604020202020204" pitchFamily="34" charset="0"/>
              </a:rPr>
              <a:t>, </a:t>
            </a:r>
            <a:r>
              <a:rPr lang="en-US" altLang="en-US" sz="3200" dirty="0" err="1">
                <a:latin typeface="Arial" panose="020B0604020202020204" pitchFamily="34" charset="0"/>
              </a:rPr>
              <a:t>bắt</a:t>
            </a:r>
            <a:r>
              <a:rPr lang="en-US" altLang="en-US" sz="3200" dirty="0">
                <a:latin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</a:rPr>
              <a:t>đầu</a:t>
            </a:r>
            <a:r>
              <a:rPr lang="en-US" altLang="en-US" sz="3200" dirty="0">
                <a:latin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</a:rPr>
              <a:t>từ</a:t>
            </a:r>
            <a:r>
              <a:rPr lang="en-US" altLang="en-US" sz="3200" dirty="0">
                <a:latin typeface="Arial" panose="020B0604020202020204" pitchFamily="34" charset="0"/>
              </a:rPr>
              <a:t> ô </a:t>
            </a:r>
            <a:r>
              <a:rPr lang="en-US" altLang="en-US" sz="3200" dirty="0" err="1">
                <a:latin typeface="Arial" panose="020B0604020202020204" pitchFamily="34" charset="0"/>
              </a:rPr>
              <a:t>đó</a:t>
            </a:r>
            <a:r>
              <a:rPr lang="en-US" altLang="en-US" sz="3200" dirty="0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14" name="Rectangle 27">
            <a:extLst>
              <a:ext uri="{FF2B5EF4-FFF2-40B4-BE49-F238E27FC236}">
                <a16:creationId xmlns:a16="http://schemas.microsoft.com/office/drawing/2014/main" id="{175C4B50-FFE8-436F-8260-3C917255D6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7861" y="4889519"/>
            <a:ext cx="9917230" cy="19462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286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286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286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286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Arial" panose="020B0604020202020204" pitchFamily="34" charset="0"/>
              </a:rPr>
              <a:t>- Nếu sao chép nội dung của </a:t>
            </a:r>
            <a:r>
              <a:rPr lang="en-US" altLang="en-US" sz="3200">
                <a:solidFill>
                  <a:srgbClr val="FF0000"/>
                </a:solidFill>
                <a:latin typeface="Arial" panose="020B0604020202020204" pitchFamily="34" charset="0"/>
              </a:rPr>
              <a:t>một  ô</a:t>
            </a:r>
            <a:r>
              <a:rPr lang="en-US" altLang="en-US" sz="3200">
                <a:latin typeface="Arial" panose="020B0604020202020204" pitchFamily="34" charset="0"/>
              </a:rPr>
              <a:t> và chọn </a:t>
            </a:r>
            <a:r>
              <a:rPr lang="en-US" altLang="en-US" sz="3200">
                <a:solidFill>
                  <a:srgbClr val="FF0000"/>
                </a:solidFill>
                <a:latin typeface="Arial" panose="020B0604020202020204" pitchFamily="34" charset="0"/>
              </a:rPr>
              <a:t>một khối</a:t>
            </a:r>
            <a:r>
              <a:rPr lang="en-US" altLang="en-US" sz="3200">
                <a:latin typeface="Arial" panose="020B0604020202020204" pitchFamily="34" charset="0"/>
              </a:rPr>
              <a:t> làm đích, nội dung đó sẽ được sao chép vào </a:t>
            </a:r>
            <a:r>
              <a:rPr lang="en-US" altLang="en-US" sz="3200">
                <a:solidFill>
                  <a:srgbClr val="FF0000"/>
                </a:solidFill>
                <a:latin typeface="Arial" panose="020B0604020202020204" pitchFamily="34" charset="0"/>
              </a:rPr>
              <a:t>mọi ô</a:t>
            </a:r>
            <a:r>
              <a:rPr lang="en-US" altLang="en-US" sz="3200">
                <a:latin typeface="Arial" panose="020B0604020202020204" pitchFamily="34" charset="0"/>
              </a:rPr>
              <a:t> trong khối.</a:t>
            </a:r>
          </a:p>
        </p:txBody>
      </p:sp>
    </p:spTree>
    <p:extLst>
      <p:ext uri="{BB962C8B-B14F-4D97-AF65-F5344CB8AC3E}">
        <p14:creationId xmlns:p14="http://schemas.microsoft.com/office/powerpoint/2010/main" val="1575408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3B6E6B-1199-4D4C-BE71-63DF1A96B9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Hình</a:t>
            </a:r>
            <a:r>
              <a:rPr lang="en-GB" dirty="0"/>
              <a:t> 1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D98992-59C7-48D9-9B96-6380220EA43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23D397-A620-4E4C-A519-3E7C828B42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 err="1"/>
              <a:t>Hình</a:t>
            </a:r>
            <a:r>
              <a:rPr lang="en-GB" dirty="0"/>
              <a:t> 2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67A074-28D4-41C3-A657-68096458A40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98EC9DC-A8DE-4413-B3CD-2A7A47BD253A}"/>
              </a:ext>
            </a:extLst>
          </p:cNvPr>
          <p:cNvSpPr/>
          <p:nvPr/>
        </p:nvSpPr>
        <p:spPr>
          <a:xfrm>
            <a:off x="800822" y="363068"/>
            <a:ext cx="102006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3. Sao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chép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và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di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chuyển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d</a:t>
            </a:r>
            <a:r>
              <a:rPr lang="en-GB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ữ </a:t>
            </a:r>
            <a:r>
              <a:rPr lang="en-GB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liệu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235F7F-C461-4E08-9653-45FF19CFDE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8572" y="5645150"/>
            <a:ext cx="9129157" cy="107721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>
                <a:latin typeface="Arial" charset="0"/>
              </a:rPr>
              <a:t>Quan </a:t>
            </a:r>
            <a:r>
              <a:rPr lang="en-US" sz="3200" dirty="0" err="1">
                <a:latin typeface="Arial" charset="0"/>
              </a:rPr>
              <a:t>sát</a:t>
            </a:r>
            <a:r>
              <a:rPr lang="en-US" sz="3200" dirty="0">
                <a:latin typeface="Arial" charset="0"/>
              </a:rPr>
              <a:t> 2 </a:t>
            </a:r>
            <a:r>
              <a:rPr lang="en-US" sz="3200" dirty="0" err="1">
                <a:latin typeface="Arial" charset="0"/>
              </a:rPr>
              <a:t>hình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trên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và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cho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biết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để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hình</a:t>
            </a:r>
            <a:r>
              <a:rPr lang="en-US" sz="3200" dirty="0">
                <a:latin typeface="Arial" charset="0"/>
              </a:rPr>
              <a:t> 1 </a:t>
            </a:r>
            <a:r>
              <a:rPr lang="en-US" sz="3200" dirty="0" err="1">
                <a:latin typeface="Arial" charset="0"/>
              </a:rPr>
              <a:t>giống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hình</a:t>
            </a:r>
            <a:r>
              <a:rPr lang="en-US" sz="3200" dirty="0">
                <a:latin typeface="Arial" charset="0"/>
              </a:rPr>
              <a:t> 2 ta </a:t>
            </a:r>
            <a:r>
              <a:rPr lang="en-US" sz="3200" dirty="0" err="1">
                <a:latin typeface="Arial" charset="0"/>
              </a:rPr>
              <a:t>thực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hiện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thao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tác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gì</a:t>
            </a:r>
            <a:r>
              <a:rPr lang="en-US" sz="3200" dirty="0">
                <a:latin typeface="Arial" charset="0"/>
              </a:rPr>
              <a:t>?</a:t>
            </a:r>
          </a:p>
        </p:txBody>
      </p:sp>
      <p:pic>
        <p:nvPicPr>
          <p:cNvPr id="14" name="Picture 5" descr="HINH_42a">
            <a:extLst>
              <a:ext uri="{FF2B5EF4-FFF2-40B4-BE49-F238E27FC236}">
                <a16:creationId xmlns:a16="http://schemas.microsoft.com/office/drawing/2014/main" id="{6EE75C81-C1B1-4F55-8A39-8E4AE5F565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572" y="2171700"/>
            <a:ext cx="4567428" cy="34052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9" descr="HINH_44b">
            <a:extLst>
              <a:ext uri="{FF2B5EF4-FFF2-40B4-BE49-F238E27FC236}">
                <a16:creationId xmlns:a16="http://schemas.microsoft.com/office/drawing/2014/main" id="{FE4EFA2C-47C8-4042-BAAB-EF8580E31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168" y="2176357"/>
            <a:ext cx="4480559" cy="3405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7254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BE9BE4-F092-442F-8CB9-CF9FD9B099C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FC30E08-7D1F-474F-9AFC-41C0D4B1A2F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7" name="Group 17">
            <a:extLst>
              <a:ext uri="{FF2B5EF4-FFF2-40B4-BE49-F238E27FC236}">
                <a16:creationId xmlns:a16="http://schemas.microsoft.com/office/drawing/2014/main" id="{52F9665A-8806-4814-BE1D-16F9E3A36064}"/>
              </a:ext>
            </a:extLst>
          </p:cNvPr>
          <p:cNvGrpSpPr>
            <a:grpSpLocks/>
          </p:cNvGrpSpPr>
          <p:nvPr/>
        </p:nvGrpSpPr>
        <p:grpSpPr bwMode="auto">
          <a:xfrm>
            <a:off x="979670" y="5708377"/>
            <a:ext cx="10062040" cy="1149622"/>
            <a:chOff x="3055" y="3549"/>
            <a:chExt cx="2640" cy="551"/>
          </a:xfrm>
        </p:grpSpPr>
        <p:sp>
          <p:nvSpPr>
            <p:cNvPr id="8" name="AutoShape 16">
              <a:extLst>
                <a:ext uri="{FF2B5EF4-FFF2-40B4-BE49-F238E27FC236}">
                  <a16:creationId xmlns:a16="http://schemas.microsoft.com/office/drawing/2014/main" id="{5C9F70E9-C42A-4E76-A671-7F990A372F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1" y="3549"/>
              <a:ext cx="2304" cy="551"/>
            </a:xfrm>
            <a:prstGeom prst="wedgeRoundRectCallout">
              <a:avLst>
                <a:gd name="adj1" fmla="val -47366"/>
                <a:gd name="adj2" fmla="val -31399"/>
                <a:gd name="adj3" fmla="val 16667"/>
              </a:avLst>
            </a:prstGeom>
            <a:solidFill>
              <a:srgbClr val="FF99CC"/>
            </a:solidFill>
            <a:ln w="3175" cap="rnd">
              <a:solidFill>
                <a:schemeClr val="bg1"/>
              </a:solidFill>
              <a:prstDash val="sysDot"/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alt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alt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nhận</a:t>
              </a:r>
              <a:r>
                <a:rPr lang="en-US" alt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xét</a:t>
              </a:r>
              <a:r>
                <a:rPr lang="en-US" alt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gì</a:t>
              </a:r>
              <a:r>
                <a:rPr lang="en-US" alt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khi</a:t>
              </a:r>
              <a:r>
                <a:rPr lang="en-US" alt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di </a:t>
              </a:r>
              <a:r>
                <a:rPr lang="en-US" alt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chuyển</a:t>
              </a:r>
              <a:r>
                <a:rPr lang="en-US" alt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dữ</a:t>
              </a:r>
              <a:r>
                <a:rPr lang="en-US" alt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liệu</a:t>
              </a:r>
              <a:r>
                <a:rPr lang="en-US" alt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cột</a:t>
              </a:r>
              <a:r>
                <a:rPr lang="en-US" alt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C </a:t>
              </a:r>
              <a:r>
                <a:rPr lang="en-US" alt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alt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cột</a:t>
              </a:r>
              <a:r>
                <a:rPr lang="en-US" alt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F?</a:t>
              </a:r>
            </a:p>
          </p:txBody>
        </p:sp>
        <p:sp>
          <p:nvSpPr>
            <p:cNvPr id="9" name="WordArt 17">
              <a:extLst>
                <a:ext uri="{FF2B5EF4-FFF2-40B4-BE49-F238E27FC236}">
                  <a16:creationId xmlns:a16="http://schemas.microsoft.com/office/drawing/2014/main" id="{EE6AF7C1-D19C-4268-A473-B6037139C28C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055" y="3626"/>
              <a:ext cx="336" cy="39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b="1" kern="10" dirty="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pic>
        <p:nvPicPr>
          <p:cNvPr id="10" name="Picture 2">
            <a:extLst>
              <a:ext uri="{FF2B5EF4-FFF2-40B4-BE49-F238E27FC236}">
                <a16:creationId xmlns:a16="http://schemas.microsoft.com/office/drawing/2014/main" id="{44D5656E-01CE-4053-9560-4F824476FF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852" y="2128837"/>
            <a:ext cx="4480560" cy="3494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100524AC-B174-4E87-B6B1-D534D102A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168" y="2171698"/>
            <a:ext cx="4493487" cy="3342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22">
            <a:extLst>
              <a:ext uri="{FF2B5EF4-FFF2-40B4-BE49-F238E27FC236}">
                <a16:creationId xmlns:a16="http://schemas.microsoft.com/office/drawing/2014/main" id="{CD526B81-472E-4DCE-9F54-5D9ECE8AA93A}"/>
              </a:ext>
            </a:extLst>
          </p:cNvPr>
          <p:cNvGrpSpPr>
            <a:grpSpLocks/>
          </p:cNvGrpSpPr>
          <p:nvPr/>
        </p:nvGrpSpPr>
        <p:grpSpPr bwMode="auto">
          <a:xfrm>
            <a:off x="6190097" y="1429472"/>
            <a:ext cx="4480559" cy="630238"/>
            <a:chOff x="3108" y="1640"/>
            <a:chExt cx="2460" cy="917"/>
          </a:xfrm>
        </p:grpSpPr>
        <p:sp>
          <p:nvSpPr>
            <p:cNvPr id="13" name="Line 6">
              <a:extLst>
                <a:ext uri="{FF2B5EF4-FFF2-40B4-BE49-F238E27FC236}">
                  <a16:creationId xmlns:a16="http://schemas.microsoft.com/office/drawing/2014/main" id="{71E23A1C-6955-420B-BB3E-1E7EB41D80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549" y="1749"/>
              <a:ext cx="19" cy="808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4" name="Line 7">
              <a:extLst>
                <a:ext uri="{FF2B5EF4-FFF2-40B4-BE49-F238E27FC236}">
                  <a16:creationId xmlns:a16="http://schemas.microsoft.com/office/drawing/2014/main" id="{90E0BEAA-C80E-434B-9748-43399764702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12" y="1749"/>
              <a:ext cx="1056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5" name="Text Box 8">
              <a:extLst>
                <a:ext uri="{FF2B5EF4-FFF2-40B4-BE49-F238E27FC236}">
                  <a16:creationId xmlns:a16="http://schemas.microsoft.com/office/drawing/2014/main" id="{189CCA37-F443-446B-81A3-89A9D836F4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20" y="1640"/>
              <a:ext cx="763" cy="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b="1" dirty="0" err="1">
                  <a:solidFill>
                    <a:srgbClr val="9A0000"/>
                  </a:solidFill>
                  <a:cs typeface="Arial" panose="020B0604020202020204" pitchFamily="34" charset="0"/>
                </a:rPr>
                <a:t>Kết</a:t>
              </a:r>
              <a:r>
                <a:rPr lang="en-US" altLang="en-US" b="1" dirty="0">
                  <a:solidFill>
                    <a:srgbClr val="9A0000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b="1" dirty="0" err="1">
                  <a:solidFill>
                    <a:srgbClr val="9A0000"/>
                  </a:solidFill>
                  <a:cs typeface="Arial" panose="020B0604020202020204" pitchFamily="34" charset="0"/>
                </a:rPr>
                <a:t>quả</a:t>
              </a:r>
              <a:endParaRPr lang="en-US" altLang="en-US" b="1" dirty="0">
                <a:solidFill>
                  <a:srgbClr val="9A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6" name="Line 10">
              <a:extLst>
                <a:ext uri="{FF2B5EF4-FFF2-40B4-BE49-F238E27FC236}">
                  <a16:creationId xmlns:a16="http://schemas.microsoft.com/office/drawing/2014/main" id="{9706B5DB-028F-4D27-813F-94E7992B92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08" y="1765"/>
              <a:ext cx="0" cy="792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7" name="Line 11">
              <a:extLst>
                <a:ext uri="{FF2B5EF4-FFF2-40B4-BE49-F238E27FC236}">
                  <a16:creationId xmlns:a16="http://schemas.microsoft.com/office/drawing/2014/main" id="{8E61D403-1004-4F64-936B-F7384B1DF8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0" y="1760"/>
              <a:ext cx="816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9C1324EE-0C9A-4677-A825-6A792049F937}"/>
              </a:ext>
            </a:extLst>
          </p:cNvPr>
          <p:cNvSpPr/>
          <p:nvPr/>
        </p:nvSpPr>
        <p:spPr>
          <a:xfrm>
            <a:off x="1076862" y="70403"/>
            <a:ext cx="102006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3. Sao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chép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và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di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chuyển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d</a:t>
            </a:r>
            <a:r>
              <a:rPr lang="en-GB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ữ </a:t>
            </a:r>
            <a:r>
              <a:rPr lang="en-GB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liệu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A0D20C0-CCCE-47CE-A8EC-358858203CEA}"/>
              </a:ext>
            </a:extLst>
          </p:cNvPr>
          <p:cNvSpPr/>
          <p:nvPr/>
        </p:nvSpPr>
        <p:spPr>
          <a:xfrm>
            <a:off x="8070574" y="3429000"/>
            <a:ext cx="583096" cy="19995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293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>
            <a:extLst>
              <a:ext uri="{FF2B5EF4-FFF2-40B4-BE49-F238E27FC236}">
                <a16:creationId xmlns:a16="http://schemas.microsoft.com/office/drawing/2014/main" id="{A915052F-3816-4E3B-B729-C03707BB1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862" y="1272396"/>
            <a:ext cx="5767662" cy="4313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16">
            <a:extLst>
              <a:ext uri="{FF2B5EF4-FFF2-40B4-BE49-F238E27FC236}">
                <a16:creationId xmlns:a16="http://schemas.microsoft.com/office/drawing/2014/main" id="{CFD6A842-805E-4A71-9684-9766E21296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4109" y="4651076"/>
            <a:ext cx="4419600" cy="2133600"/>
          </a:xfrm>
          <a:prstGeom prst="wedgeRoundRectCallout">
            <a:avLst>
              <a:gd name="adj1" fmla="val -120001"/>
              <a:gd name="adj2" fmla="val -57503"/>
              <a:gd name="adj3" fmla="val 16667"/>
            </a:avLst>
          </a:prstGeom>
          <a:solidFill>
            <a:srgbClr val="E6AA00"/>
          </a:solidFill>
          <a:ln w="3175" cap="rnd">
            <a:solidFill>
              <a:schemeClr val="bg1"/>
            </a:solidFill>
            <a:prstDash val="sysDot"/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Sau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C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F,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C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nó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F.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64F1BA-E469-46B7-BEFB-B2BD5CAF5717}"/>
              </a:ext>
            </a:extLst>
          </p:cNvPr>
          <p:cNvSpPr/>
          <p:nvPr/>
        </p:nvSpPr>
        <p:spPr>
          <a:xfrm>
            <a:off x="1076862" y="70403"/>
            <a:ext cx="102006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3. Sao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chép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và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di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chuyển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d</a:t>
            </a:r>
            <a:r>
              <a:rPr lang="en-GB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ữ </a:t>
            </a:r>
            <a:r>
              <a:rPr lang="en-GB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liệu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4605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C347203-BA67-4A47-926A-3E5F64CB744F}"/>
              </a:ext>
            </a:extLst>
          </p:cNvPr>
          <p:cNvSpPr/>
          <p:nvPr/>
        </p:nvSpPr>
        <p:spPr>
          <a:xfrm>
            <a:off x="800822" y="363068"/>
            <a:ext cx="102006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3. Sao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chép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và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di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chuyển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d</a:t>
            </a:r>
            <a:r>
              <a:rPr lang="en-GB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ữ </a:t>
            </a:r>
            <a:r>
              <a:rPr lang="en-GB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liệu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96B0567-ADB2-49EA-BD33-35475CC0340F}"/>
              </a:ext>
            </a:extLst>
          </p:cNvPr>
          <p:cNvSpPr/>
          <p:nvPr/>
        </p:nvSpPr>
        <p:spPr>
          <a:xfrm>
            <a:off x="1015903" y="1286398"/>
            <a:ext cx="85105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b) Di </a:t>
            </a:r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chuyển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nội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dung ô </a:t>
            </a:r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tính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>
            <a:hlinkClick r:id="rId2" action="ppaction://hlinkfile"/>
            <a:extLst>
              <a:ext uri="{FF2B5EF4-FFF2-40B4-BE49-F238E27FC236}">
                <a16:creationId xmlns:a16="http://schemas.microsoft.com/office/drawing/2014/main" id="{BD4E4E5A-10B6-4847-B094-15D11FD44369}"/>
              </a:ext>
            </a:extLst>
          </p:cNvPr>
          <p:cNvSpPr/>
          <p:nvPr/>
        </p:nvSpPr>
        <p:spPr>
          <a:xfrm>
            <a:off x="1896904" y="2261399"/>
            <a:ext cx="7803386" cy="1323439"/>
          </a:xfrm>
          <a:prstGeom prst="rect">
            <a:avLst/>
          </a:prstGeom>
          <a:solidFill>
            <a:srgbClr val="F3FBF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Em</a:t>
            </a:r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hãy</a:t>
            </a:r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quan</a:t>
            </a:r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sát</a:t>
            </a:r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clip </a:t>
            </a:r>
            <a:r>
              <a:rPr lang="en-US" sz="4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ngắn</a:t>
            </a:r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sau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GB" sz="4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Thao</a:t>
            </a:r>
            <a:r>
              <a:rPr lang="en-GB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GB" sz="4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tác</a:t>
            </a:r>
            <a:r>
              <a:rPr lang="en-GB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di </a:t>
            </a:r>
            <a:r>
              <a:rPr lang="en-GB" sz="4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chuyển</a:t>
            </a:r>
            <a:r>
              <a:rPr lang="en-GB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GB" sz="4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nội</a:t>
            </a:r>
            <a:r>
              <a:rPr lang="en-GB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dung ô </a:t>
            </a:r>
            <a:r>
              <a:rPr lang="en-GB" sz="4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tính</a:t>
            </a:r>
            <a:r>
              <a:rPr lang="en-GB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en-US" sz="4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48753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CE1B266-9D8C-4509-9185-369AADF483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C6809331-3F53-4DBF-A683-12F8C2369A1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19" y="0"/>
            <a:ext cx="10875472" cy="677909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F9F5C2-1B72-4EF7-A2F1-42D962BEEA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05318AE-3CC8-4E80-B6B4-60A6D668D8D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A63EA2F-0B13-433C-87BF-F6AB16732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892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9" name="Group 941">
            <a:extLst>
              <a:ext uri="{FF2B5EF4-FFF2-40B4-BE49-F238E27FC236}">
                <a16:creationId xmlns:a16="http://schemas.microsoft.com/office/drawing/2014/main" id="{72E3E842-ABF1-49F8-8078-3299D9B97CA3}"/>
              </a:ext>
            </a:extLst>
          </p:cNvPr>
          <p:cNvGrpSpPr>
            <a:grpSpLocks/>
          </p:cNvGrpSpPr>
          <p:nvPr/>
        </p:nvGrpSpPr>
        <p:grpSpPr bwMode="auto">
          <a:xfrm>
            <a:off x="10167078" y="5149121"/>
            <a:ext cx="1676400" cy="1536700"/>
            <a:chOff x="0" y="144"/>
            <a:chExt cx="1728" cy="1584"/>
          </a:xfrm>
        </p:grpSpPr>
        <p:sp>
          <p:nvSpPr>
            <p:cNvPr id="2990" name="AutoShape 942">
              <a:extLst>
                <a:ext uri="{FF2B5EF4-FFF2-40B4-BE49-F238E27FC236}">
                  <a16:creationId xmlns:a16="http://schemas.microsoft.com/office/drawing/2014/main" id="{02A631A3-5D0D-4C75-8126-1A22B862E3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44"/>
              <a:ext cx="1728" cy="1584"/>
            </a:xfrm>
            <a:prstGeom prst="star32">
              <a:avLst>
                <a:gd name="adj" fmla="val 37500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991" name="Text Box 943">
              <a:extLst>
                <a:ext uri="{FF2B5EF4-FFF2-40B4-BE49-F238E27FC236}">
                  <a16:creationId xmlns:a16="http://schemas.microsoft.com/office/drawing/2014/main" id="{02703D4B-3F79-40C0-8434-5EED01CE0D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576"/>
              <a:ext cx="960" cy="8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400" b="1">
                  <a:solidFill>
                    <a:srgbClr val="FF3300"/>
                  </a:solidFill>
                  <a:latin typeface="VNI-Souvir" pitchFamily="2" charset="0"/>
                </a:rPr>
                <a:t>HEÁT GIÔØ</a:t>
              </a:r>
            </a:p>
          </p:txBody>
        </p:sp>
      </p:grpSp>
      <p:grpSp>
        <p:nvGrpSpPr>
          <p:cNvPr id="2992" name="Group 944">
            <a:extLst>
              <a:ext uri="{FF2B5EF4-FFF2-40B4-BE49-F238E27FC236}">
                <a16:creationId xmlns:a16="http://schemas.microsoft.com/office/drawing/2014/main" id="{E03B8A31-BDCF-467B-B97E-94EFD7A793CC}"/>
              </a:ext>
            </a:extLst>
          </p:cNvPr>
          <p:cNvGrpSpPr>
            <a:grpSpLocks/>
          </p:cNvGrpSpPr>
          <p:nvPr/>
        </p:nvGrpSpPr>
        <p:grpSpPr bwMode="auto">
          <a:xfrm>
            <a:off x="10167078" y="5149121"/>
            <a:ext cx="1676400" cy="1536700"/>
            <a:chOff x="0" y="144"/>
            <a:chExt cx="1728" cy="1584"/>
          </a:xfrm>
        </p:grpSpPr>
        <p:sp>
          <p:nvSpPr>
            <p:cNvPr id="2993" name="AutoShape 945">
              <a:extLst>
                <a:ext uri="{FF2B5EF4-FFF2-40B4-BE49-F238E27FC236}">
                  <a16:creationId xmlns:a16="http://schemas.microsoft.com/office/drawing/2014/main" id="{04800400-80CE-4AAD-933E-D80FAC5BA2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44"/>
              <a:ext cx="1728" cy="1584"/>
            </a:xfrm>
            <a:prstGeom prst="star32">
              <a:avLst>
                <a:gd name="adj" fmla="val 37500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994" name="Text Box 946">
              <a:extLst>
                <a:ext uri="{FF2B5EF4-FFF2-40B4-BE49-F238E27FC236}">
                  <a16:creationId xmlns:a16="http://schemas.microsoft.com/office/drawing/2014/main" id="{3EB6DA8F-13AE-446C-A876-546CC0A6B9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576"/>
              <a:ext cx="960" cy="4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400" b="1">
                  <a:solidFill>
                    <a:srgbClr val="FF3300"/>
                  </a:solidFill>
                  <a:latin typeface="VNI-Souvir" pitchFamily="2" charset="0"/>
                </a:rPr>
                <a:t>00</a:t>
              </a:r>
            </a:p>
          </p:txBody>
        </p:sp>
      </p:grpSp>
      <p:grpSp>
        <p:nvGrpSpPr>
          <p:cNvPr id="2995" name="Group 947">
            <a:extLst>
              <a:ext uri="{FF2B5EF4-FFF2-40B4-BE49-F238E27FC236}">
                <a16:creationId xmlns:a16="http://schemas.microsoft.com/office/drawing/2014/main" id="{84B249C4-371F-49E9-818E-EE4560689F58}"/>
              </a:ext>
            </a:extLst>
          </p:cNvPr>
          <p:cNvGrpSpPr>
            <a:grpSpLocks/>
          </p:cNvGrpSpPr>
          <p:nvPr/>
        </p:nvGrpSpPr>
        <p:grpSpPr bwMode="auto">
          <a:xfrm>
            <a:off x="10167078" y="5149121"/>
            <a:ext cx="1676400" cy="1536700"/>
            <a:chOff x="0" y="144"/>
            <a:chExt cx="1728" cy="1584"/>
          </a:xfrm>
        </p:grpSpPr>
        <p:sp>
          <p:nvSpPr>
            <p:cNvPr id="2996" name="AutoShape 948">
              <a:extLst>
                <a:ext uri="{FF2B5EF4-FFF2-40B4-BE49-F238E27FC236}">
                  <a16:creationId xmlns:a16="http://schemas.microsoft.com/office/drawing/2014/main" id="{E0D3AD24-717A-4C2F-89E8-CAD654C1D7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44"/>
              <a:ext cx="1728" cy="1584"/>
            </a:xfrm>
            <a:prstGeom prst="star32">
              <a:avLst>
                <a:gd name="adj" fmla="val 37500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997" name="Text Box 949">
              <a:extLst>
                <a:ext uri="{FF2B5EF4-FFF2-40B4-BE49-F238E27FC236}">
                  <a16:creationId xmlns:a16="http://schemas.microsoft.com/office/drawing/2014/main" id="{CB489BD8-3FF0-46D2-9676-791D08E993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576"/>
              <a:ext cx="960" cy="4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400">
                  <a:solidFill>
                    <a:srgbClr val="FF3300"/>
                  </a:solidFill>
                  <a:latin typeface="VNI-Souvir" pitchFamily="2" charset="0"/>
                </a:rPr>
                <a:t>01</a:t>
              </a:r>
            </a:p>
          </p:txBody>
        </p:sp>
      </p:grpSp>
      <p:grpSp>
        <p:nvGrpSpPr>
          <p:cNvPr id="2998" name="Group 950">
            <a:extLst>
              <a:ext uri="{FF2B5EF4-FFF2-40B4-BE49-F238E27FC236}">
                <a16:creationId xmlns:a16="http://schemas.microsoft.com/office/drawing/2014/main" id="{84B576B2-8F51-4FE4-9078-AEEA6001F682}"/>
              </a:ext>
            </a:extLst>
          </p:cNvPr>
          <p:cNvGrpSpPr>
            <a:grpSpLocks/>
          </p:cNvGrpSpPr>
          <p:nvPr/>
        </p:nvGrpSpPr>
        <p:grpSpPr bwMode="auto">
          <a:xfrm>
            <a:off x="10167078" y="5149121"/>
            <a:ext cx="1676400" cy="1536700"/>
            <a:chOff x="0" y="144"/>
            <a:chExt cx="1728" cy="1584"/>
          </a:xfrm>
        </p:grpSpPr>
        <p:sp>
          <p:nvSpPr>
            <p:cNvPr id="2999" name="AutoShape 951">
              <a:extLst>
                <a:ext uri="{FF2B5EF4-FFF2-40B4-BE49-F238E27FC236}">
                  <a16:creationId xmlns:a16="http://schemas.microsoft.com/office/drawing/2014/main" id="{F00DD3FA-FC46-4967-9BCF-4A4B7556BE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44"/>
              <a:ext cx="1728" cy="1584"/>
            </a:xfrm>
            <a:prstGeom prst="star32">
              <a:avLst>
                <a:gd name="adj" fmla="val 37500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000" name="Text Box 952">
              <a:extLst>
                <a:ext uri="{FF2B5EF4-FFF2-40B4-BE49-F238E27FC236}">
                  <a16:creationId xmlns:a16="http://schemas.microsoft.com/office/drawing/2014/main" id="{2CFB550F-26B8-440A-B43F-71FBD656C1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576"/>
              <a:ext cx="960" cy="4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400">
                  <a:solidFill>
                    <a:srgbClr val="FF3300"/>
                  </a:solidFill>
                  <a:latin typeface="VNI-Souvir" pitchFamily="2" charset="0"/>
                </a:rPr>
                <a:t>02</a:t>
              </a:r>
            </a:p>
          </p:txBody>
        </p:sp>
      </p:grpSp>
      <p:grpSp>
        <p:nvGrpSpPr>
          <p:cNvPr id="3001" name="Group 953">
            <a:extLst>
              <a:ext uri="{FF2B5EF4-FFF2-40B4-BE49-F238E27FC236}">
                <a16:creationId xmlns:a16="http://schemas.microsoft.com/office/drawing/2014/main" id="{2D0E858E-ECEC-41CB-B5A4-02C432A10891}"/>
              </a:ext>
            </a:extLst>
          </p:cNvPr>
          <p:cNvGrpSpPr>
            <a:grpSpLocks/>
          </p:cNvGrpSpPr>
          <p:nvPr/>
        </p:nvGrpSpPr>
        <p:grpSpPr bwMode="auto">
          <a:xfrm>
            <a:off x="10167078" y="5149121"/>
            <a:ext cx="1676400" cy="1536700"/>
            <a:chOff x="0" y="144"/>
            <a:chExt cx="1728" cy="1584"/>
          </a:xfrm>
        </p:grpSpPr>
        <p:sp>
          <p:nvSpPr>
            <p:cNvPr id="3002" name="AutoShape 954">
              <a:extLst>
                <a:ext uri="{FF2B5EF4-FFF2-40B4-BE49-F238E27FC236}">
                  <a16:creationId xmlns:a16="http://schemas.microsoft.com/office/drawing/2014/main" id="{5249173D-80EA-4ACB-8B8F-44C0C92EF3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44"/>
              <a:ext cx="1728" cy="1584"/>
            </a:xfrm>
            <a:prstGeom prst="star32">
              <a:avLst>
                <a:gd name="adj" fmla="val 37500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003" name="Text Box 955">
              <a:extLst>
                <a:ext uri="{FF2B5EF4-FFF2-40B4-BE49-F238E27FC236}">
                  <a16:creationId xmlns:a16="http://schemas.microsoft.com/office/drawing/2014/main" id="{C438FD8B-23C1-42E3-B455-EE9F752593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576"/>
              <a:ext cx="960" cy="4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400">
                  <a:solidFill>
                    <a:srgbClr val="FF3300"/>
                  </a:solidFill>
                  <a:latin typeface="VNI-Souvir" pitchFamily="2" charset="0"/>
                </a:rPr>
                <a:t>03</a:t>
              </a:r>
            </a:p>
          </p:txBody>
        </p:sp>
      </p:grpSp>
      <p:grpSp>
        <p:nvGrpSpPr>
          <p:cNvPr id="3004" name="Group 956">
            <a:extLst>
              <a:ext uri="{FF2B5EF4-FFF2-40B4-BE49-F238E27FC236}">
                <a16:creationId xmlns:a16="http://schemas.microsoft.com/office/drawing/2014/main" id="{8494819C-7F65-4548-A7D6-2EB46A0D3EB4}"/>
              </a:ext>
            </a:extLst>
          </p:cNvPr>
          <p:cNvGrpSpPr>
            <a:grpSpLocks/>
          </p:cNvGrpSpPr>
          <p:nvPr/>
        </p:nvGrpSpPr>
        <p:grpSpPr bwMode="auto">
          <a:xfrm>
            <a:off x="10167078" y="5149121"/>
            <a:ext cx="1676400" cy="1536700"/>
            <a:chOff x="0" y="144"/>
            <a:chExt cx="1728" cy="1584"/>
          </a:xfrm>
        </p:grpSpPr>
        <p:sp>
          <p:nvSpPr>
            <p:cNvPr id="3005" name="AutoShape 957">
              <a:extLst>
                <a:ext uri="{FF2B5EF4-FFF2-40B4-BE49-F238E27FC236}">
                  <a16:creationId xmlns:a16="http://schemas.microsoft.com/office/drawing/2014/main" id="{10FBE647-27D9-49CA-B823-72415AC22E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44"/>
              <a:ext cx="1728" cy="1584"/>
            </a:xfrm>
            <a:prstGeom prst="star32">
              <a:avLst>
                <a:gd name="adj" fmla="val 37500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006" name="Text Box 958">
              <a:extLst>
                <a:ext uri="{FF2B5EF4-FFF2-40B4-BE49-F238E27FC236}">
                  <a16:creationId xmlns:a16="http://schemas.microsoft.com/office/drawing/2014/main" id="{3A6B60BB-2E7C-4C76-9A35-03DD2E71DB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576"/>
              <a:ext cx="960" cy="4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400">
                  <a:solidFill>
                    <a:srgbClr val="FF3300"/>
                  </a:solidFill>
                  <a:latin typeface="VNI-Souvir" pitchFamily="2" charset="0"/>
                </a:rPr>
                <a:t>04</a:t>
              </a:r>
            </a:p>
          </p:txBody>
        </p:sp>
      </p:grpSp>
      <p:grpSp>
        <p:nvGrpSpPr>
          <p:cNvPr id="3007" name="Group 959">
            <a:extLst>
              <a:ext uri="{FF2B5EF4-FFF2-40B4-BE49-F238E27FC236}">
                <a16:creationId xmlns:a16="http://schemas.microsoft.com/office/drawing/2014/main" id="{DCC0DDDB-1BE8-449D-B8B7-D6CD7D07F988}"/>
              </a:ext>
            </a:extLst>
          </p:cNvPr>
          <p:cNvGrpSpPr>
            <a:grpSpLocks/>
          </p:cNvGrpSpPr>
          <p:nvPr/>
        </p:nvGrpSpPr>
        <p:grpSpPr bwMode="auto">
          <a:xfrm>
            <a:off x="10167078" y="5149121"/>
            <a:ext cx="1676400" cy="1536700"/>
            <a:chOff x="0" y="144"/>
            <a:chExt cx="1728" cy="1584"/>
          </a:xfrm>
        </p:grpSpPr>
        <p:sp>
          <p:nvSpPr>
            <p:cNvPr id="3008" name="AutoShape 960">
              <a:extLst>
                <a:ext uri="{FF2B5EF4-FFF2-40B4-BE49-F238E27FC236}">
                  <a16:creationId xmlns:a16="http://schemas.microsoft.com/office/drawing/2014/main" id="{E37BB724-D446-4FE9-BD33-ED8FCE406C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44"/>
              <a:ext cx="1728" cy="1584"/>
            </a:xfrm>
            <a:prstGeom prst="star32">
              <a:avLst>
                <a:gd name="adj" fmla="val 37500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009" name="Text Box 961">
              <a:extLst>
                <a:ext uri="{FF2B5EF4-FFF2-40B4-BE49-F238E27FC236}">
                  <a16:creationId xmlns:a16="http://schemas.microsoft.com/office/drawing/2014/main" id="{12AD29CF-103F-4EA1-B994-0F05B7E9D1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576"/>
              <a:ext cx="960" cy="4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400">
                  <a:solidFill>
                    <a:srgbClr val="FF3300"/>
                  </a:solidFill>
                  <a:latin typeface="VNI-Souvir" pitchFamily="2" charset="0"/>
                </a:rPr>
                <a:t>05</a:t>
              </a:r>
            </a:p>
          </p:txBody>
        </p:sp>
      </p:grpSp>
      <p:grpSp>
        <p:nvGrpSpPr>
          <p:cNvPr id="3010" name="Group 962">
            <a:extLst>
              <a:ext uri="{FF2B5EF4-FFF2-40B4-BE49-F238E27FC236}">
                <a16:creationId xmlns:a16="http://schemas.microsoft.com/office/drawing/2014/main" id="{E4E9E6B1-62DE-41D6-9FD4-516772293800}"/>
              </a:ext>
            </a:extLst>
          </p:cNvPr>
          <p:cNvGrpSpPr>
            <a:grpSpLocks/>
          </p:cNvGrpSpPr>
          <p:nvPr/>
        </p:nvGrpSpPr>
        <p:grpSpPr bwMode="auto">
          <a:xfrm>
            <a:off x="10167078" y="5149121"/>
            <a:ext cx="1676400" cy="1536700"/>
            <a:chOff x="0" y="144"/>
            <a:chExt cx="1728" cy="1584"/>
          </a:xfrm>
        </p:grpSpPr>
        <p:sp>
          <p:nvSpPr>
            <p:cNvPr id="3011" name="AutoShape 963">
              <a:extLst>
                <a:ext uri="{FF2B5EF4-FFF2-40B4-BE49-F238E27FC236}">
                  <a16:creationId xmlns:a16="http://schemas.microsoft.com/office/drawing/2014/main" id="{CCDCB890-A161-435B-ADF0-1303E54FC0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44"/>
              <a:ext cx="1728" cy="1584"/>
            </a:xfrm>
            <a:prstGeom prst="star32">
              <a:avLst>
                <a:gd name="adj" fmla="val 37500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012" name="Text Box 964">
              <a:extLst>
                <a:ext uri="{FF2B5EF4-FFF2-40B4-BE49-F238E27FC236}">
                  <a16:creationId xmlns:a16="http://schemas.microsoft.com/office/drawing/2014/main" id="{FA0500B2-9144-4624-9B68-5E19EB2E00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576"/>
              <a:ext cx="960" cy="4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400">
                  <a:solidFill>
                    <a:srgbClr val="FF3300"/>
                  </a:solidFill>
                  <a:latin typeface="VNI-Souvir" pitchFamily="2" charset="0"/>
                </a:rPr>
                <a:t>06</a:t>
              </a:r>
            </a:p>
          </p:txBody>
        </p:sp>
      </p:grpSp>
      <p:grpSp>
        <p:nvGrpSpPr>
          <p:cNvPr id="3013" name="Group 965">
            <a:extLst>
              <a:ext uri="{FF2B5EF4-FFF2-40B4-BE49-F238E27FC236}">
                <a16:creationId xmlns:a16="http://schemas.microsoft.com/office/drawing/2014/main" id="{B58837A9-230D-4EA8-B4DF-2DD7C8AEA548}"/>
              </a:ext>
            </a:extLst>
          </p:cNvPr>
          <p:cNvGrpSpPr>
            <a:grpSpLocks/>
          </p:cNvGrpSpPr>
          <p:nvPr/>
        </p:nvGrpSpPr>
        <p:grpSpPr bwMode="auto">
          <a:xfrm>
            <a:off x="10167078" y="5149121"/>
            <a:ext cx="1676400" cy="1536700"/>
            <a:chOff x="0" y="144"/>
            <a:chExt cx="1728" cy="1584"/>
          </a:xfrm>
        </p:grpSpPr>
        <p:sp>
          <p:nvSpPr>
            <p:cNvPr id="3014" name="AutoShape 966">
              <a:extLst>
                <a:ext uri="{FF2B5EF4-FFF2-40B4-BE49-F238E27FC236}">
                  <a16:creationId xmlns:a16="http://schemas.microsoft.com/office/drawing/2014/main" id="{9757FBAF-5B0B-4E57-85D1-886EF4F6B5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44"/>
              <a:ext cx="1728" cy="1584"/>
            </a:xfrm>
            <a:prstGeom prst="star32">
              <a:avLst>
                <a:gd name="adj" fmla="val 37500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015" name="Text Box 967">
              <a:extLst>
                <a:ext uri="{FF2B5EF4-FFF2-40B4-BE49-F238E27FC236}">
                  <a16:creationId xmlns:a16="http://schemas.microsoft.com/office/drawing/2014/main" id="{451490FA-EA3C-48EE-9E0B-11D75334E9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576"/>
              <a:ext cx="960" cy="4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400">
                  <a:solidFill>
                    <a:srgbClr val="FF3300"/>
                  </a:solidFill>
                  <a:latin typeface="VNI-Souvir" pitchFamily="2" charset="0"/>
                </a:rPr>
                <a:t>07</a:t>
              </a:r>
            </a:p>
          </p:txBody>
        </p:sp>
      </p:grpSp>
      <p:grpSp>
        <p:nvGrpSpPr>
          <p:cNvPr id="3016" name="Group 968">
            <a:extLst>
              <a:ext uri="{FF2B5EF4-FFF2-40B4-BE49-F238E27FC236}">
                <a16:creationId xmlns:a16="http://schemas.microsoft.com/office/drawing/2014/main" id="{417DDA56-5449-4D75-A8BE-B30783F48F82}"/>
              </a:ext>
            </a:extLst>
          </p:cNvPr>
          <p:cNvGrpSpPr>
            <a:grpSpLocks/>
          </p:cNvGrpSpPr>
          <p:nvPr/>
        </p:nvGrpSpPr>
        <p:grpSpPr bwMode="auto">
          <a:xfrm>
            <a:off x="10167078" y="5149121"/>
            <a:ext cx="1676400" cy="1536700"/>
            <a:chOff x="0" y="144"/>
            <a:chExt cx="1728" cy="1584"/>
          </a:xfrm>
        </p:grpSpPr>
        <p:sp>
          <p:nvSpPr>
            <p:cNvPr id="3017" name="AutoShape 969">
              <a:extLst>
                <a:ext uri="{FF2B5EF4-FFF2-40B4-BE49-F238E27FC236}">
                  <a16:creationId xmlns:a16="http://schemas.microsoft.com/office/drawing/2014/main" id="{0F6E578E-7D94-461D-AF5E-A0C6AF8720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44"/>
              <a:ext cx="1728" cy="1584"/>
            </a:xfrm>
            <a:prstGeom prst="star32">
              <a:avLst>
                <a:gd name="adj" fmla="val 37500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018" name="Text Box 970">
              <a:extLst>
                <a:ext uri="{FF2B5EF4-FFF2-40B4-BE49-F238E27FC236}">
                  <a16:creationId xmlns:a16="http://schemas.microsoft.com/office/drawing/2014/main" id="{DCD5D029-3093-457A-B956-C0119654F9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576"/>
              <a:ext cx="960" cy="4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400">
                  <a:solidFill>
                    <a:srgbClr val="FF3300"/>
                  </a:solidFill>
                  <a:latin typeface="VNI-Souvir" pitchFamily="2" charset="0"/>
                </a:rPr>
                <a:t>08</a:t>
              </a:r>
            </a:p>
          </p:txBody>
        </p:sp>
      </p:grpSp>
      <p:grpSp>
        <p:nvGrpSpPr>
          <p:cNvPr id="3019" name="Group 971">
            <a:extLst>
              <a:ext uri="{FF2B5EF4-FFF2-40B4-BE49-F238E27FC236}">
                <a16:creationId xmlns:a16="http://schemas.microsoft.com/office/drawing/2014/main" id="{8AC08861-4929-4BF3-BA92-3E7971A73C7E}"/>
              </a:ext>
            </a:extLst>
          </p:cNvPr>
          <p:cNvGrpSpPr>
            <a:grpSpLocks/>
          </p:cNvGrpSpPr>
          <p:nvPr/>
        </p:nvGrpSpPr>
        <p:grpSpPr bwMode="auto">
          <a:xfrm>
            <a:off x="10167078" y="5149121"/>
            <a:ext cx="1676400" cy="1536700"/>
            <a:chOff x="0" y="144"/>
            <a:chExt cx="1728" cy="1584"/>
          </a:xfrm>
        </p:grpSpPr>
        <p:sp>
          <p:nvSpPr>
            <p:cNvPr id="3020" name="AutoShape 972">
              <a:extLst>
                <a:ext uri="{FF2B5EF4-FFF2-40B4-BE49-F238E27FC236}">
                  <a16:creationId xmlns:a16="http://schemas.microsoft.com/office/drawing/2014/main" id="{3E133690-FEA7-4DFD-A6E5-B60A0F67E7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44"/>
              <a:ext cx="1728" cy="1584"/>
            </a:xfrm>
            <a:prstGeom prst="star32">
              <a:avLst>
                <a:gd name="adj" fmla="val 37500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021" name="Text Box 973">
              <a:extLst>
                <a:ext uri="{FF2B5EF4-FFF2-40B4-BE49-F238E27FC236}">
                  <a16:creationId xmlns:a16="http://schemas.microsoft.com/office/drawing/2014/main" id="{9FA6535B-C11A-40B1-9428-89246DDC59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576"/>
              <a:ext cx="960" cy="4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400">
                  <a:solidFill>
                    <a:srgbClr val="FF3300"/>
                  </a:solidFill>
                  <a:latin typeface="VNI-Souvir" pitchFamily="2" charset="0"/>
                </a:rPr>
                <a:t>09</a:t>
              </a:r>
            </a:p>
          </p:txBody>
        </p:sp>
      </p:grpSp>
      <p:grpSp>
        <p:nvGrpSpPr>
          <p:cNvPr id="3022" name="Group 974">
            <a:extLst>
              <a:ext uri="{FF2B5EF4-FFF2-40B4-BE49-F238E27FC236}">
                <a16:creationId xmlns:a16="http://schemas.microsoft.com/office/drawing/2014/main" id="{EEA58C1A-0D9D-484E-A027-1CCBD589E5F2}"/>
              </a:ext>
            </a:extLst>
          </p:cNvPr>
          <p:cNvGrpSpPr>
            <a:grpSpLocks/>
          </p:cNvGrpSpPr>
          <p:nvPr/>
        </p:nvGrpSpPr>
        <p:grpSpPr bwMode="auto">
          <a:xfrm>
            <a:off x="10167078" y="5149121"/>
            <a:ext cx="1676400" cy="1536700"/>
            <a:chOff x="0" y="144"/>
            <a:chExt cx="1728" cy="1584"/>
          </a:xfrm>
        </p:grpSpPr>
        <p:sp>
          <p:nvSpPr>
            <p:cNvPr id="3023" name="AutoShape 975">
              <a:extLst>
                <a:ext uri="{FF2B5EF4-FFF2-40B4-BE49-F238E27FC236}">
                  <a16:creationId xmlns:a16="http://schemas.microsoft.com/office/drawing/2014/main" id="{D610880A-6E5C-404E-B7E8-C72ECF32FF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44"/>
              <a:ext cx="1728" cy="1584"/>
            </a:xfrm>
            <a:prstGeom prst="star32">
              <a:avLst>
                <a:gd name="adj" fmla="val 37500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024" name="Text Box 976">
              <a:extLst>
                <a:ext uri="{FF2B5EF4-FFF2-40B4-BE49-F238E27FC236}">
                  <a16:creationId xmlns:a16="http://schemas.microsoft.com/office/drawing/2014/main" id="{A0B8E686-B50E-4444-A443-1A652C3488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576"/>
              <a:ext cx="960" cy="4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400">
                  <a:solidFill>
                    <a:srgbClr val="FF3300"/>
                  </a:solidFill>
                  <a:latin typeface="VNI-Souvir" pitchFamily="2" charset="0"/>
                </a:rPr>
                <a:t>10</a:t>
              </a:r>
            </a:p>
          </p:txBody>
        </p:sp>
      </p:grpSp>
      <p:grpSp>
        <p:nvGrpSpPr>
          <p:cNvPr id="3025" name="Group 977">
            <a:extLst>
              <a:ext uri="{FF2B5EF4-FFF2-40B4-BE49-F238E27FC236}">
                <a16:creationId xmlns:a16="http://schemas.microsoft.com/office/drawing/2014/main" id="{4BD562E9-F67C-4B76-B7CC-40B5A4122696}"/>
              </a:ext>
            </a:extLst>
          </p:cNvPr>
          <p:cNvGrpSpPr>
            <a:grpSpLocks/>
          </p:cNvGrpSpPr>
          <p:nvPr/>
        </p:nvGrpSpPr>
        <p:grpSpPr bwMode="auto">
          <a:xfrm>
            <a:off x="10167078" y="5149121"/>
            <a:ext cx="1676400" cy="1536700"/>
            <a:chOff x="0" y="144"/>
            <a:chExt cx="1728" cy="1584"/>
          </a:xfrm>
        </p:grpSpPr>
        <p:sp>
          <p:nvSpPr>
            <p:cNvPr id="3026" name="AutoShape 978">
              <a:extLst>
                <a:ext uri="{FF2B5EF4-FFF2-40B4-BE49-F238E27FC236}">
                  <a16:creationId xmlns:a16="http://schemas.microsoft.com/office/drawing/2014/main" id="{949C8B28-6499-4FBE-AA3B-1CDCA1E535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44"/>
              <a:ext cx="1728" cy="1584"/>
            </a:xfrm>
            <a:prstGeom prst="star32">
              <a:avLst>
                <a:gd name="adj" fmla="val 37500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027" name="Text Box 979">
              <a:extLst>
                <a:ext uri="{FF2B5EF4-FFF2-40B4-BE49-F238E27FC236}">
                  <a16:creationId xmlns:a16="http://schemas.microsoft.com/office/drawing/2014/main" id="{E645A5D7-A4D5-4C7F-8986-10C58F0A79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576"/>
              <a:ext cx="960" cy="4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400">
                  <a:solidFill>
                    <a:srgbClr val="FF3300"/>
                  </a:solidFill>
                  <a:latin typeface="VNI-Souvir" pitchFamily="2" charset="0"/>
                </a:rPr>
                <a:t>11</a:t>
              </a:r>
            </a:p>
          </p:txBody>
        </p:sp>
      </p:grpSp>
      <p:grpSp>
        <p:nvGrpSpPr>
          <p:cNvPr id="3028" name="Group 980">
            <a:extLst>
              <a:ext uri="{FF2B5EF4-FFF2-40B4-BE49-F238E27FC236}">
                <a16:creationId xmlns:a16="http://schemas.microsoft.com/office/drawing/2014/main" id="{4D11323A-8AA4-4D73-A301-115D1357EB6A}"/>
              </a:ext>
            </a:extLst>
          </p:cNvPr>
          <p:cNvGrpSpPr>
            <a:grpSpLocks/>
          </p:cNvGrpSpPr>
          <p:nvPr/>
        </p:nvGrpSpPr>
        <p:grpSpPr bwMode="auto">
          <a:xfrm>
            <a:off x="10167078" y="5149121"/>
            <a:ext cx="1676400" cy="1536700"/>
            <a:chOff x="0" y="144"/>
            <a:chExt cx="1728" cy="1584"/>
          </a:xfrm>
        </p:grpSpPr>
        <p:sp>
          <p:nvSpPr>
            <p:cNvPr id="3029" name="AutoShape 981">
              <a:extLst>
                <a:ext uri="{FF2B5EF4-FFF2-40B4-BE49-F238E27FC236}">
                  <a16:creationId xmlns:a16="http://schemas.microsoft.com/office/drawing/2014/main" id="{CA9AFF2D-FEDF-482B-A1A0-771046553C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44"/>
              <a:ext cx="1728" cy="1584"/>
            </a:xfrm>
            <a:prstGeom prst="star32">
              <a:avLst>
                <a:gd name="adj" fmla="val 37500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030" name="Text Box 982">
              <a:extLst>
                <a:ext uri="{FF2B5EF4-FFF2-40B4-BE49-F238E27FC236}">
                  <a16:creationId xmlns:a16="http://schemas.microsoft.com/office/drawing/2014/main" id="{07837F19-5730-4B10-9012-9E2F9BEF54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576"/>
              <a:ext cx="960" cy="4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400">
                  <a:solidFill>
                    <a:srgbClr val="FF3300"/>
                  </a:solidFill>
                  <a:latin typeface="VNI-Souvir" pitchFamily="2" charset="0"/>
                </a:rPr>
                <a:t>12</a:t>
              </a:r>
            </a:p>
          </p:txBody>
        </p:sp>
      </p:grpSp>
      <p:grpSp>
        <p:nvGrpSpPr>
          <p:cNvPr id="3031" name="Group 983">
            <a:extLst>
              <a:ext uri="{FF2B5EF4-FFF2-40B4-BE49-F238E27FC236}">
                <a16:creationId xmlns:a16="http://schemas.microsoft.com/office/drawing/2014/main" id="{41ED6886-C57D-4334-8F66-B527EDEF7E22}"/>
              </a:ext>
            </a:extLst>
          </p:cNvPr>
          <p:cNvGrpSpPr>
            <a:grpSpLocks/>
          </p:cNvGrpSpPr>
          <p:nvPr/>
        </p:nvGrpSpPr>
        <p:grpSpPr bwMode="auto">
          <a:xfrm>
            <a:off x="10167078" y="5149121"/>
            <a:ext cx="1676400" cy="1536700"/>
            <a:chOff x="0" y="144"/>
            <a:chExt cx="1728" cy="1584"/>
          </a:xfrm>
        </p:grpSpPr>
        <p:sp>
          <p:nvSpPr>
            <p:cNvPr id="3032" name="AutoShape 984">
              <a:extLst>
                <a:ext uri="{FF2B5EF4-FFF2-40B4-BE49-F238E27FC236}">
                  <a16:creationId xmlns:a16="http://schemas.microsoft.com/office/drawing/2014/main" id="{07A33E55-FDC1-43D9-A7B9-B6CA6D59E3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44"/>
              <a:ext cx="1728" cy="1584"/>
            </a:xfrm>
            <a:prstGeom prst="star32">
              <a:avLst>
                <a:gd name="adj" fmla="val 37500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033" name="Text Box 985">
              <a:extLst>
                <a:ext uri="{FF2B5EF4-FFF2-40B4-BE49-F238E27FC236}">
                  <a16:creationId xmlns:a16="http://schemas.microsoft.com/office/drawing/2014/main" id="{06433537-A223-46E3-BFB9-0D588557AD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576"/>
              <a:ext cx="960" cy="4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400">
                  <a:solidFill>
                    <a:srgbClr val="FF3300"/>
                  </a:solidFill>
                  <a:latin typeface="VNI-Souvir" pitchFamily="2" charset="0"/>
                </a:rPr>
                <a:t>13</a:t>
              </a:r>
            </a:p>
          </p:txBody>
        </p:sp>
      </p:grpSp>
      <p:grpSp>
        <p:nvGrpSpPr>
          <p:cNvPr id="3034" name="Group 986">
            <a:extLst>
              <a:ext uri="{FF2B5EF4-FFF2-40B4-BE49-F238E27FC236}">
                <a16:creationId xmlns:a16="http://schemas.microsoft.com/office/drawing/2014/main" id="{46A2074B-5384-473A-92E7-5975F90D3F10}"/>
              </a:ext>
            </a:extLst>
          </p:cNvPr>
          <p:cNvGrpSpPr>
            <a:grpSpLocks/>
          </p:cNvGrpSpPr>
          <p:nvPr/>
        </p:nvGrpSpPr>
        <p:grpSpPr bwMode="auto">
          <a:xfrm>
            <a:off x="10167078" y="5149121"/>
            <a:ext cx="1676400" cy="1536700"/>
            <a:chOff x="0" y="144"/>
            <a:chExt cx="1728" cy="1584"/>
          </a:xfrm>
        </p:grpSpPr>
        <p:sp>
          <p:nvSpPr>
            <p:cNvPr id="3035" name="AutoShape 987">
              <a:extLst>
                <a:ext uri="{FF2B5EF4-FFF2-40B4-BE49-F238E27FC236}">
                  <a16:creationId xmlns:a16="http://schemas.microsoft.com/office/drawing/2014/main" id="{9A19D999-A9B3-4E80-947C-047F9120C1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44"/>
              <a:ext cx="1728" cy="1584"/>
            </a:xfrm>
            <a:prstGeom prst="star32">
              <a:avLst>
                <a:gd name="adj" fmla="val 37500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036" name="Text Box 988">
              <a:extLst>
                <a:ext uri="{FF2B5EF4-FFF2-40B4-BE49-F238E27FC236}">
                  <a16:creationId xmlns:a16="http://schemas.microsoft.com/office/drawing/2014/main" id="{384D3B8D-2FFC-4383-B98B-0FB2B9CF6B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576"/>
              <a:ext cx="960" cy="4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400">
                  <a:solidFill>
                    <a:srgbClr val="FF3300"/>
                  </a:solidFill>
                  <a:latin typeface="VNI-Souvir" pitchFamily="2" charset="0"/>
                </a:rPr>
                <a:t>14</a:t>
              </a:r>
            </a:p>
          </p:txBody>
        </p:sp>
      </p:grpSp>
      <p:grpSp>
        <p:nvGrpSpPr>
          <p:cNvPr id="3037" name="Group 989">
            <a:extLst>
              <a:ext uri="{FF2B5EF4-FFF2-40B4-BE49-F238E27FC236}">
                <a16:creationId xmlns:a16="http://schemas.microsoft.com/office/drawing/2014/main" id="{FC26F347-BE26-4BCD-BDB9-334062B56ABF}"/>
              </a:ext>
            </a:extLst>
          </p:cNvPr>
          <p:cNvGrpSpPr>
            <a:grpSpLocks/>
          </p:cNvGrpSpPr>
          <p:nvPr/>
        </p:nvGrpSpPr>
        <p:grpSpPr bwMode="auto">
          <a:xfrm>
            <a:off x="10167078" y="5149121"/>
            <a:ext cx="1676400" cy="1536700"/>
            <a:chOff x="0" y="144"/>
            <a:chExt cx="1728" cy="1584"/>
          </a:xfrm>
        </p:grpSpPr>
        <p:sp>
          <p:nvSpPr>
            <p:cNvPr id="3038" name="AutoShape 990">
              <a:extLst>
                <a:ext uri="{FF2B5EF4-FFF2-40B4-BE49-F238E27FC236}">
                  <a16:creationId xmlns:a16="http://schemas.microsoft.com/office/drawing/2014/main" id="{46D32E26-F06D-4B19-8374-EDDF58274E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44"/>
              <a:ext cx="1728" cy="1584"/>
            </a:xfrm>
            <a:prstGeom prst="star32">
              <a:avLst>
                <a:gd name="adj" fmla="val 37500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039" name="Text Box 991">
              <a:extLst>
                <a:ext uri="{FF2B5EF4-FFF2-40B4-BE49-F238E27FC236}">
                  <a16:creationId xmlns:a16="http://schemas.microsoft.com/office/drawing/2014/main" id="{F077A1D7-B232-4F3F-81B6-ABE2571BD5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576"/>
              <a:ext cx="960" cy="4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400">
                  <a:solidFill>
                    <a:srgbClr val="FF3300"/>
                  </a:solidFill>
                  <a:latin typeface="VNI-Souvir" pitchFamily="2" charset="0"/>
                </a:rPr>
                <a:t>15</a:t>
              </a:r>
            </a:p>
          </p:txBody>
        </p:sp>
      </p:grpSp>
      <p:grpSp>
        <p:nvGrpSpPr>
          <p:cNvPr id="3040" name="Group 992">
            <a:extLst>
              <a:ext uri="{FF2B5EF4-FFF2-40B4-BE49-F238E27FC236}">
                <a16:creationId xmlns:a16="http://schemas.microsoft.com/office/drawing/2014/main" id="{80A18C4F-6D47-4A43-82E0-FF1ADECD863D}"/>
              </a:ext>
            </a:extLst>
          </p:cNvPr>
          <p:cNvGrpSpPr>
            <a:grpSpLocks/>
          </p:cNvGrpSpPr>
          <p:nvPr/>
        </p:nvGrpSpPr>
        <p:grpSpPr bwMode="auto">
          <a:xfrm>
            <a:off x="10167078" y="5149121"/>
            <a:ext cx="1676400" cy="1536700"/>
            <a:chOff x="0" y="144"/>
            <a:chExt cx="1728" cy="1584"/>
          </a:xfrm>
        </p:grpSpPr>
        <p:sp>
          <p:nvSpPr>
            <p:cNvPr id="3041" name="AutoShape 993">
              <a:extLst>
                <a:ext uri="{FF2B5EF4-FFF2-40B4-BE49-F238E27FC236}">
                  <a16:creationId xmlns:a16="http://schemas.microsoft.com/office/drawing/2014/main" id="{9EA8D11A-CE73-408C-99E2-CB22720DB6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44"/>
              <a:ext cx="1728" cy="1584"/>
            </a:xfrm>
            <a:prstGeom prst="star32">
              <a:avLst>
                <a:gd name="adj" fmla="val 37500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042" name="Text Box 994">
              <a:extLst>
                <a:ext uri="{FF2B5EF4-FFF2-40B4-BE49-F238E27FC236}">
                  <a16:creationId xmlns:a16="http://schemas.microsoft.com/office/drawing/2014/main" id="{73AAB00C-9291-4623-A10D-B0173E8E17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576"/>
              <a:ext cx="960" cy="4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400">
                  <a:solidFill>
                    <a:srgbClr val="FF3300"/>
                  </a:solidFill>
                  <a:latin typeface="VNI-Souvir" pitchFamily="2" charset="0"/>
                </a:rPr>
                <a:t>16</a:t>
              </a:r>
            </a:p>
          </p:txBody>
        </p:sp>
      </p:grpSp>
      <p:grpSp>
        <p:nvGrpSpPr>
          <p:cNvPr id="3043" name="Group 995">
            <a:extLst>
              <a:ext uri="{FF2B5EF4-FFF2-40B4-BE49-F238E27FC236}">
                <a16:creationId xmlns:a16="http://schemas.microsoft.com/office/drawing/2014/main" id="{515453DA-6BD4-4E7B-AC80-9DFD3BAD77D0}"/>
              </a:ext>
            </a:extLst>
          </p:cNvPr>
          <p:cNvGrpSpPr>
            <a:grpSpLocks/>
          </p:cNvGrpSpPr>
          <p:nvPr/>
        </p:nvGrpSpPr>
        <p:grpSpPr bwMode="auto">
          <a:xfrm>
            <a:off x="10167078" y="5149121"/>
            <a:ext cx="1676400" cy="1536700"/>
            <a:chOff x="0" y="144"/>
            <a:chExt cx="1728" cy="1584"/>
          </a:xfrm>
        </p:grpSpPr>
        <p:sp>
          <p:nvSpPr>
            <p:cNvPr id="3044" name="AutoShape 996">
              <a:extLst>
                <a:ext uri="{FF2B5EF4-FFF2-40B4-BE49-F238E27FC236}">
                  <a16:creationId xmlns:a16="http://schemas.microsoft.com/office/drawing/2014/main" id="{23BF2573-E4AA-4A1F-985D-5D90F16A1E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44"/>
              <a:ext cx="1728" cy="1584"/>
            </a:xfrm>
            <a:prstGeom prst="star32">
              <a:avLst>
                <a:gd name="adj" fmla="val 37500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045" name="Text Box 997">
              <a:extLst>
                <a:ext uri="{FF2B5EF4-FFF2-40B4-BE49-F238E27FC236}">
                  <a16:creationId xmlns:a16="http://schemas.microsoft.com/office/drawing/2014/main" id="{61D73C77-1B11-4E4F-8A2E-20FE0C54B9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576"/>
              <a:ext cx="960" cy="4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400">
                  <a:solidFill>
                    <a:srgbClr val="FF3300"/>
                  </a:solidFill>
                  <a:latin typeface="VNI-Souvir" pitchFamily="2" charset="0"/>
                </a:rPr>
                <a:t>17</a:t>
              </a:r>
            </a:p>
          </p:txBody>
        </p:sp>
      </p:grpSp>
      <p:grpSp>
        <p:nvGrpSpPr>
          <p:cNvPr id="3046" name="Group 998">
            <a:extLst>
              <a:ext uri="{FF2B5EF4-FFF2-40B4-BE49-F238E27FC236}">
                <a16:creationId xmlns:a16="http://schemas.microsoft.com/office/drawing/2014/main" id="{804891C7-2FD8-4906-8002-CB2EA7B41D33}"/>
              </a:ext>
            </a:extLst>
          </p:cNvPr>
          <p:cNvGrpSpPr>
            <a:grpSpLocks/>
          </p:cNvGrpSpPr>
          <p:nvPr/>
        </p:nvGrpSpPr>
        <p:grpSpPr bwMode="auto">
          <a:xfrm>
            <a:off x="10167078" y="5149121"/>
            <a:ext cx="1676400" cy="1536700"/>
            <a:chOff x="0" y="144"/>
            <a:chExt cx="1728" cy="1584"/>
          </a:xfrm>
        </p:grpSpPr>
        <p:sp>
          <p:nvSpPr>
            <p:cNvPr id="3047" name="AutoShape 999">
              <a:extLst>
                <a:ext uri="{FF2B5EF4-FFF2-40B4-BE49-F238E27FC236}">
                  <a16:creationId xmlns:a16="http://schemas.microsoft.com/office/drawing/2014/main" id="{41A2610F-74E7-4BD5-B217-D40943DA86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44"/>
              <a:ext cx="1728" cy="1584"/>
            </a:xfrm>
            <a:prstGeom prst="star32">
              <a:avLst>
                <a:gd name="adj" fmla="val 37500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048" name="Text Box 1000">
              <a:extLst>
                <a:ext uri="{FF2B5EF4-FFF2-40B4-BE49-F238E27FC236}">
                  <a16:creationId xmlns:a16="http://schemas.microsoft.com/office/drawing/2014/main" id="{6F90E54D-C6A9-4254-B4FB-F9DC407C65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576"/>
              <a:ext cx="960" cy="4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400">
                  <a:solidFill>
                    <a:srgbClr val="FF3300"/>
                  </a:solidFill>
                  <a:latin typeface="VNI-Souvir" pitchFamily="2" charset="0"/>
                </a:rPr>
                <a:t>18</a:t>
              </a:r>
            </a:p>
          </p:txBody>
        </p:sp>
      </p:grpSp>
      <p:grpSp>
        <p:nvGrpSpPr>
          <p:cNvPr id="3049" name="Group 1001">
            <a:extLst>
              <a:ext uri="{FF2B5EF4-FFF2-40B4-BE49-F238E27FC236}">
                <a16:creationId xmlns:a16="http://schemas.microsoft.com/office/drawing/2014/main" id="{1100E5FF-46AC-4413-879F-A9FB7F153E43}"/>
              </a:ext>
            </a:extLst>
          </p:cNvPr>
          <p:cNvGrpSpPr>
            <a:grpSpLocks/>
          </p:cNvGrpSpPr>
          <p:nvPr/>
        </p:nvGrpSpPr>
        <p:grpSpPr bwMode="auto">
          <a:xfrm>
            <a:off x="10167078" y="5149121"/>
            <a:ext cx="1676400" cy="1536700"/>
            <a:chOff x="0" y="144"/>
            <a:chExt cx="1728" cy="1584"/>
          </a:xfrm>
        </p:grpSpPr>
        <p:sp>
          <p:nvSpPr>
            <p:cNvPr id="3050" name="AutoShape 1002">
              <a:extLst>
                <a:ext uri="{FF2B5EF4-FFF2-40B4-BE49-F238E27FC236}">
                  <a16:creationId xmlns:a16="http://schemas.microsoft.com/office/drawing/2014/main" id="{9F40C1E8-EF60-4BE3-B444-B07826A2A5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44"/>
              <a:ext cx="1728" cy="1584"/>
            </a:xfrm>
            <a:prstGeom prst="star32">
              <a:avLst>
                <a:gd name="adj" fmla="val 37500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051" name="Text Box 1003">
              <a:extLst>
                <a:ext uri="{FF2B5EF4-FFF2-40B4-BE49-F238E27FC236}">
                  <a16:creationId xmlns:a16="http://schemas.microsoft.com/office/drawing/2014/main" id="{B6E514F2-EEFD-4004-8C6C-BBC6396F63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576"/>
              <a:ext cx="960" cy="4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400">
                  <a:solidFill>
                    <a:srgbClr val="FF3300"/>
                  </a:solidFill>
                  <a:latin typeface="VNI-Souvir" pitchFamily="2" charset="0"/>
                </a:rPr>
                <a:t>19</a:t>
              </a:r>
            </a:p>
          </p:txBody>
        </p:sp>
      </p:grpSp>
      <p:grpSp>
        <p:nvGrpSpPr>
          <p:cNvPr id="3052" name="Group 1004">
            <a:extLst>
              <a:ext uri="{FF2B5EF4-FFF2-40B4-BE49-F238E27FC236}">
                <a16:creationId xmlns:a16="http://schemas.microsoft.com/office/drawing/2014/main" id="{D192BA58-E632-4AEB-92CC-F8809B9A76BD}"/>
              </a:ext>
            </a:extLst>
          </p:cNvPr>
          <p:cNvGrpSpPr>
            <a:grpSpLocks/>
          </p:cNvGrpSpPr>
          <p:nvPr/>
        </p:nvGrpSpPr>
        <p:grpSpPr bwMode="auto">
          <a:xfrm>
            <a:off x="10167078" y="5149121"/>
            <a:ext cx="1676400" cy="1536700"/>
            <a:chOff x="0" y="144"/>
            <a:chExt cx="1728" cy="1584"/>
          </a:xfrm>
        </p:grpSpPr>
        <p:sp>
          <p:nvSpPr>
            <p:cNvPr id="3053" name="AutoShape 1005">
              <a:extLst>
                <a:ext uri="{FF2B5EF4-FFF2-40B4-BE49-F238E27FC236}">
                  <a16:creationId xmlns:a16="http://schemas.microsoft.com/office/drawing/2014/main" id="{90E4ECD5-5DB9-4A31-A0BF-75507D2F24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44"/>
              <a:ext cx="1728" cy="1584"/>
            </a:xfrm>
            <a:prstGeom prst="star32">
              <a:avLst>
                <a:gd name="adj" fmla="val 37500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054" name="Text Box 1006">
              <a:extLst>
                <a:ext uri="{FF2B5EF4-FFF2-40B4-BE49-F238E27FC236}">
                  <a16:creationId xmlns:a16="http://schemas.microsoft.com/office/drawing/2014/main" id="{60588F51-F2C6-4940-BCFC-B73DAE02F6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576"/>
              <a:ext cx="960" cy="4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400">
                  <a:solidFill>
                    <a:srgbClr val="FF3300"/>
                  </a:solidFill>
                  <a:latin typeface="VNI-Souvir" pitchFamily="2" charset="0"/>
                </a:rPr>
                <a:t>20</a:t>
              </a:r>
            </a:p>
          </p:txBody>
        </p:sp>
      </p:grpSp>
      <p:grpSp>
        <p:nvGrpSpPr>
          <p:cNvPr id="3055" name="Group 1007">
            <a:extLst>
              <a:ext uri="{FF2B5EF4-FFF2-40B4-BE49-F238E27FC236}">
                <a16:creationId xmlns:a16="http://schemas.microsoft.com/office/drawing/2014/main" id="{DACADA35-10AB-4F21-B9EE-DFE7A8350A31}"/>
              </a:ext>
            </a:extLst>
          </p:cNvPr>
          <p:cNvGrpSpPr>
            <a:grpSpLocks/>
          </p:cNvGrpSpPr>
          <p:nvPr/>
        </p:nvGrpSpPr>
        <p:grpSpPr bwMode="auto">
          <a:xfrm>
            <a:off x="10167078" y="5149121"/>
            <a:ext cx="1676400" cy="1536700"/>
            <a:chOff x="0" y="144"/>
            <a:chExt cx="1728" cy="1584"/>
          </a:xfrm>
        </p:grpSpPr>
        <p:sp>
          <p:nvSpPr>
            <p:cNvPr id="3056" name="AutoShape 1008">
              <a:extLst>
                <a:ext uri="{FF2B5EF4-FFF2-40B4-BE49-F238E27FC236}">
                  <a16:creationId xmlns:a16="http://schemas.microsoft.com/office/drawing/2014/main" id="{2571D807-BB8E-4EC1-A496-DB320EAAE9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44"/>
              <a:ext cx="1728" cy="1584"/>
            </a:xfrm>
            <a:prstGeom prst="star32">
              <a:avLst>
                <a:gd name="adj" fmla="val 37500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057" name="Text Box 1009">
              <a:extLst>
                <a:ext uri="{FF2B5EF4-FFF2-40B4-BE49-F238E27FC236}">
                  <a16:creationId xmlns:a16="http://schemas.microsoft.com/office/drawing/2014/main" id="{DD88DEAB-B7EA-4F06-9F9D-6F7BC010AE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576"/>
              <a:ext cx="960" cy="4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400">
                  <a:solidFill>
                    <a:srgbClr val="FF3300"/>
                  </a:solidFill>
                  <a:latin typeface="VNI-Souvir" pitchFamily="2" charset="0"/>
                </a:rPr>
                <a:t>21</a:t>
              </a:r>
            </a:p>
          </p:txBody>
        </p:sp>
      </p:grpSp>
      <p:grpSp>
        <p:nvGrpSpPr>
          <p:cNvPr id="3058" name="Group 1010">
            <a:extLst>
              <a:ext uri="{FF2B5EF4-FFF2-40B4-BE49-F238E27FC236}">
                <a16:creationId xmlns:a16="http://schemas.microsoft.com/office/drawing/2014/main" id="{FF045B80-F8C7-4314-83A4-D80090F4DCBD}"/>
              </a:ext>
            </a:extLst>
          </p:cNvPr>
          <p:cNvGrpSpPr>
            <a:grpSpLocks/>
          </p:cNvGrpSpPr>
          <p:nvPr/>
        </p:nvGrpSpPr>
        <p:grpSpPr bwMode="auto">
          <a:xfrm>
            <a:off x="10167078" y="5149121"/>
            <a:ext cx="1676400" cy="1536700"/>
            <a:chOff x="0" y="144"/>
            <a:chExt cx="1728" cy="1584"/>
          </a:xfrm>
        </p:grpSpPr>
        <p:sp>
          <p:nvSpPr>
            <p:cNvPr id="3059" name="AutoShape 1011">
              <a:extLst>
                <a:ext uri="{FF2B5EF4-FFF2-40B4-BE49-F238E27FC236}">
                  <a16:creationId xmlns:a16="http://schemas.microsoft.com/office/drawing/2014/main" id="{903FC994-74AE-48E9-B64F-AC624DF632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44"/>
              <a:ext cx="1728" cy="1584"/>
            </a:xfrm>
            <a:prstGeom prst="star32">
              <a:avLst>
                <a:gd name="adj" fmla="val 37500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060" name="Text Box 1012">
              <a:extLst>
                <a:ext uri="{FF2B5EF4-FFF2-40B4-BE49-F238E27FC236}">
                  <a16:creationId xmlns:a16="http://schemas.microsoft.com/office/drawing/2014/main" id="{79229218-876C-4389-9EE6-138E58776D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576"/>
              <a:ext cx="960" cy="4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400">
                  <a:solidFill>
                    <a:srgbClr val="FF3300"/>
                  </a:solidFill>
                  <a:latin typeface="VNI-Souvir" pitchFamily="2" charset="0"/>
                </a:rPr>
                <a:t>22</a:t>
              </a:r>
            </a:p>
          </p:txBody>
        </p:sp>
      </p:grpSp>
      <p:grpSp>
        <p:nvGrpSpPr>
          <p:cNvPr id="3061" name="Group 1013">
            <a:extLst>
              <a:ext uri="{FF2B5EF4-FFF2-40B4-BE49-F238E27FC236}">
                <a16:creationId xmlns:a16="http://schemas.microsoft.com/office/drawing/2014/main" id="{8B415ECF-9FA5-42EF-BFBD-D751E664EA1B}"/>
              </a:ext>
            </a:extLst>
          </p:cNvPr>
          <p:cNvGrpSpPr>
            <a:grpSpLocks/>
          </p:cNvGrpSpPr>
          <p:nvPr/>
        </p:nvGrpSpPr>
        <p:grpSpPr bwMode="auto">
          <a:xfrm>
            <a:off x="10167078" y="5149121"/>
            <a:ext cx="1676400" cy="1536700"/>
            <a:chOff x="0" y="144"/>
            <a:chExt cx="1728" cy="1584"/>
          </a:xfrm>
        </p:grpSpPr>
        <p:sp>
          <p:nvSpPr>
            <p:cNvPr id="3062" name="AutoShape 1014">
              <a:extLst>
                <a:ext uri="{FF2B5EF4-FFF2-40B4-BE49-F238E27FC236}">
                  <a16:creationId xmlns:a16="http://schemas.microsoft.com/office/drawing/2014/main" id="{800A2E27-4D1F-4A17-865C-EFC46DC285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44"/>
              <a:ext cx="1728" cy="1584"/>
            </a:xfrm>
            <a:prstGeom prst="star32">
              <a:avLst>
                <a:gd name="adj" fmla="val 37500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063" name="Text Box 1015">
              <a:extLst>
                <a:ext uri="{FF2B5EF4-FFF2-40B4-BE49-F238E27FC236}">
                  <a16:creationId xmlns:a16="http://schemas.microsoft.com/office/drawing/2014/main" id="{096CB6FB-1E92-44EC-B50C-4C84C40F9C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576"/>
              <a:ext cx="960" cy="4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400">
                  <a:solidFill>
                    <a:srgbClr val="FF3300"/>
                  </a:solidFill>
                  <a:latin typeface="VNI-Souvir" pitchFamily="2" charset="0"/>
                </a:rPr>
                <a:t>23</a:t>
              </a:r>
            </a:p>
          </p:txBody>
        </p:sp>
      </p:grpSp>
      <p:grpSp>
        <p:nvGrpSpPr>
          <p:cNvPr id="3064" name="Group 1016">
            <a:extLst>
              <a:ext uri="{FF2B5EF4-FFF2-40B4-BE49-F238E27FC236}">
                <a16:creationId xmlns:a16="http://schemas.microsoft.com/office/drawing/2014/main" id="{E868C041-BB62-40E4-85D8-FA75889500CF}"/>
              </a:ext>
            </a:extLst>
          </p:cNvPr>
          <p:cNvGrpSpPr>
            <a:grpSpLocks/>
          </p:cNvGrpSpPr>
          <p:nvPr/>
        </p:nvGrpSpPr>
        <p:grpSpPr bwMode="auto">
          <a:xfrm>
            <a:off x="10167078" y="5149121"/>
            <a:ext cx="1676400" cy="1536700"/>
            <a:chOff x="0" y="144"/>
            <a:chExt cx="1728" cy="1584"/>
          </a:xfrm>
        </p:grpSpPr>
        <p:sp>
          <p:nvSpPr>
            <p:cNvPr id="3065" name="AutoShape 1017">
              <a:extLst>
                <a:ext uri="{FF2B5EF4-FFF2-40B4-BE49-F238E27FC236}">
                  <a16:creationId xmlns:a16="http://schemas.microsoft.com/office/drawing/2014/main" id="{1D81C95F-4745-42E6-8AA6-738871E7BD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44"/>
              <a:ext cx="1728" cy="1584"/>
            </a:xfrm>
            <a:prstGeom prst="star32">
              <a:avLst>
                <a:gd name="adj" fmla="val 37500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066" name="Text Box 1018">
              <a:extLst>
                <a:ext uri="{FF2B5EF4-FFF2-40B4-BE49-F238E27FC236}">
                  <a16:creationId xmlns:a16="http://schemas.microsoft.com/office/drawing/2014/main" id="{CF9DFC71-AE18-4B45-82E3-35C3CF634B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576"/>
              <a:ext cx="960" cy="4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400">
                  <a:solidFill>
                    <a:srgbClr val="FF3300"/>
                  </a:solidFill>
                  <a:latin typeface="VNI-Souvir" pitchFamily="2" charset="0"/>
                </a:rPr>
                <a:t>24</a:t>
              </a:r>
            </a:p>
          </p:txBody>
        </p:sp>
      </p:grpSp>
      <p:grpSp>
        <p:nvGrpSpPr>
          <p:cNvPr id="3067" name="Group 1019">
            <a:extLst>
              <a:ext uri="{FF2B5EF4-FFF2-40B4-BE49-F238E27FC236}">
                <a16:creationId xmlns:a16="http://schemas.microsoft.com/office/drawing/2014/main" id="{189C19C2-CC1F-40AC-9545-8CBD3D1E41EA}"/>
              </a:ext>
            </a:extLst>
          </p:cNvPr>
          <p:cNvGrpSpPr>
            <a:grpSpLocks/>
          </p:cNvGrpSpPr>
          <p:nvPr/>
        </p:nvGrpSpPr>
        <p:grpSpPr bwMode="auto">
          <a:xfrm>
            <a:off x="10167078" y="5149121"/>
            <a:ext cx="1676400" cy="1536700"/>
            <a:chOff x="0" y="144"/>
            <a:chExt cx="1728" cy="1584"/>
          </a:xfrm>
        </p:grpSpPr>
        <p:sp>
          <p:nvSpPr>
            <p:cNvPr id="3068" name="AutoShape 1020">
              <a:extLst>
                <a:ext uri="{FF2B5EF4-FFF2-40B4-BE49-F238E27FC236}">
                  <a16:creationId xmlns:a16="http://schemas.microsoft.com/office/drawing/2014/main" id="{61B88579-798B-427B-964A-197ABFAA27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44"/>
              <a:ext cx="1728" cy="1584"/>
            </a:xfrm>
            <a:prstGeom prst="star32">
              <a:avLst>
                <a:gd name="adj" fmla="val 37500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069" name="Text Box 1021">
              <a:extLst>
                <a:ext uri="{FF2B5EF4-FFF2-40B4-BE49-F238E27FC236}">
                  <a16:creationId xmlns:a16="http://schemas.microsoft.com/office/drawing/2014/main" id="{42077117-9B76-40CF-AFB7-FDDCF4EA89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576"/>
              <a:ext cx="960" cy="4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400">
                  <a:solidFill>
                    <a:srgbClr val="FF3300"/>
                  </a:solidFill>
                  <a:latin typeface="VNI-Souvir" pitchFamily="2" charset="0"/>
                </a:rPr>
                <a:t>25</a:t>
              </a:r>
            </a:p>
          </p:txBody>
        </p:sp>
      </p:grpSp>
      <p:grpSp>
        <p:nvGrpSpPr>
          <p:cNvPr id="3070" name="Group 1022">
            <a:extLst>
              <a:ext uri="{FF2B5EF4-FFF2-40B4-BE49-F238E27FC236}">
                <a16:creationId xmlns:a16="http://schemas.microsoft.com/office/drawing/2014/main" id="{9784A482-D556-457C-A163-F759B8061FB7}"/>
              </a:ext>
            </a:extLst>
          </p:cNvPr>
          <p:cNvGrpSpPr>
            <a:grpSpLocks/>
          </p:cNvGrpSpPr>
          <p:nvPr/>
        </p:nvGrpSpPr>
        <p:grpSpPr bwMode="auto">
          <a:xfrm>
            <a:off x="10167078" y="5149121"/>
            <a:ext cx="1676400" cy="1536700"/>
            <a:chOff x="0" y="144"/>
            <a:chExt cx="1728" cy="1584"/>
          </a:xfrm>
        </p:grpSpPr>
        <p:sp>
          <p:nvSpPr>
            <p:cNvPr id="3071" name="AutoShape 1023">
              <a:extLst>
                <a:ext uri="{FF2B5EF4-FFF2-40B4-BE49-F238E27FC236}">
                  <a16:creationId xmlns:a16="http://schemas.microsoft.com/office/drawing/2014/main" id="{115DC8DB-11EF-45F2-A3E5-7D8F5F5BEE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44"/>
              <a:ext cx="1728" cy="1584"/>
            </a:xfrm>
            <a:prstGeom prst="star32">
              <a:avLst>
                <a:gd name="adj" fmla="val 37500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2288" name="Text Box 1024">
              <a:extLst>
                <a:ext uri="{FF2B5EF4-FFF2-40B4-BE49-F238E27FC236}">
                  <a16:creationId xmlns:a16="http://schemas.microsoft.com/office/drawing/2014/main" id="{E973217E-D1B8-4E69-A05D-C0825FF07B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576"/>
              <a:ext cx="960" cy="4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400">
                  <a:solidFill>
                    <a:srgbClr val="FF3300"/>
                  </a:solidFill>
                  <a:latin typeface="VNI-Souvir" pitchFamily="2" charset="0"/>
                </a:rPr>
                <a:t>26</a:t>
              </a:r>
            </a:p>
          </p:txBody>
        </p:sp>
      </p:grpSp>
      <p:grpSp>
        <p:nvGrpSpPr>
          <p:cNvPr id="12289" name="Group 1025">
            <a:extLst>
              <a:ext uri="{FF2B5EF4-FFF2-40B4-BE49-F238E27FC236}">
                <a16:creationId xmlns:a16="http://schemas.microsoft.com/office/drawing/2014/main" id="{A050A0EA-147A-4745-A257-C1016E4EA9D3}"/>
              </a:ext>
            </a:extLst>
          </p:cNvPr>
          <p:cNvGrpSpPr>
            <a:grpSpLocks/>
          </p:cNvGrpSpPr>
          <p:nvPr/>
        </p:nvGrpSpPr>
        <p:grpSpPr bwMode="auto">
          <a:xfrm>
            <a:off x="10167078" y="5149121"/>
            <a:ext cx="1676400" cy="1536700"/>
            <a:chOff x="0" y="144"/>
            <a:chExt cx="1728" cy="1584"/>
          </a:xfrm>
        </p:grpSpPr>
        <p:sp>
          <p:nvSpPr>
            <p:cNvPr id="12290" name="AutoShape 1026">
              <a:extLst>
                <a:ext uri="{FF2B5EF4-FFF2-40B4-BE49-F238E27FC236}">
                  <a16:creationId xmlns:a16="http://schemas.microsoft.com/office/drawing/2014/main" id="{56EA9843-AFEC-4FCD-A504-16102B3B60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44"/>
              <a:ext cx="1728" cy="1584"/>
            </a:xfrm>
            <a:prstGeom prst="star32">
              <a:avLst>
                <a:gd name="adj" fmla="val 37500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2291" name="Text Box 1027">
              <a:extLst>
                <a:ext uri="{FF2B5EF4-FFF2-40B4-BE49-F238E27FC236}">
                  <a16:creationId xmlns:a16="http://schemas.microsoft.com/office/drawing/2014/main" id="{73EA509C-4B93-411A-94FD-F9C1B02A8C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576"/>
              <a:ext cx="960" cy="4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400">
                  <a:solidFill>
                    <a:srgbClr val="FF3300"/>
                  </a:solidFill>
                  <a:latin typeface="VNI-Souvir" pitchFamily="2" charset="0"/>
                </a:rPr>
                <a:t>27</a:t>
              </a:r>
            </a:p>
          </p:txBody>
        </p:sp>
      </p:grpSp>
      <p:grpSp>
        <p:nvGrpSpPr>
          <p:cNvPr id="12292" name="Group 1028">
            <a:extLst>
              <a:ext uri="{FF2B5EF4-FFF2-40B4-BE49-F238E27FC236}">
                <a16:creationId xmlns:a16="http://schemas.microsoft.com/office/drawing/2014/main" id="{2FF95672-D06D-41F8-9FF3-E5965EE05C52}"/>
              </a:ext>
            </a:extLst>
          </p:cNvPr>
          <p:cNvGrpSpPr>
            <a:grpSpLocks/>
          </p:cNvGrpSpPr>
          <p:nvPr/>
        </p:nvGrpSpPr>
        <p:grpSpPr bwMode="auto">
          <a:xfrm>
            <a:off x="10167078" y="5149121"/>
            <a:ext cx="1676400" cy="1536700"/>
            <a:chOff x="0" y="144"/>
            <a:chExt cx="1728" cy="1584"/>
          </a:xfrm>
        </p:grpSpPr>
        <p:sp>
          <p:nvSpPr>
            <p:cNvPr id="12293" name="AutoShape 1029">
              <a:extLst>
                <a:ext uri="{FF2B5EF4-FFF2-40B4-BE49-F238E27FC236}">
                  <a16:creationId xmlns:a16="http://schemas.microsoft.com/office/drawing/2014/main" id="{8DABDA79-7281-4156-9A84-A314CDC493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44"/>
              <a:ext cx="1728" cy="1584"/>
            </a:xfrm>
            <a:prstGeom prst="star32">
              <a:avLst>
                <a:gd name="adj" fmla="val 37500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2294" name="Text Box 1030">
              <a:extLst>
                <a:ext uri="{FF2B5EF4-FFF2-40B4-BE49-F238E27FC236}">
                  <a16:creationId xmlns:a16="http://schemas.microsoft.com/office/drawing/2014/main" id="{417996FF-909A-4670-A602-03414A5E53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576"/>
              <a:ext cx="960" cy="4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400">
                  <a:solidFill>
                    <a:srgbClr val="FF3300"/>
                  </a:solidFill>
                  <a:latin typeface="VNI-Souvir" pitchFamily="2" charset="0"/>
                </a:rPr>
                <a:t>28</a:t>
              </a:r>
            </a:p>
          </p:txBody>
        </p:sp>
      </p:grpSp>
      <p:grpSp>
        <p:nvGrpSpPr>
          <p:cNvPr id="12295" name="Group 1031">
            <a:extLst>
              <a:ext uri="{FF2B5EF4-FFF2-40B4-BE49-F238E27FC236}">
                <a16:creationId xmlns:a16="http://schemas.microsoft.com/office/drawing/2014/main" id="{5EFD1D86-7E41-44D4-8E2C-AF3D985EE091}"/>
              </a:ext>
            </a:extLst>
          </p:cNvPr>
          <p:cNvGrpSpPr>
            <a:grpSpLocks/>
          </p:cNvGrpSpPr>
          <p:nvPr/>
        </p:nvGrpSpPr>
        <p:grpSpPr bwMode="auto">
          <a:xfrm>
            <a:off x="10167078" y="5149121"/>
            <a:ext cx="1676400" cy="1536700"/>
            <a:chOff x="0" y="144"/>
            <a:chExt cx="1728" cy="1584"/>
          </a:xfrm>
        </p:grpSpPr>
        <p:sp>
          <p:nvSpPr>
            <p:cNvPr id="12296" name="AutoShape 1032">
              <a:extLst>
                <a:ext uri="{FF2B5EF4-FFF2-40B4-BE49-F238E27FC236}">
                  <a16:creationId xmlns:a16="http://schemas.microsoft.com/office/drawing/2014/main" id="{D367FDBF-749A-440B-8CB3-9B3913820C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44"/>
              <a:ext cx="1728" cy="1584"/>
            </a:xfrm>
            <a:prstGeom prst="star32">
              <a:avLst>
                <a:gd name="adj" fmla="val 37500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2297" name="Text Box 1033">
              <a:extLst>
                <a:ext uri="{FF2B5EF4-FFF2-40B4-BE49-F238E27FC236}">
                  <a16:creationId xmlns:a16="http://schemas.microsoft.com/office/drawing/2014/main" id="{CBB11295-3BB2-4694-AECF-C9DB99EAB2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576"/>
              <a:ext cx="960" cy="4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400">
                  <a:solidFill>
                    <a:srgbClr val="FF3300"/>
                  </a:solidFill>
                  <a:latin typeface="VNI-Souvir" pitchFamily="2" charset="0"/>
                </a:rPr>
                <a:t>29</a:t>
              </a:r>
            </a:p>
          </p:txBody>
        </p:sp>
      </p:grpSp>
      <p:grpSp>
        <p:nvGrpSpPr>
          <p:cNvPr id="12298" name="Group 1034">
            <a:extLst>
              <a:ext uri="{FF2B5EF4-FFF2-40B4-BE49-F238E27FC236}">
                <a16:creationId xmlns:a16="http://schemas.microsoft.com/office/drawing/2014/main" id="{886BC8D3-D785-49E0-9E17-4CEB39B89510}"/>
              </a:ext>
            </a:extLst>
          </p:cNvPr>
          <p:cNvGrpSpPr>
            <a:grpSpLocks/>
          </p:cNvGrpSpPr>
          <p:nvPr/>
        </p:nvGrpSpPr>
        <p:grpSpPr bwMode="auto">
          <a:xfrm>
            <a:off x="10167078" y="5149121"/>
            <a:ext cx="1676400" cy="1536700"/>
            <a:chOff x="0" y="144"/>
            <a:chExt cx="1728" cy="1584"/>
          </a:xfrm>
        </p:grpSpPr>
        <p:sp>
          <p:nvSpPr>
            <p:cNvPr id="12299" name="AutoShape 1035">
              <a:extLst>
                <a:ext uri="{FF2B5EF4-FFF2-40B4-BE49-F238E27FC236}">
                  <a16:creationId xmlns:a16="http://schemas.microsoft.com/office/drawing/2014/main" id="{6FF54C21-FF5B-4ECC-844E-F9EA1740DB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44"/>
              <a:ext cx="1728" cy="1584"/>
            </a:xfrm>
            <a:prstGeom prst="star32">
              <a:avLst>
                <a:gd name="adj" fmla="val 37500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2300" name="Text Box 1036">
              <a:extLst>
                <a:ext uri="{FF2B5EF4-FFF2-40B4-BE49-F238E27FC236}">
                  <a16:creationId xmlns:a16="http://schemas.microsoft.com/office/drawing/2014/main" id="{46AEB88E-CFEF-4444-AB1F-2ADADF9BD4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576"/>
              <a:ext cx="960" cy="4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400">
                  <a:solidFill>
                    <a:srgbClr val="FF3300"/>
                  </a:solidFill>
                  <a:latin typeface="VNI-Souvir" pitchFamily="2" charset="0"/>
                </a:rPr>
                <a:t>30</a:t>
              </a:r>
            </a:p>
          </p:txBody>
        </p:sp>
      </p:grpSp>
      <p:grpSp>
        <p:nvGrpSpPr>
          <p:cNvPr id="12301" name="Group 1037">
            <a:extLst>
              <a:ext uri="{FF2B5EF4-FFF2-40B4-BE49-F238E27FC236}">
                <a16:creationId xmlns:a16="http://schemas.microsoft.com/office/drawing/2014/main" id="{9904A6AC-AB19-4486-81A9-2432FAE36E40}"/>
              </a:ext>
            </a:extLst>
          </p:cNvPr>
          <p:cNvGrpSpPr>
            <a:grpSpLocks/>
          </p:cNvGrpSpPr>
          <p:nvPr/>
        </p:nvGrpSpPr>
        <p:grpSpPr bwMode="auto">
          <a:xfrm>
            <a:off x="10167078" y="5149121"/>
            <a:ext cx="1676400" cy="1536700"/>
            <a:chOff x="0" y="144"/>
            <a:chExt cx="1728" cy="1584"/>
          </a:xfrm>
        </p:grpSpPr>
        <p:sp>
          <p:nvSpPr>
            <p:cNvPr id="12302" name="AutoShape 1038">
              <a:extLst>
                <a:ext uri="{FF2B5EF4-FFF2-40B4-BE49-F238E27FC236}">
                  <a16:creationId xmlns:a16="http://schemas.microsoft.com/office/drawing/2014/main" id="{C3DA5DC5-1E79-41EB-B4F4-114281173F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44"/>
              <a:ext cx="1728" cy="1584"/>
            </a:xfrm>
            <a:prstGeom prst="star32">
              <a:avLst>
                <a:gd name="adj" fmla="val 37500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2303" name="Text Box 1039">
              <a:extLst>
                <a:ext uri="{FF2B5EF4-FFF2-40B4-BE49-F238E27FC236}">
                  <a16:creationId xmlns:a16="http://schemas.microsoft.com/office/drawing/2014/main" id="{D8270653-46A7-420D-BFC8-AC9E931DFE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576"/>
              <a:ext cx="960" cy="4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400">
                  <a:solidFill>
                    <a:srgbClr val="FF3300"/>
                  </a:solidFill>
                  <a:latin typeface="VNI-Souvir" pitchFamily="2" charset="0"/>
                </a:rPr>
                <a:t>31</a:t>
              </a:r>
            </a:p>
          </p:txBody>
        </p:sp>
      </p:grpSp>
      <p:grpSp>
        <p:nvGrpSpPr>
          <p:cNvPr id="12304" name="Group 1040">
            <a:extLst>
              <a:ext uri="{FF2B5EF4-FFF2-40B4-BE49-F238E27FC236}">
                <a16:creationId xmlns:a16="http://schemas.microsoft.com/office/drawing/2014/main" id="{EDBC9BDD-142F-4CE4-A538-23618E5A5300}"/>
              </a:ext>
            </a:extLst>
          </p:cNvPr>
          <p:cNvGrpSpPr>
            <a:grpSpLocks/>
          </p:cNvGrpSpPr>
          <p:nvPr/>
        </p:nvGrpSpPr>
        <p:grpSpPr bwMode="auto">
          <a:xfrm>
            <a:off x="10167078" y="5149121"/>
            <a:ext cx="1676400" cy="1536700"/>
            <a:chOff x="0" y="144"/>
            <a:chExt cx="1728" cy="1584"/>
          </a:xfrm>
        </p:grpSpPr>
        <p:sp>
          <p:nvSpPr>
            <p:cNvPr id="12305" name="AutoShape 1041">
              <a:extLst>
                <a:ext uri="{FF2B5EF4-FFF2-40B4-BE49-F238E27FC236}">
                  <a16:creationId xmlns:a16="http://schemas.microsoft.com/office/drawing/2014/main" id="{4EE57FB7-B5B0-4B10-8850-0B89ADF288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44"/>
              <a:ext cx="1728" cy="1584"/>
            </a:xfrm>
            <a:prstGeom prst="star32">
              <a:avLst>
                <a:gd name="adj" fmla="val 37500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2306" name="Text Box 1042">
              <a:extLst>
                <a:ext uri="{FF2B5EF4-FFF2-40B4-BE49-F238E27FC236}">
                  <a16:creationId xmlns:a16="http://schemas.microsoft.com/office/drawing/2014/main" id="{F4ED1975-BD0D-4367-9D4F-77EBD38204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576"/>
              <a:ext cx="960" cy="4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400">
                  <a:solidFill>
                    <a:srgbClr val="FF3300"/>
                  </a:solidFill>
                  <a:latin typeface="VNI-Souvir" pitchFamily="2" charset="0"/>
                </a:rPr>
                <a:t>32</a:t>
              </a:r>
            </a:p>
          </p:txBody>
        </p:sp>
      </p:grpSp>
      <p:grpSp>
        <p:nvGrpSpPr>
          <p:cNvPr id="12307" name="Group 1043">
            <a:extLst>
              <a:ext uri="{FF2B5EF4-FFF2-40B4-BE49-F238E27FC236}">
                <a16:creationId xmlns:a16="http://schemas.microsoft.com/office/drawing/2014/main" id="{89BADF80-C396-4048-A559-D4D57E0469A3}"/>
              </a:ext>
            </a:extLst>
          </p:cNvPr>
          <p:cNvGrpSpPr>
            <a:grpSpLocks/>
          </p:cNvGrpSpPr>
          <p:nvPr/>
        </p:nvGrpSpPr>
        <p:grpSpPr bwMode="auto">
          <a:xfrm>
            <a:off x="10167078" y="5149121"/>
            <a:ext cx="1676400" cy="1536700"/>
            <a:chOff x="0" y="144"/>
            <a:chExt cx="1728" cy="1584"/>
          </a:xfrm>
        </p:grpSpPr>
        <p:sp>
          <p:nvSpPr>
            <p:cNvPr id="12308" name="AutoShape 1044">
              <a:extLst>
                <a:ext uri="{FF2B5EF4-FFF2-40B4-BE49-F238E27FC236}">
                  <a16:creationId xmlns:a16="http://schemas.microsoft.com/office/drawing/2014/main" id="{55FE41A8-450E-4BC4-8507-063F3D0CA3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44"/>
              <a:ext cx="1728" cy="1584"/>
            </a:xfrm>
            <a:prstGeom prst="star32">
              <a:avLst>
                <a:gd name="adj" fmla="val 37500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2309" name="Text Box 1045">
              <a:extLst>
                <a:ext uri="{FF2B5EF4-FFF2-40B4-BE49-F238E27FC236}">
                  <a16:creationId xmlns:a16="http://schemas.microsoft.com/office/drawing/2014/main" id="{0EBBC96E-B831-4D6F-8B4F-313FD8E174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576"/>
              <a:ext cx="960" cy="4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400">
                  <a:solidFill>
                    <a:srgbClr val="FF3300"/>
                  </a:solidFill>
                  <a:latin typeface="VNI-Souvir" pitchFamily="2" charset="0"/>
                </a:rPr>
                <a:t>33</a:t>
              </a:r>
            </a:p>
          </p:txBody>
        </p:sp>
      </p:grpSp>
      <p:grpSp>
        <p:nvGrpSpPr>
          <p:cNvPr id="12310" name="Group 1046">
            <a:extLst>
              <a:ext uri="{FF2B5EF4-FFF2-40B4-BE49-F238E27FC236}">
                <a16:creationId xmlns:a16="http://schemas.microsoft.com/office/drawing/2014/main" id="{B598BEC1-2EE0-4740-8077-BEB584272BB3}"/>
              </a:ext>
            </a:extLst>
          </p:cNvPr>
          <p:cNvGrpSpPr>
            <a:grpSpLocks/>
          </p:cNvGrpSpPr>
          <p:nvPr/>
        </p:nvGrpSpPr>
        <p:grpSpPr bwMode="auto">
          <a:xfrm>
            <a:off x="10167078" y="5149121"/>
            <a:ext cx="1676400" cy="1536700"/>
            <a:chOff x="0" y="144"/>
            <a:chExt cx="1728" cy="1584"/>
          </a:xfrm>
        </p:grpSpPr>
        <p:sp>
          <p:nvSpPr>
            <p:cNvPr id="12311" name="AutoShape 1047">
              <a:extLst>
                <a:ext uri="{FF2B5EF4-FFF2-40B4-BE49-F238E27FC236}">
                  <a16:creationId xmlns:a16="http://schemas.microsoft.com/office/drawing/2014/main" id="{50EA2B79-1109-4F63-AC7C-851A5F9418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44"/>
              <a:ext cx="1728" cy="1584"/>
            </a:xfrm>
            <a:prstGeom prst="star32">
              <a:avLst>
                <a:gd name="adj" fmla="val 37500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2312" name="Text Box 1048">
              <a:extLst>
                <a:ext uri="{FF2B5EF4-FFF2-40B4-BE49-F238E27FC236}">
                  <a16:creationId xmlns:a16="http://schemas.microsoft.com/office/drawing/2014/main" id="{62D31DB2-8E7A-4DDF-90F8-FADDE82D74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576"/>
              <a:ext cx="960" cy="4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400">
                  <a:solidFill>
                    <a:srgbClr val="FF3300"/>
                  </a:solidFill>
                  <a:latin typeface="VNI-Souvir" pitchFamily="2" charset="0"/>
                </a:rPr>
                <a:t>34</a:t>
              </a:r>
            </a:p>
          </p:txBody>
        </p:sp>
      </p:grpSp>
      <p:grpSp>
        <p:nvGrpSpPr>
          <p:cNvPr id="12313" name="Group 1049">
            <a:extLst>
              <a:ext uri="{FF2B5EF4-FFF2-40B4-BE49-F238E27FC236}">
                <a16:creationId xmlns:a16="http://schemas.microsoft.com/office/drawing/2014/main" id="{33ADC053-E35B-4878-A1E6-604188ABC418}"/>
              </a:ext>
            </a:extLst>
          </p:cNvPr>
          <p:cNvGrpSpPr>
            <a:grpSpLocks/>
          </p:cNvGrpSpPr>
          <p:nvPr/>
        </p:nvGrpSpPr>
        <p:grpSpPr bwMode="auto">
          <a:xfrm>
            <a:off x="10167078" y="5149121"/>
            <a:ext cx="1676400" cy="1536700"/>
            <a:chOff x="0" y="144"/>
            <a:chExt cx="1728" cy="1584"/>
          </a:xfrm>
        </p:grpSpPr>
        <p:sp>
          <p:nvSpPr>
            <p:cNvPr id="12314" name="AutoShape 1050">
              <a:extLst>
                <a:ext uri="{FF2B5EF4-FFF2-40B4-BE49-F238E27FC236}">
                  <a16:creationId xmlns:a16="http://schemas.microsoft.com/office/drawing/2014/main" id="{3232F22B-5CC9-4BEE-93A7-2541E4D357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44"/>
              <a:ext cx="1728" cy="1584"/>
            </a:xfrm>
            <a:prstGeom prst="star32">
              <a:avLst>
                <a:gd name="adj" fmla="val 37500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2315" name="Text Box 1051">
              <a:extLst>
                <a:ext uri="{FF2B5EF4-FFF2-40B4-BE49-F238E27FC236}">
                  <a16:creationId xmlns:a16="http://schemas.microsoft.com/office/drawing/2014/main" id="{3DFE5F06-7148-469F-AAF1-9033DF90F3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576"/>
              <a:ext cx="960" cy="4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400">
                  <a:solidFill>
                    <a:srgbClr val="FF3300"/>
                  </a:solidFill>
                  <a:latin typeface="VNI-Souvir" pitchFamily="2" charset="0"/>
                </a:rPr>
                <a:t>35</a:t>
              </a:r>
            </a:p>
          </p:txBody>
        </p:sp>
      </p:grpSp>
      <p:grpSp>
        <p:nvGrpSpPr>
          <p:cNvPr id="12316" name="Group 1052">
            <a:extLst>
              <a:ext uri="{FF2B5EF4-FFF2-40B4-BE49-F238E27FC236}">
                <a16:creationId xmlns:a16="http://schemas.microsoft.com/office/drawing/2014/main" id="{9143A90F-D5EF-4F03-9706-84249A9511DD}"/>
              </a:ext>
            </a:extLst>
          </p:cNvPr>
          <p:cNvGrpSpPr>
            <a:grpSpLocks/>
          </p:cNvGrpSpPr>
          <p:nvPr/>
        </p:nvGrpSpPr>
        <p:grpSpPr bwMode="auto">
          <a:xfrm>
            <a:off x="10167078" y="5149121"/>
            <a:ext cx="1676400" cy="1536700"/>
            <a:chOff x="0" y="144"/>
            <a:chExt cx="1728" cy="1584"/>
          </a:xfrm>
        </p:grpSpPr>
        <p:sp>
          <p:nvSpPr>
            <p:cNvPr id="12317" name="AutoShape 1053">
              <a:extLst>
                <a:ext uri="{FF2B5EF4-FFF2-40B4-BE49-F238E27FC236}">
                  <a16:creationId xmlns:a16="http://schemas.microsoft.com/office/drawing/2014/main" id="{2DCC8A6F-9DFE-4D80-AA33-E7C6038549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44"/>
              <a:ext cx="1728" cy="1584"/>
            </a:xfrm>
            <a:prstGeom prst="star32">
              <a:avLst>
                <a:gd name="adj" fmla="val 37500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2318" name="Text Box 1054">
              <a:extLst>
                <a:ext uri="{FF2B5EF4-FFF2-40B4-BE49-F238E27FC236}">
                  <a16:creationId xmlns:a16="http://schemas.microsoft.com/office/drawing/2014/main" id="{F5600BF4-DD94-4BF7-B297-1132C0260A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576"/>
              <a:ext cx="960" cy="4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400">
                  <a:solidFill>
                    <a:srgbClr val="FF3300"/>
                  </a:solidFill>
                  <a:latin typeface="VNI-Souvir" pitchFamily="2" charset="0"/>
                </a:rPr>
                <a:t>36</a:t>
              </a:r>
            </a:p>
          </p:txBody>
        </p:sp>
      </p:grpSp>
      <p:grpSp>
        <p:nvGrpSpPr>
          <p:cNvPr id="12319" name="Group 1055">
            <a:extLst>
              <a:ext uri="{FF2B5EF4-FFF2-40B4-BE49-F238E27FC236}">
                <a16:creationId xmlns:a16="http://schemas.microsoft.com/office/drawing/2014/main" id="{CAA13CDB-6223-4410-9547-866E6FC57257}"/>
              </a:ext>
            </a:extLst>
          </p:cNvPr>
          <p:cNvGrpSpPr>
            <a:grpSpLocks/>
          </p:cNvGrpSpPr>
          <p:nvPr/>
        </p:nvGrpSpPr>
        <p:grpSpPr bwMode="auto">
          <a:xfrm>
            <a:off x="10167078" y="5149121"/>
            <a:ext cx="1676400" cy="1536700"/>
            <a:chOff x="0" y="144"/>
            <a:chExt cx="1728" cy="1584"/>
          </a:xfrm>
        </p:grpSpPr>
        <p:sp>
          <p:nvSpPr>
            <p:cNvPr id="12320" name="AutoShape 1056">
              <a:extLst>
                <a:ext uri="{FF2B5EF4-FFF2-40B4-BE49-F238E27FC236}">
                  <a16:creationId xmlns:a16="http://schemas.microsoft.com/office/drawing/2014/main" id="{3A86536C-E85D-4BAE-8B7F-47A13E2AE6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44"/>
              <a:ext cx="1728" cy="1584"/>
            </a:xfrm>
            <a:prstGeom prst="star32">
              <a:avLst>
                <a:gd name="adj" fmla="val 37500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2321" name="Text Box 1057">
              <a:extLst>
                <a:ext uri="{FF2B5EF4-FFF2-40B4-BE49-F238E27FC236}">
                  <a16:creationId xmlns:a16="http://schemas.microsoft.com/office/drawing/2014/main" id="{AB47E194-9F4E-471C-8D09-34AB0AE3CA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576"/>
              <a:ext cx="960" cy="4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400">
                  <a:solidFill>
                    <a:srgbClr val="FF3300"/>
                  </a:solidFill>
                  <a:latin typeface="VNI-Souvir" pitchFamily="2" charset="0"/>
                </a:rPr>
                <a:t>37</a:t>
              </a:r>
            </a:p>
          </p:txBody>
        </p:sp>
      </p:grpSp>
      <p:grpSp>
        <p:nvGrpSpPr>
          <p:cNvPr id="12322" name="Group 1058">
            <a:extLst>
              <a:ext uri="{FF2B5EF4-FFF2-40B4-BE49-F238E27FC236}">
                <a16:creationId xmlns:a16="http://schemas.microsoft.com/office/drawing/2014/main" id="{D0EBA7AB-A0D0-489D-9A79-0C9EDC4632A5}"/>
              </a:ext>
            </a:extLst>
          </p:cNvPr>
          <p:cNvGrpSpPr>
            <a:grpSpLocks/>
          </p:cNvGrpSpPr>
          <p:nvPr/>
        </p:nvGrpSpPr>
        <p:grpSpPr bwMode="auto">
          <a:xfrm>
            <a:off x="10167078" y="5149121"/>
            <a:ext cx="1676400" cy="1536700"/>
            <a:chOff x="0" y="144"/>
            <a:chExt cx="1728" cy="1584"/>
          </a:xfrm>
        </p:grpSpPr>
        <p:sp>
          <p:nvSpPr>
            <p:cNvPr id="12323" name="AutoShape 1059">
              <a:extLst>
                <a:ext uri="{FF2B5EF4-FFF2-40B4-BE49-F238E27FC236}">
                  <a16:creationId xmlns:a16="http://schemas.microsoft.com/office/drawing/2014/main" id="{07712D94-699C-4B0D-837C-AA858C7271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44"/>
              <a:ext cx="1728" cy="1584"/>
            </a:xfrm>
            <a:prstGeom prst="star32">
              <a:avLst>
                <a:gd name="adj" fmla="val 37500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2324" name="Text Box 1060">
              <a:extLst>
                <a:ext uri="{FF2B5EF4-FFF2-40B4-BE49-F238E27FC236}">
                  <a16:creationId xmlns:a16="http://schemas.microsoft.com/office/drawing/2014/main" id="{B8F01799-DE1F-4D8E-8443-D3AF4B3156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576"/>
              <a:ext cx="960" cy="4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400">
                  <a:solidFill>
                    <a:srgbClr val="FF3300"/>
                  </a:solidFill>
                  <a:latin typeface="VNI-Souvir" pitchFamily="2" charset="0"/>
                </a:rPr>
                <a:t>38</a:t>
              </a:r>
            </a:p>
          </p:txBody>
        </p:sp>
      </p:grpSp>
      <p:grpSp>
        <p:nvGrpSpPr>
          <p:cNvPr id="12325" name="Group 1061">
            <a:extLst>
              <a:ext uri="{FF2B5EF4-FFF2-40B4-BE49-F238E27FC236}">
                <a16:creationId xmlns:a16="http://schemas.microsoft.com/office/drawing/2014/main" id="{6D652CC3-CDD3-4689-BCEE-A1A568ACF0C8}"/>
              </a:ext>
            </a:extLst>
          </p:cNvPr>
          <p:cNvGrpSpPr>
            <a:grpSpLocks/>
          </p:cNvGrpSpPr>
          <p:nvPr/>
        </p:nvGrpSpPr>
        <p:grpSpPr bwMode="auto">
          <a:xfrm>
            <a:off x="10167078" y="5149121"/>
            <a:ext cx="1676400" cy="1536700"/>
            <a:chOff x="0" y="144"/>
            <a:chExt cx="1728" cy="1584"/>
          </a:xfrm>
        </p:grpSpPr>
        <p:sp>
          <p:nvSpPr>
            <p:cNvPr id="12326" name="AutoShape 1062">
              <a:extLst>
                <a:ext uri="{FF2B5EF4-FFF2-40B4-BE49-F238E27FC236}">
                  <a16:creationId xmlns:a16="http://schemas.microsoft.com/office/drawing/2014/main" id="{4E70A644-8776-47D7-ABFB-800CCCF026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44"/>
              <a:ext cx="1728" cy="1584"/>
            </a:xfrm>
            <a:prstGeom prst="star32">
              <a:avLst>
                <a:gd name="adj" fmla="val 37500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2327" name="Text Box 1063">
              <a:extLst>
                <a:ext uri="{FF2B5EF4-FFF2-40B4-BE49-F238E27FC236}">
                  <a16:creationId xmlns:a16="http://schemas.microsoft.com/office/drawing/2014/main" id="{9826010D-FE84-4F8C-AB5F-E86C1BD97A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576"/>
              <a:ext cx="960" cy="4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400">
                  <a:solidFill>
                    <a:srgbClr val="FF3300"/>
                  </a:solidFill>
                  <a:latin typeface="VNI-Souvir" pitchFamily="2" charset="0"/>
                </a:rPr>
                <a:t>39</a:t>
              </a:r>
            </a:p>
          </p:txBody>
        </p:sp>
      </p:grpSp>
      <p:grpSp>
        <p:nvGrpSpPr>
          <p:cNvPr id="12328" name="Group 1064">
            <a:extLst>
              <a:ext uri="{FF2B5EF4-FFF2-40B4-BE49-F238E27FC236}">
                <a16:creationId xmlns:a16="http://schemas.microsoft.com/office/drawing/2014/main" id="{966F706F-3830-487B-8EE2-0193CD052A2C}"/>
              </a:ext>
            </a:extLst>
          </p:cNvPr>
          <p:cNvGrpSpPr>
            <a:grpSpLocks/>
          </p:cNvGrpSpPr>
          <p:nvPr/>
        </p:nvGrpSpPr>
        <p:grpSpPr bwMode="auto">
          <a:xfrm>
            <a:off x="10167078" y="5149121"/>
            <a:ext cx="1676400" cy="1536700"/>
            <a:chOff x="0" y="144"/>
            <a:chExt cx="1728" cy="1584"/>
          </a:xfrm>
        </p:grpSpPr>
        <p:sp>
          <p:nvSpPr>
            <p:cNvPr id="12329" name="AutoShape 1065">
              <a:extLst>
                <a:ext uri="{FF2B5EF4-FFF2-40B4-BE49-F238E27FC236}">
                  <a16:creationId xmlns:a16="http://schemas.microsoft.com/office/drawing/2014/main" id="{FAE84036-9717-4E6F-8293-853E1A829A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44"/>
              <a:ext cx="1728" cy="1584"/>
            </a:xfrm>
            <a:prstGeom prst="star32">
              <a:avLst>
                <a:gd name="adj" fmla="val 37500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2330" name="Text Box 1066">
              <a:extLst>
                <a:ext uri="{FF2B5EF4-FFF2-40B4-BE49-F238E27FC236}">
                  <a16:creationId xmlns:a16="http://schemas.microsoft.com/office/drawing/2014/main" id="{FC4E6933-C74E-4AC0-90A8-E942931175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576"/>
              <a:ext cx="960" cy="4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400">
                  <a:solidFill>
                    <a:srgbClr val="FF3300"/>
                  </a:solidFill>
                  <a:latin typeface="VNI-Souvir" pitchFamily="2" charset="0"/>
                </a:rPr>
                <a:t>40</a:t>
              </a:r>
            </a:p>
          </p:txBody>
        </p:sp>
      </p:grpSp>
      <p:grpSp>
        <p:nvGrpSpPr>
          <p:cNvPr id="12331" name="Group 1067">
            <a:extLst>
              <a:ext uri="{FF2B5EF4-FFF2-40B4-BE49-F238E27FC236}">
                <a16:creationId xmlns:a16="http://schemas.microsoft.com/office/drawing/2014/main" id="{617CB319-C1D6-462E-912B-4E5BE366CEB6}"/>
              </a:ext>
            </a:extLst>
          </p:cNvPr>
          <p:cNvGrpSpPr>
            <a:grpSpLocks/>
          </p:cNvGrpSpPr>
          <p:nvPr/>
        </p:nvGrpSpPr>
        <p:grpSpPr bwMode="auto">
          <a:xfrm>
            <a:off x="10167078" y="5149121"/>
            <a:ext cx="1676400" cy="1536700"/>
            <a:chOff x="0" y="144"/>
            <a:chExt cx="1728" cy="1584"/>
          </a:xfrm>
        </p:grpSpPr>
        <p:sp>
          <p:nvSpPr>
            <p:cNvPr id="12332" name="AutoShape 1068">
              <a:extLst>
                <a:ext uri="{FF2B5EF4-FFF2-40B4-BE49-F238E27FC236}">
                  <a16:creationId xmlns:a16="http://schemas.microsoft.com/office/drawing/2014/main" id="{3F619A7E-3700-4A79-9E5F-F126688A88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44"/>
              <a:ext cx="1728" cy="1584"/>
            </a:xfrm>
            <a:prstGeom prst="star32">
              <a:avLst>
                <a:gd name="adj" fmla="val 37500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2333" name="Text Box 1069">
              <a:extLst>
                <a:ext uri="{FF2B5EF4-FFF2-40B4-BE49-F238E27FC236}">
                  <a16:creationId xmlns:a16="http://schemas.microsoft.com/office/drawing/2014/main" id="{59C48223-7DBE-4D14-8DD2-3CE8A5BEB2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576"/>
              <a:ext cx="960" cy="4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400">
                  <a:solidFill>
                    <a:srgbClr val="FF3300"/>
                  </a:solidFill>
                  <a:latin typeface="VNI-Souvir" pitchFamily="2" charset="0"/>
                </a:rPr>
                <a:t>41</a:t>
              </a:r>
            </a:p>
          </p:txBody>
        </p:sp>
      </p:grpSp>
      <p:grpSp>
        <p:nvGrpSpPr>
          <p:cNvPr id="12334" name="Group 1070">
            <a:extLst>
              <a:ext uri="{FF2B5EF4-FFF2-40B4-BE49-F238E27FC236}">
                <a16:creationId xmlns:a16="http://schemas.microsoft.com/office/drawing/2014/main" id="{71272E6C-097C-4B55-A33D-3BC987A4C43E}"/>
              </a:ext>
            </a:extLst>
          </p:cNvPr>
          <p:cNvGrpSpPr>
            <a:grpSpLocks/>
          </p:cNvGrpSpPr>
          <p:nvPr/>
        </p:nvGrpSpPr>
        <p:grpSpPr bwMode="auto">
          <a:xfrm>
            <a:off x="10167078" y="5149121"/>
            <a:ext cx="1676400" cy="1536700"/>
            <a:chOff x="0" y="144"/>
            <a:chExt cx="1728" cy="1584"/>
          </a:xfrm>
        </p:grpSpPr>
        <p:sp>
          <p:nvSpPr>
            <p:cNvPr id="12335" name="AutoShape 1071">
              <a:extLst>
                <a:ext uri="{FF2B5EF4-FFF2-40B4-BE49-F238E27FC236}">
                  <a16:creationId xmlns:a16="http://schemas.microsoft.com/office/drawing/2014/main" id="{CF96561A-F54B-4EE8-AE2D-C51F4DE3F6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44"/>
              <a:ext cx="1728" cy="1584"/>
            </a:xfrm>
            <a:prstGeom prst="star32">
              <a:avLst>
                <a:gd name="adj" fmla="val 37500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2336" name="Text Box 1072">
              <a:extLst>
                <a:ext uri="{FF2B5EF4-FFF2-40B4-BE49-F238E27FC236}">
                  <a16:creationId xmlns:a16="http://schemas.microsoft.com/office/drawing/2014/main" id="{7EF3D482-7032-46AE-BB04-D10928F4C7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576"/>
              <a:ext cx="960" cy="4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400">
                  <a:solidFill>
                    <a:srgbClr val="FF3300"/>
                  </a:solidFill>
                  <a:latin typeface="VNI-Souvir" pitchFamily="2" charset="0"/>
                </a:rPr>
                <a:t>42</a:t>
              </a:r>
            </a:p>
          </p:txBody>
        </p:sp>
      </p:grpSp>
      <p:grpSp>
        <p:nvGrpSpPr>
          <p:cNvPr id="12337" name="Group 1073">
            <a:extLst>
              <a:ext uri="{FF2B5EF4-FFF2-40B4-BE49-F238E27FC236}">
                <a16:creationId xmlns:a16="http://schemas.microsoft.com/office/drawing/2014/main" id="{6810FD84-FF48-4E00-91FE-D37F00E88437}"/>
              </a:ext>
            </a:extLst>
          </p:cNvPr>
          <p:cNvGrpSpPr>
            <a:grpSpLocks/>
          </p:cNvGrpSpPr>
          <p:nvPr/>
        </p:nvGrpSpPr>
        <p:grpSpPr bwMode="auto">
          <a:xfrm>
            <a:off x="10167078" y="5149121"/>
            <a:ext cx="1676400" cy="1536700"/>
            <a:chOff x="0" y="144"/>
            <a:chExt cx="1728" cy="1584"/>
          </a:xfrm>
        </p:grpSpPr>
        <p:sp>
          <p:nvSpPr>
            <p:cNvPr id="12338" name="AutoShape 1074">
              <a:extLst>
                <a:ext uri="{FF2B5EF4-FFF2-40B4-BE49-F238E27FC236}">
                  <a16:creationId xmlns:a16="http://schemas.microsoft.com/office/drawing/2014/main" id="{115C2A24-CA97-42EB-8EAE-367AC293EA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44"/>
              <a:ext cx="1728" cy="1584"/>
            </a:xfrm>
            <a:prstGeom prst="star32">
              <a:avLst>
                <a:gd name="adj" fmla="val 37500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2339" name="Text Box 1075">
              <a:extLst>
                <a:ext uri="{FF2B5EF4-FFF2-40B4-BE49-F238E27FC236}">
                  <a16:creationId xmlns:a16="http://schemas.microsoft.com/office/drawing/2014/main" id="{11E4798A-16FE-43AC-AA16-D6A194E9CF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576"/>
              <a:ext cx="960" cy="4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400">
                  <a:solidFill>
                    <a:srgbClr val="FF3300"/>
                  </a:solidFill>
                  <a:latin typeface="VNI-Souvir" pitchFamily="2" charset="0"/>
                </a:rPr>
                <a:t>43</a:t>
              </a:r>
            </a:p>
          </p:txBody>
        </p:sp>
      </p:grpSp>
      <p:grpSp>
        <p:nvGrpSpPr>
          <p:cNvPr id="12340" name="Group 1076">
            <a:extLst>
              <a:ext uri="{FF2B5EF4-FFF2-40B4-BE49-F238E27FC236}">
                <a16:creationId xmlns:a16="http://schemas.microsoft.com/office/drawing/2014/main" id="{4C16627C-F792-4CAC-BB00-832879B55ACB}"/>
              </a:ext>
            </a:extLst>
          </p:cNvPr>
          <p:cNvGrpSpPr>
            <a:grpSpLocks/>
          </p:cNvGrpSpPr>
          <p:nvPr/>
        </p:nvGrpSpPr>
        <p:grpSpPr bwMode="auto">
          <a:xfrm>
            <a:off x="10167078" y="5149121"/>
            <a:ext cx="1676400" cy="1536700"/>
            <a:chOff x="0" y="144"/>
            <a:chExt cx="1728" cy="1584"/>
          </a:xfrm>
        </p:grpSpPr>
        <p:sp>
          <p:nvSpPr>
            <p:cNvPr id="12341" name="AutoShape 1077">
              <a:extLst>
                <a:ext uri="{FF2B5EF4-FFF2-40B4-BE49-F238E27FC236}">
                  <a16:creationId xmlns:a16="http://schemas.microsoft.com/office/drawing/2014/main" id="{E1EB74D5-7C02-446E-992F-2C99B20182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44"/>
              <a:ext cx="1728" cy="1584"/>
            </a:xfrm>
            <a:prstGeom prst="star32">
              <a:avLst>
                <a:gd name="adj" fmla="val 37500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2342" name="Text Box 1078">
              <a:extLst>
                <a:ext uri="{FF2B5EF4-FFF2-40B4-BE49-F238E27FC236}">
                  <a16:creationId xmlns:a16="http://schemas.microsoft.com/office/drawing/2014/main" id="{9D2E7DE6-E6E7-469D-A16D-83A8493FBB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576"/>
              <a:ext cx="960" cy="4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400">
                  <a:solidFill>
                    <a:srgbClr val="FF3300"/>
                  </a:solidFill>
                  <a:latin typeface="VNI-Souvir" pitchFamily="2" charset="0"/>
                </a:rPr>
                <a:t>44</a:t>
              </a:r>
            </a:p>
          </p:txBody>
        </p:sp>
      </p:grpSp>
      <p:grpSp>
        <p:nvGrpSpPr>
          <p:cNvPr id="12343" name="Group 1079">
            <a:extLst>
              <a:ext uri="{FF2B5EF4-FFF2-40B4-BE49-F238E27FC236}">
                <a16:creationId xmlns:a16="http://schemas.microsoft.com/office/drawing/2014/main" id="{EE23A5DB-A5ED-4CCB-A77E-ADB08E3890DC}"/>
              </a:ext>
            </a:extLst>
          </p:cNvPr>
          <p:cNvGrpSpPr>
            <a:grpSpLocks/>
          </p:cNvGrpSpPr>
          <p:nvPr/>
        </p:nvGrpSpPr>
        <p:grpSpPr bwMode="auto">
          <a:xfrm>
            <a:off x="10167078" y="5149121"/>
            <a:ext cx="1676400" cy="1536700"/>
            <a:chOff x="0" y="144"/>
            <a:chExt cx="1728" cy="1584"/>
          </a:xfrm>
        </p:grpSpPr>
        <p:sp>
          <p:nvSpPr>
            <p:cNvPr id="12344" name="AutoShape 1080">
              <a:extLst>
                <a:ext uri="{FF2B5EF4-FFF2-40B4-BE49-F238E27FC236}">
                  <a16:creationId xmlns:a16="http://schemas.microsoft.com/office/drawing/2014/main" id="{E53A3AE9-D0FE-4056-A312-787BD50451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44"/>
              <a:ext cx="1728" cy="1584"/>
            </a:xfrm>
            <a:prstGeom prst="star32">
              <a:avLst>
                <a:gd name="adj" fmla="val 37500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2345" name="Text Box 1081">
              <a:extLst>
                <a:ext uri="{FF2B5EF4-FFF2-40B4-BE49-F238E27FC236}">
                  <a16:creationId xmlns:a16="http://schemas.microsoft.com/office/drawing/2014/main" id="{3D3D0CF7-76E6-49A8-AB03-D06317F337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576"/>
              <a:ext cx="960" cy="4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400">
                  <a:solidFill>
                    <a:srgbClr val="FF3300"/>
                  </a:solidFill>
                  <a:latin typeface="VNI-Souvir" pitchFamily="2" charset="0"/>
                </a:rPr>
                <a:t>45</a:t>
              </a:r>
            </a:p>
          </p:txBody>
        </p:sp>
      </p:grpSp>
      <p:grpSp>
        <p:nvGrpSpPr>
          <p:cNvPr id="12346" name="Group 1082">
            <a:extLst>
              <a:ext uri="{FF2B5EF4-FFF2-40B4-BE49-F238E27FC236}">
                <a16:creationId xmlns:a16="http://schemas.microsoft.com/office/drawing/2014/main" id="{C8D1B790-8C8F-4940-8936-BD2D9EDD7E80}"/>
              </a:ext>
            </a:extLst>
          </p:cNvPr>
          <p:cNvGrpSpPr>
            <a:grpSpLocks/>
          </p:cNvGrpSpPr>
          <p:nvPr/>
        </p:nvGrpSpPr>
        <p:grpSpPr bwMode="auto">
          <a:xfrm>
            <a:off x="10167078" y="5149121"/>
            <a:ext cx="1676400" cy="1536700"/>
            <a:chOff x="0" y="144"/>
            <a:chExt cx="1728" cy="1584"/>
          </a:xfrm>
        </p:grpSpPr>
        <p:sp>
          <p:nvSpPr>
            <p:cNvPr id="12347" name="AutoShape 1083">
              <a:extLst>
                <a:ext uri="{FF2B5EF4-FFF2-40B4-BE49-F238E27FC236}">
                  <a16:creationId xmlns:a16="http://schemas.microsoft.com/office/drawing/2014/main" id="{7E229F54-72F7-410F-AA38-10C5B34306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44"/>
              <a:ext cx="1728" cy="1584"/>
            </a:xfrm>
            <a:prstGeom prst="star32">
              <a:avLst>
                <a:gd name="adj" fmla="val 37500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2348" name="Text Box 1084">
              <a:extLst>
                <a:ext uri="{FF2B5EF4-FFF2-40B4-BE49-F238E27FC236}">
                  <a16:creationId xmlns:a16="http://schemas.microsoft.com/office/drawing/2014/main" id="{B19C1FFF-C157-4D37-8039-ED362E4AB9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576"/>
              <a:ext cx="960" cy="4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400">
                  <a:solidFill>
                    <a:srgbClr val="FF3300"/>
                  </a:solidFill>
                  <a:latin typeface="VNI-Souvir" pitchFamily="2" charset="0"/>
                </a:rPr>
                <a:t>46</a:t>
              </a:r>
            </a:p>
          </p:txBody>
        </p:sp>
      </p:grpSp>
      <p:grpSp>
        <p:nvGrpSpPr>
          <p:cNvPr id="12349" name="Group 1085">
            <a:extLst>
              <a:ext uri="{FF2B5EF4-FFF2-40B4-BE49-F238E27FC236}">
                <a16:creationId xmlns:a16="http://schemas.microsoft.com/office/drawing/2014/main" id="{C580DBB3-BCE3-4A6A-97CE-EC4ECBEBF80A}"/>
              </a:ext>
            </a:extLst>
          </p:cNvPr>
          <p:cNvGrpSpPr>
            <a:grpSpLocks/>
          </p:cNvGrpSpPr>
          <p:nvPr/>
        </p:nvGrpSpPr>
        <p:grpSpPr bwMode="auto">
          <a:xfrm>
            <a:off x="10167078" y="5149121"/>
            <a:ext cx="1676400" cy="1536700"/>
            <a:chOff x="0" y="144"/>
            <a:chExt cx="1728" cy="1584"/>
          </a:xfrm>
        </p:grpSpPr>
        <p:sp>
          <p:nvSpPr>
            <p:cNvPr id="12350" name="AutoShape 1086">
              <a:extLst>
                <a:ext uri="{FF2B5EF4-FFF2-40B4-BE49-F238E27FC236}">
                  <a16:creationId xmlns:a16="http://schemas.microsoft.com/office/drawing/2014/main" id="{7C9EAAAB-39E6-4CE2-BE48-13C6F99D96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44"/>
              <a:ext cx="1728" cy="1584"/>
            </a:xfrm>
            <a:prstGeom prst="star32">
              <a:avLst>
                <a:gd name="adj" fmla="val 37500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2351" name="Text Box 1087">
              <a:extLst>
                <a:ext uri="{FF2B5EF4-FFF2-40B4-BE49-F238E27FC236}">
                  <a16:creationId xmlns:a16="http://schemas.microsoft.com/office/drawing/2014/main" id="{A91ADE2E-2679-4351-A126-AE6895ECEC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576"/>
              <a:ext cx="960" cy="4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400">
                  <a:solidFill>
                    <a:srgbClr val="FF3300"/>
                  </a:solidFill>
                  <a:latin typeface="VNI-Souvir" pitchFamily="2" charset="0"/>
                </a:rPr>
                <a:t>47</a:t>
              </a:r>
            </a:p>
          </p:txBody>
        </p:sp>
      </p:grpSp>
      <p:grpSp>
        <p:nvGrpSpPr>
          <p:cNvPr id="12352" name="Group 1088">
            <a:extLst>
              <a:ext uri="{FF2B5EF4-FFF2-40B4-BE49-F238E27FC236}">
                <a16:creationId xmlns:a16="http://schemas.microsoft.com/office/drawing/2014/main" id="{B0FF5C54-2B46-41C9-B648-44360491BF39}"/>
              </a:ext>
            </a:extLst>
          </p:cNvPr>
          <p:cNvGrpSpPr>
            <a:grpSpLocks/>
          </p:cNvGrpSpPr>
          <p:nvPr/>
        </p:nvGrpSpPr>
        <p:grpSpPr bwMode="auto">
          <a:xfrm>
            <a:off x="10167078" y="5149121"/>
            <a:ext cx="1676400" cy="1536700"/>
            <a:chOff x="0" y="144"/>
            <a:chExt cx="1728" cy="1584"/>
          </a:xfrm>
        </p:grpSpPr>
        <p:sp>
          <p:nvSpPr>
            <p:cNvPr id="12353" name="AutoShape 1089">
              <a:extLst>
                <a:ext uri="{FF2B5EF4-FFF2-40B4-BE49-F238E27FC236}">
                  <a16:creationId xmlns:a16="http://schemas.microsoft.com/office/drawing/2014/main" id="{72C30715-8519-402A-9B7C-E49E777BDE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44"/>
              <a:ext cx="1728" cy="1584"/>
            </a:xfrm>
            <a:prstGeom prst="star32">
              <a:avLst>
                <a:gd name="adj" fmla="val 37500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2354" name="Text Box 1090">
              <a:extLst>
                <a:ext uri="{FF2B5EF4-FFF2-40B4-BE49-F238E27FC236}">
                  <a16:creationId xmlns:a16="http://schemas.microsoft.com/office/drawing/2014/main" id="{A5943FBC-F701-4D4E-9822-3E7C6F7836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576"/>
              <a:ext cx="960" cy="4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400">
                  <a:solidFill>
                    <a:srgbClr val="FF3300"/>
                  </a:solidFill>
                  <a:latin typeface="VNI-Souvir" pitchFamily="2" charset="0"/>
                </a:rPr>
                <a:t>48</a:t>
              </a:r>
            </a:p>
          </p:txBody>
        </p:sp>
      </p:grpSp>
      <p:grpSp>
        <p:nvGrpSpPr>
          <p:cNvPr id="12355" name="Group 1091">
            <a:extLst>
              <a:ext uri="{FF2B5EF4-FFF2-40B4-BE49-F238E27FC236}">
                <a16:creationId xmlns:a16="http://schemas.microsoft.com/office/drawing/2014/main" id="{AE4D5626-882D-4C33-8AC7-8B786D131435}"/>
              </a:ext>
            </a:extLst>
          </p:cNvPr>
          <p:cNvGrpSpPr>
            <a:grpSpLocks/>
          </p:cNvGrpSpPr>
          <p:nvPr/>
        </p:nvGrpSpPr>
        <p:grpSpPr bwMode="auto">
          <a:xfrm>
            <a:off x="10167078" y="5149121"/>
            <a:ext cx="1676400" cy="1536700"/>
            <a:chOff x="0" y="144"/>
            <a:chExt cx="1728" cy="1584"/>
          </a:xfrm>
        </p:grpSpPr>
        <p:sp>
          <p:nvSpPr>
            <p:cNvPr id="12356" name="AutoShape 1092">
              <a:extLst>
                <a:ext uri="{FF2B5EF4-FFF2-40B4-BE49-F238E27FC236}">
                  <a16:creationId xmlns:a16="http://schemas.microsoft.com/office/drawing/2014/main" id="{99223014-BA99-4308-A2B8-56BA705EB4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44"/>
              <a:ext cx="1728" cy="1584"/>
            </a:xfrm>
            <a:prstGeom prst="star32">
              <a:avLst>
                <a:gd name="adj" fmla="val 37500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2357" name="Text Box 1093">
              <a:extLst>
                <a:ext uri="{FF2B5EF4-FFF2-40B4-BE49-F238E27FC236}">
                  <a16:creationId xmlns:a16="http://schemas.microsoft.com/office/drawing/2014/main" id="{D0FE244E-C467-4CFA-8E89-E6E50B3EB2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576"/>
              <a:ext cx="960" cy="4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400">
                  <a:solidFill>
                    <a:srgbClr val="FF3300"/>
                  </a:solidFill>
                  <a:latin typeface="VNI-Souvir" pitchFamily="2" charset="0"/>
                </a:rPr>
                <a:t>49</a:t>
              </a:r>
            </a:p>
          </p:txBody>
        </p:sp>
      </p:grpSp>
      <p:grpSp>
        <p:nvGrpSpPr>
          <p:cNvPr id="12358" name="Group 1094">
            <a:extLst>
              <a:ext uri="{FF2B5EF4-FFF2-40B4-BE49-F238E27FC236}">
                <a16:creationId xmlns:a16="http://schemas.microsoft.com/office/drawing/2014/main" id="{65598143-32FD-4786-897B-1DE2EC1BC9EE}"/>
              </a:ext>
            </a:extLst>
          </p:cNvPr>
          <p:cNvGrpSpPr>
            <a:grpSpLocks/>
          </p:cNvGrpSpPr>
          <p:nvPr/>
        </p:nvGrpSpPr>
        <p:grpSpPr bwMode="auto">
          <a:xfrm>
            <a:off x="10167078" y="5149121"/>
            <a:ext cx="1676400" cy="1536700"/>
            <a:chOff x="0" y="144"/>
            <a:chExt cx="1728" cy="1584"/>
          </a:xfrm>
        </p:grpSpPr>
        <p:sp>
          <p:nvSpPr>
            <p:cNvPr id="12359" name="AutoShape 1095">
              <a:extLst>
                <a:ext uri="{FF2B5EF4-FFF2-40B4-BE49-F238E27FC236}">
                  <a16:creationId xmlns:a16="http://schemas.microsoft.com/office/drawing/2014/main" id="{D900CF55-A528-434B-8BD8-F65EA4BB0D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44"/>
              <a:ext cx="1728" cy="1584"/>
            </a:xfrm>
            <a:prstGeom prst="star32">
              <a:avLst>
                <a:gd name="adj" fmla="val 37500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2360" name="Text Box 1096">
              <a:extLst>
                <a:ext uri="{FF2B5EF4-FFF2-40B4-BE49-F238E27FC236}">
                  <a16:creationId xmlns:a16="http://schemas.microsoft.com/office/drawing/2014/main" id="{4AAF371E-8D62-45C1-BECD-CDAE1AE0C7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576"/>
              <a:ext cx="960" cy="4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400">
                  <a:solidFill>
                    <a:srgbClr val="FF3300"/>
                  </a:solidFill>
                  <a:latin typeface="VNI-Souvir" pitchFamily="2" charset="0"/>
                </a:rPr>
                <a:t>50</a:t>
              </a:r>
            </a:p>
          </p:txBody>
        </p:sp>
      </p:grpSp>
      <p:grpSp>
        <p:nvGrpSpPr>
          <p:cNvPr id="12361" name="Group 1097">
            <a:extLst>
              <a:ext uri="{FF2B5EF4-FFF2-40B4-BE49-F238E27FC236}">
                <a16:creationId xmlns:a16="http://schemas.microsoft.com/office/drawing/2014/main" id="{7DFE0C62-B683-484D-AFFF-C835739D4263}"/>
              </a:ext>
            </a:extLst>
          </p:cNvPr>
          <p:cNvGrpSpPr>
            <a:grpSpLocks/>
          </p:cNvGrpSpPr>
          <p:nvPr/>
        </p:nvGrpSpPr>
        <p:grpSpPr bwMode="auto">
          <a:xfrm>
            <a:off x="10167078" y="5149121"/>
            <a:ext cx="1676400" cy="1536700"/>
            <a:chOff x="0" y="144"/>
            <a:chExt cx="1728" cy="1584"/>
          </a:xfrm>
        </p:grpSpPr>
        <p:sp>
          <p:nvSpPr>
            <p:cNvPr id="12362" name="AutoShape 1098">
              <a:extLst>
                <a:ext uri="{FF2B5EF4-FFF2-40B4-BE49-F238E27FC236}">
                  <a16:creationId xmlns:a16="http://schemas.microsoft.com/office/drawing/2014/main" id="{9AA2CC99-BF79-4D97-892E-B04EA29FD7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44"/>
              <a:ext cx="1728" cy="1584"/>
            </a:xfrm>
            <a:prstGeom prst="star32">
              <a:avLst>
                <a:gd name="adj" fmla="val 37500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2363" name="Text Box 1099">
              <a:extLst>
                <a:ext uri="{FF2B5EF4-FFF2-40B4-BE49-F238E27FC236}">
                  <a16:creationId xmlns:a16="http://schemas.microsoft.com/office/drawing/2014/main" id="{4F07768A-B3B1-40C9-8BE6-58AD12D0E1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576"/>
              <a:ext cx="960" cy="4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400">
                  <a:solidFill>
                    <a:srgbClr val="FF3300"/>
                  </a:solidFill>
                  <a:latin typeface="VNI-Souvir" pitchFamily="2" charset="0"/>
                </a:rPr>
                <a:t>51</a:t>
              </a:r>
            </a:p>
          </p:txBody>
        </p:sp>
      </p:grpSp>
      <p:grpSp>
        <p:nvGrpSpPr>
          <p:cNvPr id="12364" name="Group 1100">
            <a:extLst>
              <a:ext uri="{FF2B5EF4-FFF2-40B4-BE49-F238E27FC236}">
                <a16:creationId xmlns:a16="http://schemas.microsoft.com/office/drawing/2014/main" id="{33EBE229-7F50-412C-A0D9-2407380D2017}"/>
              </a:ext>
            </a:extLst>
          </p:cNvPr>
          <p:cNvGrpSpPr>
            <a:grpSpLocks/>
          </p:cNvGrpSpPr>
          <p:nvPr/>
        </p:nvGrpSpPr>
        <p:grpSpPr bwMode="auto">
          <a:xfrm>
            <a:off x="10167078" y="5149121"/>
            <a:ext cx="1676400" cy="1536700"/>
            <a:chOff x="0" y="144"/>
            <a:chExt cx="1728" cy="1584"/>
          </a:xfrm>
        </p:grpSpPr>
        <p:sp>
          <p:nvSpPr>
            <p:cNvPr id="12365" name="AutoShape 1101">
              <a:extLst>
                <a:ext uri="{FF2B5EF4-FFF2-40B4-BE49-F238E27FC236}">
                  <a16:creationId xmlns:a16="http://schemas.microsoft.com/office/drawing/2014/main" id="{04378FC5-A161-481E-A9DC-A09AE7D1A9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44"/>
              <a:ext cx="1728" cy="1584"/>
            </a:xfrm>
            <a:prstGeom prst="star32">
              <a:avLst>
                <a:gd name="adj" fmla="val 37500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2366" name="Text Box 1102">
              <a:extLst>
                <a:ext uri="{FF2B5EF4-FFF2-40B4-BE49-F238E27FC236}">
                  <a16:creationId xmlns:a16="http://schemas.microsoft.com/office/drawing/2014/main" id="{2F22997D-6D5D-4797-822F-D87D98ACDA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576"/>
              <a:ext cx="960" cy="4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400">
                  <a:solidFill>
                    <a:srgbClr val="FF3300"/>
                  </a:solidFill>
                  <a:latin typeface="VNI-Souvir" pitchFamily="2" charset="0"/>
                </a:rPr>
                <a:t>52</a:t>
              </a:r>
            </a:p>
          </p:txBody>
        </p:sp>
      </p:grpSp>
      <p:grpSp>
        <p:nvGrpSpPr>
          <p:cNvPr id="12367" name="Group 1103">
            <a:extLst>
              <a:ext uri="{FF2B5EF4-FFF2-40B4-BE49-F238E27FC236}">
                <a16:creationId xmlns:a16="http://schemas.microsoft.com/office/drawing/2014/main" id="{C9A4CD05-513A-4989-961A-27DF933C4022}"/>
              </a:ext>
            </a:extLst>
          </p:cNvPr>
          <p:cNvGrpSpPr>
            <a:grpSpLocks/>
          </p:cNvGrpSpPr>
          <p:nvPr/>
        </p:nvGrpSpPr>
        <p:grpSpPr bwMode="auto">
          <a:xfrm>
            <a:off x="10167078" y="5149121"/>
            <a:ext cx="1676400" cy="1536700"/>
            <a:chOff x="0" y="144"/>
            <a:chExt cx="1728" cy="1584"/>
          </a:xfrm>
        </p:grpSpPr>
        <p:sp>
          <p:nvSpPr>
            <p:cNvPr id="12368" name="AutoShape 1104">
              <a:extLst>
                <a:ext uri="{FF2B5EF4-FFF2-40B4-BE49-F238E27FC236}">
                  <a16:creationId xmlns:a16="http://schemas.microsoft.com/office/drawing/2014/main" id="{DAF60EAD-165F-4447-837B-F9028636BD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44"/>
              <a:ext cx="1728" cy="1584"/>
            </a:xfrm>
            <a:prstGeom prst="star32">
              <a:avLst>
                <a:gd name="adj" fmla="val 37500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2369" name="Text Box 1105">
              <a:extLst>
                <a:ext uri="{FF2B5EF4-FFF2-40B4-BE49-F238E27FC236}">
                  <a16:creationId xmlns:a16="http://schemas.microsoft.com/office/drawing/2014/main" id="{5A414483-12FB-445C-BD10-4025D1F045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576"/>
              <a:ext cx="960" cy="4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400">
                  <a:solidFill>
                    <a:srgbClr val="FF3300"/>
                  </a:solidFill>
                  <a:latin typeface="VNI-Souvir" pitchFamily="2" charset="0"/>
                </a:rPr>
                <a:t>53</a:t>
              </a:r>
            </a:p>
          </p:txBody>
        </p:sp>
      </p:grpSp>
      <p:grpSp>
        <p:nvGrpSpPr>
          <p:cNvPr id="12370" name="Group 1106">
            <a:extLst>
              <a:ext uri="{FF2B5EF4-FFF2-40B4-BE49-F238E27FC236}">
                <a16:creationId xmlns:a16="http://schemas.microsoft.com/office/drawing/2014/main" id="{A2BAEC61-8CB1-4256-8EBF-21AD869AB5B7}"/>
              </a:ext>
            </a:extLst>
          </p:cNvPr>
          <p:cNvGrpSpPr>
            <a:grpSpLocks/>
          </p:cNvGrpSpPr>
          <p:nvPr/>
        </p:nvGrpSpPr>
        <p:grpSpPr bwMode="auto">
          <a:xfrm>
            <a:off x="10167078" y="5149121"/>
            <a:ext cx="1676400" cy="1536700"/>
            <a:chOff x="0" y="144"/>
            <a:chExt cx="1728" cy="1584"/>
          </a:xfrm>
        </p:grpSpPr>
        <p:sp>
          <p:nvSpPr>
            <p:cNvPr id="12371" name="AutoShape 1107">
              <a:extLst>
                <a:ext uri="{FF2B5EF4-FFF2-40B4-BE49-F238E27FC236}">
                  <a16:creationId xmlns:a16="http://schemas.microsoft.com/office/drawing/2014/main" id="{81A4D633-78EE-465D-B4CC-8198A157B7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44"/>
              <a:ext cx="1728" cy="1584"/>
            </a:xfrm>
            <a:prstGeom prst="star32">
              <a:avLst>
                <a:gd name="adj" fmla="val 37500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2372" name="Text Box 1108">
              <a:extLst>
                <a:ext uri="{FF2B5EF4-FFF2-40B4-BE49-F238E27FC236}">
                  <a16:creationId xmlns:a16="http://schemas.microsoft.com/office/drawing/2014/main" id="{40F9E41C-6146-4A0E-B5DE-CF6F3E989F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576"/>
              <a:ext cx="960" cy="4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400">
                  <a:solidFill>
                    <a:srgbClr val="FF3300"/>
                  </a:solidFill>
                  <a:latin typeface="VNI-Souvir" pitchFamily="2" charset="0"/>
                </a:rPr>
                <a:t>54</a:t>
              </a:r>
            </a:p>
          </p:txBody>
        </p:sp>
      </p:grpSp>
      <p:grpSp>
        <p:nvGrpSpPr>
          <p:cNvPr id="12373" name="Group 1109">
            <a:extLst>
              <a:ext uri="{FF2B5EF4-FFF2-40B4-BE49-F238E27FC236}">
                <a16:creationId xmlns:a16="http://schemas.microsoft.com/office/drawing/2014/main" id="{250AE9C4-1FFE-4FB8-A3C6-0AFC2F26A4A5}"/>
              </a:ext>
            </a:extLst>
          </p:cNvPr>
          <p:cNvGrpSpPr>
            <a:grpSpLocks/>
          </p:cNvGrpSpPr>
          <p:nvPr/>
        </p:nvGrpSpPr>
        <p:grpSpPr bwMode="auto">
          <a:xfrm>
            <a:off x="10167078" y="5149121"/>
            <a:ext cx="1676400" cy="1536700"/>
            <a:chOff x="0" y="144"/>
            <a:chExt cx="1728" cy="1584"/>
          </a:xfrm>
        </p:grpSpPr>
        <p:sp>
          <p:nvSpPr>
            <p:cNvPr id="12374" name="AutoShape 1110">
              <a:extLst>
                <a:ext uri="{FF2B5EF4-FFF2-40B4-BE49-F238E27FC236}">
                  <a16:creationId xmlns:a16="http://schemas.microsoft.com/office/drawing/2014/main" id="{9B391065-37CF-4D94-85E8-16A0ABE642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44"/>
              <a:ext cx="1728" cy="1584"/>
            </a:xfrm>
            <a:prstGeom prst="star32">
              <a:avLst>
                <a:gd name="adj" fmla="val 37500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2375" name="Text Box 1111">
              <a:extLst>
                <a:ext uri="{FF2B5EF4-FFF2-40B4-BE49-F238E27FC236}">
                  <a16:creationId xmlns:a16="http://schemas.microsoft.com/office/drawing/2014/main" id="{53F07381-2379-4120-8C79-FB90C70464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576"/>
              <a:ext cx="960" cy="4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400">
                  <a:solidFill>
                    <a:srgbClr val="FF3300"/>
                  </a:solidFill>
                  <a:latin typeface="VNI-Souvir" pitchFamily="2" charset="0"/>
                </a:rPr>
                <a:t>55</a:t>
              </a:r>
            </a:p>
          </p:txBody>
        </p:sp>
      </p:grpSp>
      <p:grpSp>
        <p:nvGrpSpPr>
          <p:cNvPr id="12376" name="Group 1112">
            <a:extLst>
              <a:ext uri="{FF2B5EF4-FFF2-40B4-BE49-F238E27FC236}">
                <a16:creationId xmlns:a16="http://schemas.microsoft.com/office/drawing/2014/main" id="{A71EE619-808C-4B43-97CE-56224A8892E8}"/>
              </a:ext>
            </a:extLst>
          </p:cNvPr>
          <p:cNvGrpSpPr>
            <a:grpSpLocks/>
          </p:cNvGrpSpPr>
          <p:nvPr/>
        </p:nvGrpSpPr>
        <p:grpSpPr bwMode="auto">
          <a:xfrm>
            <a:off x="10167078" y="5149121"/>
            <a:ext cx="1676400" cy="1536700"/>
            <a:chOff x="0" y="144"/>
            <a:chExt cx="1728" cy="1584"/>
          </a:xfrm>
        </p:grpSpPr>
        <p:sp>
          <p:nvSpPr>
            <p:cNvPr id="12377" name="AutoShape 1113">
              <a:extLst>
                <a:ext uri="{FF2B5EF4-FFF2-40B4-BE49-F238E27FC236}">
                  <a16:creationId xmlns:a16="http://schemas.microsoft.com/office/drawing/2014/main" id="{3C6CFB07-4DB9-4271-A6B8-B4F317CC18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44"/>
              <a:ext cx="1728" cy="1584"/>
            </a:xfrm>
            <a:prstGeom prst="star32">
              <a:avLst>
                <a:gd name="adj" fmla="val 37500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2378" name="Text Box 1114">
              <a:extLst>
                <a:ext uri="{FF2B5EF4-FFF2-40B4-BE49-F238E27FC236}">
                  <a16:creationId xmlns:a16="http://schemas.microsoft.com/office/drawing/2014/main" id="{733FD80D-040F-4F4D-8138-52C3B0E071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576"/>
              <a:ext cx="960" cy="4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400">
                  <a:solidFill>
                    <a:srgbClr val="FF3300"/>
                  </a:solidFill>
                  <a:latin typeface="VNI-Souvir" pitchFamily="2" charset="0"/>
                </a:rPr>
                <a:t>56</a:t>
              </a:r>
            </a:p>
          </p:txBody>
        </p:sp>
      </p:grpSp>
      <p:grpSp>
        <p:nvGrpSpPr>
          <p:cNvPr id="12379" name="Group 1115">
            <a:extLst>
              <a:ext uri="{FF2B5EF4-FFF2-40B4-BE49-F238E27FC236}">
                <a16:creationId xmlns:a16="http://schemas.microsoft.com/office/drawing/2014/main" id="{07130FB9-CBB9-46C7-9C2D-908C18105893}"/>
              </a:ext>
            </a:extLst>
          </p:cNvPr>
          <p:cNvGrpSpPr>
            <a:grpSpLocks/>
          </p:cNvGrpSpPr>
          <p:nvPr/>
        </p:nvGrpSpPr>
        <p:grpSpPr bwMode="auto">
          <a:xfrm>
            <a:off x="10167078" y="5149121"/>
            <a:ext cx="1676400" cy="1536700"/>
            <a:chOff x="0" y="144"/>
            <a:chExt cx="1728" cy="1584"/>
          </a:xfrm>
        </p:grpSpPr>
        <p:sp>
          <p:nvSpPr>
            <p:cNvPr id="12380" name="AutoShape 1116">
              <a:extLst>
                <a:ext uri="{FF2B5EF4-FFF2-40B4-BE49-F238E27FC236}">
                  <a16:creationId xmlns:a16="http://schemas.microsoft.com/office/drawing/2014/main" id="{F52DB6D1-5A08-478E-94B9-B4897553DD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44"/>
              <a:ext cx="1728" cy="1584"/>
            </a:xfrm>
            <a:prstGeom prst="star32">
              <a:avLst>
                <a:gd name="adj" fmla="val 37500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2381" name="Text Box 1117">
              <a:extLst>
                <a:ext uri="{FF2B5EF4-FFF2-40B4-BE49-F238E27FC236}">
                  <a16:creationId xmlns:a16="http://schemas.microsoft.com/office/drawing/2014/main" id="{94B20A4D-6E43-4EC1-BF71-6CAC093B03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576"/>
              <a:ext cx="960" cy="4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400">
                  <a:solidFill>
                    <a:srgbClr val="FF3300"/>
                  </a:solidFill>
                  <a:latin typeface="VNI-Souvir" pitchFamily="2" charset="0"/>
                </a:rPr>
                <a:t>57</a:t>
              </a:r>
            </a:p>
          </p:txBody>
        </p:sp>
      </p:grpSp>
      <p:grpSp>
        <p:nvGrpSpPr>
          <p:cNvPr id="12382" name="Group 1118">
            <a:extLst>
              <a:ext uri="{FF2B5EF4-FFF2-40B4-BE49-F238E27FC236}">
                <a16:creationId xmlns:a16="http://schemas.microsoft.com/office/drawing/2014/main" id="{9DB76998-002A-430C-8BCF-FBD418234CB2}"/>
              </a:ext>
            </a:extLst>
          </p:cNvPr>
          <p:cNvGrpSpPr>
            <a:grpSpLocks/>
          </p:cNvGrpSpPr>
          <p:nvPr/>
        </p:nvGrpSpPr>
        <p:grpSpPr bwMode="auto">
          <a:xfrm>
            <a:off x="10167078" y="5149121"/>
            <a:ext cx="1676400" cy="1536700"/>
            <a:chOff x="0" y="144"/>
            <a:chExt cx="1728" cy="1584"/>
          </a:xfrm>
        </p:grpSpPr>
        <p:sp>
          <p:nvSpPr>
            <p:cNvPr id="12383" name="AutoShape 1119">
              <a:extLst>
                <a:ext uri="{FF2B5EF4-FFF2-40B4-BE49-F238E27FC236}">
                  <a16:creationId xmlns:a16="http://schemas.microsoft.com/office/drawing/2014/main" id="{1D864E64-8294-41A8-88B2-37C7C52A21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44"/>
              <a:ext cx="1728" cy="1584"/>
            </a:xfrm>
            <a:prstGeom prst="star32">
              <a:avLst>
                <a:gd name="adj" fmla="val 37500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2384" name="Text Box 1120">
              <a:extLst>
                <a:ext uri="{FF2B5EF4-FFF2-40B4-BE49-F238E27FC236}">
                  <a16:creationId xmlns:a16="http://schemas.microsoft.com/office/drawing/2014/main" id="{FD8FD666-1375-4549-A4AE-C8E839FED6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576"/>
              <a:ext cx="960" cy="4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400">
                  <a:solidFill>
                    <a:srgbClr val="FF3300"/>
                  </a:solidFill>
                  <a:latin typeface="VNI-Souvir" pitchFamily="2" charset="0"/>
                </a:rPr>
                <a:t>58</a:t>
              </a:r>
            </a:p>
          </p:txBody>
        </p:sp>
      </p:grpSp>
      <p:grpSp>
        <p:nvGrpSpPr>
          <p:cNvPr id="12385" name="Group 1121">
            <a:extLst>
              <a:ext uri="{FF2B5EF4-FFF2-40B4-BE49-F238E27FC236}">
                <a16:creationId xmlns:a16="http://schemas.microsoft.com/office/drawing/2014/main" id="{100981FF-84DB-4F37-9962-BFA93D43C092}"/>
              </a:ext>
            </a:extLst>
          </p:cNvPr>
          <p:cNvGrpSpPr>
            <a:grpSpLocks/>
          </p:cNvGrpSpPr>
          <p:nvPr/>
        </p:nvGrpSpPr>
        <p:grpSpPr bwMode="auto">
          <a:xfrm>
            <a:off x="10167078" y="5149121"/>
            <a:ext cx="1676400" cy="1536700"/>
            <a:chOff x="0" y="144"/>
            <a:chExt cx="1728" cy="1584"/>
          </a:xfrm>
        </p:grpSpPr>
        <p:sp>
          <p:nvSpPr>
            <p:cNvPr id="12386" name="AutoShape 1122">
              <a:extLst>
                <a:ext uri="{FF2B5EF4-FFF2-40B4-BE49-F238E27FC236}">
                  <a16:creationId xmlns:a16="http://schemas.microsoft.com/office/drawing/2014/main" id="{CF6246D8-9873-48D8-A23E-8A5647D2B9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44"/>
              <a:ext cx="1728" cy="1584"/>
            </a:xfrm>
            <a:prstGeom prst="star32">
              <a:avLst>
                <a:gd name="adj" fmla="val 37500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2387" name="Text Box 1123">
              <a:extLst>
                <a:ext uri="{FF2B5EF4-FFF2-40B4-BE49-F238E27FC236}">
                  <a16:creationId xmlns:a16="http://schemas.microsoft.com/office/drawing/2014/main" id="{7FF65983-1F06-4B4F-8569-792A7899A3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576"/>
              <a:ext cx="960" cy="4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400">
                  <a:solidFill>
                    <a:srgbClr val="FF3300"/>
                  </a:solidFill>
                  <a:latin typeface="VNI-Souvir" pitchFamily="2" charset="0"/>
                </a:rPr>
                <a:t>59</a:t>
              </a:r>
            </a:p>
          </p:txBody>
        </p:sp>
      </p:grpSp>
      <p:grpSp>
        <p:nvGrpSpPr>
          <p:cNvPr id="12388" name="Group 1124">
            <a:extLst>
              <a:ext uri="{FF2B5EF4-FFF2-40B4-BE49-F238E27FC236}">
                <a16:creationId xmlns:a16="http://schemas.microsoft.com/office/drawing/2014/main" id="{54E49690-DF08-4A94-9FE7-6F4798C4EC15}"/>
              </a:ext>
            </a:extLst>
          </p:cNvPr>
          <p:cNvGrpSpPr>
            <a:grpSpLocks/>
          </p:cNvGrpSpPr>
          <p:nvPr/>
        </p:nvGrpSpPr>
        <p:grpSpPr bwMode="auto">
          <a:xfrm>
            <a:off x="10167078" y="5149121"/>
            <a:ext cx="1676400" cy="1536700"/>
            <a:chOff x="0" y="144"/>
            <a:chExt cx="1728" cy="1584"/>
          </a:xfrm>
        </p:grpSpPr>
        <p:sp>
          <p:nvSpPr>
            <p:cNvPr id="12389" name="AutoShape 1125">
              <a:extLst>
                <a:ext uri="{FF2B5EF4-FFF2-40B4-BE49-F238E27FC236}">
                  <a16:creationId xmlns:a16="http://schemas.microsoft.com/office/drawing/2014/main" id="{43A33FC5-A6B4-44BB-A760-8F06EE5264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44"/>
              <a:ext cx="1728" cy="1584"/>
            </a:xfrm>
            <a:prstGeom prst="star32">
              <a:avLst>
                <a:gd name="adj" fmla="val 37500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2390" name="Text Box 1126">
              <a:extLst>
                <a:ext uri="{FF2B5EF4-FFF2-40B4-BE49-F238E27FC236}">
                  <a16:creationId xmlns:a16="http://schemas.microsoft.com/office/drawing/2014/main" id="{5BB832AD-B435-4782-B089-AB67ECDE79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576"/>
              <a:ext cx="960" cy="4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400" dirty="0">
                  <a:solidFill>
                    <a:srgbClr val="FF3300"/>
                  </a:solidFill>
                  <a:latin typeface="VNI-Souvir" pitchFamily="2" charset="0"/>
                </a:rPr>
                <a:t>60</a:t>
              </a:r>
            </a:p>
          </p:txBody>
        </p:sp>
      </p:grpSp>
      <p:sp>
        <p:nvSpPr>
          <p:cNvPr id="188" name="Rectangle 187">
            <a:extLst>
              <a:ext uri="{FF2B5EF4-FFF2-40B4-BE49-F238E27FC236}">
                <a16:creationId xmlns:a16="http://schemas.microsoft.com/office/drawing/2014/main" id="{E7D5451B-0DD7-4F9D-8A54-BE2F40EFBB93}"/>
              </a:ext>
            </a:extLst>
          </p:cNvPr>
          <p:cNvSpPr/>
          <p:nvPr/>
        </p:nvSpPr>
        <p:spPr>
          <a:xfrm>
            <a:off x="800822" y="363068"/>
            <a:ext cx="102006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3. Sao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chép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và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di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chuyển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d</a:t>
            </a:r>
            <a:r>
              <a:rPr lang="en-GB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ữ </a:t>
            </a:r>
            <a:r>
              <a:rPr lang="en-GB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liệu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2DC02B73-7722-4781-B649-5F3F1E5D7CA1}"/>
              </a:ext>
            </a:extLst>
          </p:cNvPr>
          <p:cNvSpPr/>
          <p:nvPr/>
        </p:nvSpPr>
        <p:spPr>
          <a:xfrm>
            <a:off x="1015904" y="1286398"/>
            <a:ext cx="85105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b) Di </a:t>
            </a:r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chuyển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nội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dung ô </a:t>
            </a:r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tính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9985E149-68FE-475F-9B96-A0A8A6751D75}"/>
              </a:ext>
            </a:extLst>
          </p:cNvPr>
          <p:cNvSpPr/>
          <p:nvPr/>
        </p:nvSpPr>
        <p:spPr>
          <a:xfrm>
            <a:off x="3516542" y="2294429"/>
            <a:ext cx="53687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Thảo</a:t>
            </a:r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5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luận</a:t>
            </a:r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5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nhóm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91" name="TextBox 190">
            <a:hlinkClick r:id="rId4" action="ppaction://hlinkfile"/>
            <a:extLst>
              <a:ext uri="{FF2B5EF4-FFF2-40B4-BE49-F238E27FC236}">
                <a16:creationId xmlns:a16="http://schemas.microsoft.com/office/drawing/2014/main" id="{F668A4AB-9B53-4294-A948-B2F45D3FDFFA}"/>
              </a:ext>
            </a:extLst>
          </p:cNvPr>
          <p:cNvSpPr txBox="1"/>
          <p:nvPr/>
        </p:nvSpPr>
        <p:spPr>
          <a:xfrm>
            <a:off x="663796" y="3658843"/>
            <a:ext cx="9130748" cy="2862322"/>
          </a:xfrm>
          <a:prstGeom prst="rect">
            <a:avLst/>
          </a:prstGeom>
          <a:solidFill>
            <a:srgbClr val="AFAF51"/>
          </a:solidFill>
        </p:spPr>
        <p:txBody>
          <a:bodyPr wrap="square" rtlCol="0">
            <a:spAutoFit/>
          </a:bodyPr>
          <a:lstStyle/>
          <a:p>
            <a:r>
              <a:rPr lang="en-GB" sz="3600" dirty="0" err="1"/>
              <a:t>Em</a:t>
            </a:r>
            <a:r>
              <a:rPr lang="en-GB" sz="3600" dirty="0"/>
              <a:t> </a:t>
            </a:r>
            <a:r>
              <a:rPr lang="en-GB" sz="3600" dirty="0" err="1"/>
              <a:t>hãy</a:t>
            </a:r>
            <a:r>
              <a:rPr lang="en-GB" sz="3600" dirty="0"/>
              <a:t> </a:t>
            </a:r>
            <a:r>
              <a:rPr lang="en-GB" sz="3600" dirty="0" err="1"/>
              <a:t>mở</a:t>
            </a:r>
            <a:r>
              <a:rPr lang="en-GB" sz="3600" dirty="0"/>
              <a:t> </a:t>
            </a:r>
            <a:r>
              <a:rPr lang="en-GB" sz="3600" dirty="0" err="1"/>
              <a:t>bài</a:t>
            </a:r>
            <a:r>
              <a:rPr lang="en-GB" sz="3600" dirty="0"/>
              <a:t> </a:t>
            </a:r>
            <a:r>
              <a:rPr lang="en-GB" sz="3600" dirty="0" err="1"/>
              <a:t>tập</a:t>
            </a:r>
            <a:r>
              <a:rPr lang="en-GB" sz="3600" dirty="0"/>
              <a:t> </a:t>
            </a:r>
            <a:r>
              <a:rPr lang="en-GB" sz="3600" u="sng" dirty="0" err="1">
                <a:solidFill>
                  <a:srgbClr val="0070C0"/>
                </a:solidFill>
              </a:rPr>
              <a:t>thao</a:t>
            </a:r>
            <a:r>
              <a:rPr lang="en-GB" sz="3600" u="sng" dirty="0">
                <a:solidFill>
                  <a:srgbClr val="0070C0"/>
                </a:solidFill>
              </a:rPr>
              <a:t> </a:t>
            </a:r>
            <a:r>
              <a:rPr lang="en-GB" sz="3600" u="sng" dirty="0" err="1">
                <a:solidFill>
                  <a:srgbClr val="0070C0"/>
                </a:solidFill>
              </a:rPr>
              <a:t>luan</a:t>
            </a:r>
            <a:r>
              <a:rPr lang="en-GB" sz="3600" u="sng" dirty="0">
                <a:solidFill>
                  <a:srgbClr val="0070C0"/>
                </a:solidFill>
              </a:rPr>
              <a:t> di </a:t>
            </a:r>
            <a:r>
              <a:rPr lang="en-GB" sz="3600" u="sng" dirty="0" err="1">
                <a:solidFill>
                  <a:srgbClr val="0070C0"/>
                </a:solidFill>
              </a:rPr>
              <a:t>chuyển.xlxs</a:t>
            </a:r>
            <a:r>
              <a:rPr lang="en-GB" sz="3600" u="sng" dirty="0">
                <a:solidFill>
                  <a:srgbClr val="0070C0"/>
                </a:solidFill>
              </a:rPr>
              <a:t> </a:t>
            </a:r>
            <a:r>
              <a:rPr lang="en-GB" sz="3600" dirty="0" err="1"/>
              <a:t>trên</a:t>
            </a:r>
            <a:r>
              <a:rPr lang="en-GB" sz="3600" dirty="0"/>
              <a:t> </a:t>
            </a:r>
            <a:r>
              <a:rPr lang="en-GB" sz="3600" dirty="0" err="1"/>
              <a:t>màn</a:t>
            </a:r>
            <a:r>
              <a:rPr lang="en-GB" sz="3600" dirty="0"/>
              <a:t> </a:t>
            </a:r>
            <a:r>
              <a:rPr lang="en-GB" sz="3600" dirty="0" err="1"/>
              <a:t>hình</a:t>
            </a:r>
            <a:r>
              <a:rPr lang="en-GB" sz="3600" dirty="0"/>
              <a:t> </a:t>
            </a:r>
            <a:r>
              <a:rPr lang="en-GB" sz="3600" dirty="0" err="1"/>
              <a:t>nền</a:t>
            </a:r>
            <a:r>
              <a:rPr lang="en-GB" sz="3600" dirty="0"/>
              <a:t>, </a:t>
            </a:r>
            <a:r>
              <a:rPr lang="en-GB" sz="3600" dirty="0" err="1"/>
              <a:t>thực</a:t>
            </a:r>
            <a:r>
              <a:rPr lang="en-GB" sz="3600" dirty="0"/>
              <a:t> </a:t>
            </a:r>
            <a:r>
              <a:rPr lang="en-GB" sz="3600" dirty="0" err="1"/>
              <a:t>hiện</a:t>
            </a:r>
            <a:r>
              <a:rPr lang="en-GB" sz="3600" dirty="0"/>
              <a:t> </a:t>
            </a:r>
            <a:r>
              <a:rPr lang="en-GB" sz="3600" dirty="0" err="1"/>
              <a:t>các</a:t>
            </a:r>
            <a:r>
              <a:rPr lang="en-GB" sz="3600" dirty="0"/>
              <a:t> </a:t>
            </a:r>
            <a:r>
              <a:rPr lang="en-GB" sz="3600" dirty="0" err="1"/>
              <a:t>yêu</a:t>
            </a:r>
            <a:r>
              <a:rPr lang="en-GB" sz="3600" dirty="0"/>
              <a:t> </a:t>
            </a:r>
            <a:r>
              <a:rPr lang="en-GB" sz="3600" dirty="0" err="1"/>
              <a:t>cầu</a:t>
            </a:r>
            <a:r>
              <a:rPr lang="en-GB" sz="3600" dirty="0"/>
              <a:t> </a:t>
            </a:r>
            <a:r>
              <a:rPr lang="en-GB" sz="3600" dirty="0" err="1"/>
              <a:t>của</a:t>
            </a:r>
            <a:r>
              <a:rPr lang="en-GB" sz="3600" dirty="0"/>
              <a:t> </a:t>
            </a:r>
            <a:r>
              <a:rPr lang="en-GB" sz="3600" dirty="0" err="1"/>
              <a:t>bài</a:t>
            </a:r>
            <a:r>
              <a:rPr lang="en-GB" sz="3600" dirty="0"/>
              <a:t> </a:t>
            </a:r>
            <a:r>
              <a:rPr lang="en-GB" sz="3600" dirty="0" err="1"/>
              <a:t>tập</a:t>
            </a:r>
            <a:r>
              <a:rPr lang="en-GB" sz="3600" dirty="0"/>
              <a:t> </a:t>
            </a:r>
            <a:r>
              <a:rPr lang="en-GB" sz="3600" dirty="0" err="1"/>
              <a:t>và</a:t>
            </a:r>
            <a:r>
              <a:rPr lang="en-GB" sz="3600" dirty="0"/>
              <a:t> </a:t>
            </a:r>
            <a:r>
              <a:rPr lang="en-GB" sz="3600" dirty="0" err="1"/>
              <a:t>tìm</a:t>
            </a:r>
            <a:r>
              <a:rPr lang="en-GB" sz="3600" dirty="0"/>
              <a:t> </a:t>
            </a:r>
            <a:r>
              <a:rPr lang="en-GB" sz="3600" dirty="0" err="1"/>
              <a:t>ra</a:t>
            </a:r>
            <a:r>
              <a:rPr lang="en-GB" sz="3600" dirty="0"/>
              <a:t> </a:t>
            </a:r>
            <a:r>
              <a:rPr lang="en-GB" sz="3600" dirty="0" err="1"/>
              <a:t>những</a:t>
            </a:r>
            <a:r>
              <a:rPr lang="en-GB" sz="3600" dirty="0"/>
              <a:t> </a:t>
            </a:r>
            <a:r>
              <a:rPr lang="en-GB" sz="3600" dirty="0" err="1"/>
              <a:t>cách</a:t>
            </a:r>
            <a:r>
              <a:rPr lang="en-GB" sz="3600" dirty="0"/>
              <a:t> </a:t>
            </a:r>
            <a:r>
              <a:rPr lang="en-GB" sz="3600" dirty="0" err="1"/>
              <a:t>sao</a:t>
            </a:r>
            <a:r>
              <a:rPr lang="en-GB" sz="3600" dirty="0"/>
              <a:t> di </a:t>
            </a:r>
            <a:r>
              <a:rPr lang="en-GB" sz="3600" dirty="0" err="1"/>
              <a:t>chuyển</a:t>
            </a:r>
            <a:r>
              <a:rPr lang="en-GB" sz="3600" dirty="0"/>
              <a:t> </a:t>
            </a:r>
            <a:r>
              <a:rPr lang="en-GB" sz="3600" dirty="0" err="1"/>
              <a:t>dữ</a:t>
            </a:r>
            <a:r>
              <a:rPr lang="en-GB" sz="3600" dirty="0"/>
              <a:t> </a:t>
            </a:r>
            <a:r>
              <a:rPr lang="en-GB" sz="3600" dirty="0" err="1"/>
              <a:t>liệu</a:t>
            </a:r>
            <a:r>
              <a:rPr lang="en-GB" sz="3600" dirty="0"/>
              <a:t> </a:t>
            </a:r>
            <a:r>
              <a:rPr lang="en-GB" sz="3600" dirty="0" err="1"/>
              <a:t>khác</a:t>
            </a:r>
            <a:r>
              <a:rPr lang="en-GB" sz="3600" dirty="0"/>
              <a:t> </a:t>
            </a:r>
            <a:r>
              <a:rPr lang="en-GB" sz="3600" dirty="0" err="1"/>
              <a:t>nhau</a:t>
            </a:r>
            <a:r>
              <a:rPr lang="en-GB" sz="3600" dirty="0"/>
              <a:t>. </a:t>
            </a:r>
            <a:r>
              <a:rPr lang="en-GB" sz="3600" dirty="0" err="1"/>
              <a:t>Từ</a:t>
            </a:r>
            <a:r>
              <a:rPr lang="en-GB" sz="3600" dirty="0"/>
              <a:t> </a:t>
            </a:r>
            <a:r>
              <a:rPr lang="en-GB" sz="3600" dirty="0" err="1"/>
              <a:t>đó</a:t>
            </a:r>
            <a:r>
              <a:rPr lang="en-GB" sz="3600" dirty="0"/>
              <a:t>, </a:t>
            </a:r>
            <a:r>
              <a:rPr lang="en-GB" sz="3600" dirty="0" err="1"/>
              <a:t>nêu</a:t>
            </a:r>
            <a:r>
              <a:rPr lang="en-GB" sz="3600" dirty="0"/>
              <a:t> </a:t>
            </a:r>
            <a:r>
              <a:rPr lang="en-GB" sz="3600" dirty="0" err="1"/>
              <a:t>các</a:t>
            </a:r>
            <a:r>
              <a:rPr lang="en-GB" sz="3600" dirty="0"/>
              <a:t> b</a:t>
            </a:r>
            <a:r>
              <a:rPr lang="vi-VN" sz="3600" dirty="0"/>
              <a:t>ư</a:t>
            </a:r>
            <a:r>
              <a:rPr lang="en-GB" sz="3600" dirty="0" err="1"/>
              <a:t>ớc</a:t>
            </a:r>
            <a:r>
              <a:rPr lang="en-GB" sz="3600" dirty="0"/>
              <a:t> </a:t>
            </a:r>
            <a:r>
              <a:rPr lang="en-GB" sz="3600" dirty="0" err="1"/>
              <a:t>để</a:t>
            </a:r>
            <a:r>
              <a:rPr lang="en-GB" sz="3600" dirty="0"/>
              <a:t> di </a:t>
            </a:r>
            <a:r>
              <a:rPr lang="en-GB" sz="3600" dirty="0" err="1"/>
              <a:t>chuyển</a:t>
            </a:r>
            <a:r>
              <a:rPr lang="en-GB" sz="3600" dirty="0"/>
              <a:t> </a:t>
            </a:r>
            <a:r>
              <a:rPr lang="en-GB" sz="3600" dirty="0" err="1"/>
              <a:t>dữ</a:t>
            </a:r>
            <a:r>
              <a:rPr lang="en-GB" sz="3600" dirty="0"/>
              <a:t> </a:t>
            </a:r>
            <a:r>
              <a:rPr lang="en-GB" sz="3600" dirty="0" err="1"/>
              <a:t>liệu</a:t>
            </a:r>
            <a:r>
              <a:rPr lang="en-GB" sz="3600" dirty="0"/>
              <a:t>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13512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2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5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51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4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3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6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9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5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81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4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7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90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3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6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9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2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5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2000"/>
                            </p:stCondLst>
                            <p:childTnLst>
                              <p:par>
                                <p:cTn id="10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11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114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35000"/>
                            </p:stCondLst>
                            <p:childTnLst>
                              <p:par>
                                <p:cTn id="117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36000"/>
                            </p:stCondLst>
                            <p:childTnLst>
                              <p:par>
                                <p:cTn id="120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37000"/>
                            </p:stCondLst>
                            <p:childTnLst>
                              <p:par>
                                <p:cTn id="123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38000"/>
                            </p:stCondLst>
                            <p:childTnLst>
                              <p:par>
                                <p:cTn id="126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39000"/>
                            </p:stCondLst>
                            <p:childTnLst>
                              <p:par>
                                <p:cTn id="129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40000"/>
                            </p:stCondLst>
                            <p:childTnLst>
                              <p:par>
                                <p:cTn id="132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41000"/>
                            </p:stCondLst>
                            <p:childTnLst>
                              <p:par>
                                <p:cTn id="135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42000"/>
                            </p:stCondLst>
                            <p:childTnLst>
                              <p:par>
                                <p:cTn id="13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43000"/>
                            </p:stCondLst>
                            <p:childTnLst>
                              <p:par>
                                <p:cTn id="141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44000"/>
                            </p:stCondLst>
                            <p:childTnLst>
                              <p:par>
                                <p:cTn id="144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45000"/>
                            </p:stCondLst>
                            <p:childTnLst>
                              <p:par>
                                <p:cTn id="147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afterGroup">
                            <p:stCondLst>
                              <p:cond delay="46000"/>
                            </p:stCondLst>
                            <p:childTnLst>
                              <p:par>
                                <p:cTn id="150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47000"/>
                            </p:stCondLst>
                            <p:childTnLst>
                              <p:par>
                                <p:cTn id="153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 nodeType="afterGroup">
                            <p:stCondLst>
                              <p:cond delay="48000"/>
                            </p:stCondLst>
                            <p:childTnLst>
                              <p:par>
                                <p:cTn id="156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49000"/>
                            </p:stCondLst>
                            <p:childTnLst>
                              <p:par>
                                <p:cTn id="159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50000"/>
                            </p:stCondLst>
                            <p:childTnLst>
                              <p:par>
                                <p:cTn id="162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51000"/>
                            </p:stCondLst>
                            <p:childTnLst>
                              <p:par>
                                <p:cTn id="165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52000"/>
                            </p:stCondLst>
                            <p:childTnLst>
                              <p:par>
                                <p:cTn id="16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53000"/>
                            </p:stCondLst>
                            <p:childTnLst>
                              <p:par>
                                <p:cTn id="171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 nodeType="afterGroup">
                            <p:stCondLst>
                              <p:cond delay="54000"/>
                            </p:stCondLst>
                            <p:childTnLst>
                              <p:par>
                                <p:cTn id="174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 nodeType="afterGroup">
                            <p:stCondLst>
                              <p:cond delay="55000"/>
                            </p:stCondLst>
                            <p:childTnLst>
                              <p:par>
                                <p:cTn id="177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 nodeType="afterGroup">
                            <p:stCondLst>
                              <p:cond delay="56000"/>
                            </p:stCondLst>
                            <p:childTnLst>
                              <p:par>
                                <p:cTn id="180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 nodeType="afterGroup">
                            <p:stCondLst>
                              <p:cond delay="57000"/>
                            </p:stCondLst>
                            <p:childTnLst>
                              <p:par>
                                <p:cTn id="183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 nodeType="afterGroup">
                            <p:stCondLst>
                              <p:cond delay="58000"/>
                            </p:stCondLst>
                            <p:childTnLst>
                              <p:par>
                                <p:cTn id="186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 nodeType="afterGroup">
                            <p:stCondLst>
                              <p:cond delay="59000"/>
                            </p:stCondLst>
                            <p:childTnLst>
                              <p:par>
                                <p:cTn id="18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0" dur="2000" fill="hold"/>
                                        <p:tgtEl>
                                          <p:spTgt spid="298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C360640-DDCB-4566-B8B5-E3AED8458FB3}"/>
              </a:ext>
            </a:extLst>
          </p:cNvPr>
          <p:cNvSpPr/>
          <p:nvPr/>
        </p:nvSpPr>
        <p:spPr>
          <a:xfrm>
            <a:off x="3715267" y="584"/>
            <a:ext cx="49818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Kiểm</a:t>
            </a:r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tra</a:t>
            </a:r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bài</a:t>
            </a:r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cũ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41F0E1-3720-4C3F-AC99-71F7F622FA85}"/>
              </a:ext>
            </a:extLst>
          </p:cNvPr>
          <p:cNvSpPr/>
          <p:nvPr/>
        </p:nvSpPr>
        <p:spPr>
          <a:xfrm>
            <a:off x="0" y="1479297"/>
            <a:ext cx="12192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Câu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1: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Em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hãy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nêu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các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bước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để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điều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chỉnh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độ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rộng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của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cột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34DED2F9-6226-4885-A4F6-41FF292C7198}"/>
              </a:ext>
            </a:extLst>
          </p:cNvPr>
          <p:cNvSpPr/>
          <p:nvPr/>
        </p:nvSpPr>
        <p:spPr>
          <a:xfrm>
            <a:off x="939925" y="3520847"/>
            <a:ext cx="949894" cy="1356993"/>
          </a:xfrm>
          <a:custGeom>
            <a:avLst/>
            <a:gdLst>
              <a:gd name="connsiteX0" fmla="*/ 0 w 1356992"/>
              <a:gd name="connsiteY0" fmla="*/ 0 h 949894"/>
              <a:gd name="connsiteX1" fmla="*/ 882045 w 1356992"/>
              <a:gd name="connsiteY1" fmla="*/ 0 h 949894"/>
              <a:gd name="connsiteX2" fmla="*/ 1356992 w 1356992"/>
              <a:gd name="connsiteY2" fmla="*/ 474947 h 949894"/>
              <a:gd name="connsiteX3" fmla="*/ 882045 w 1356992"/>
              <a:gd name="connsiteY3" fmla="*/ 949894 h 949894"/>
              <a:gd name="connsiteX4" fmla="*/ 0 w 1356992"/>
              <a:gd name="connsiteY4" fmla="*/ 949894 h 949894"/>
              <a:gd name="connsiteX5" fmla="*/ 474947 w 1356992"/>
              <a:gd name="connsiteY5" fmla="*/ 474947 h 949894"/>
              <a:gd name="connsiteX6" fmla="*/ 0 w 1356992"/>
              <a:gd name="connsiteY6" fmla="*/ 0 h 949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56992" h="949894">
                <a:moveTo>
                  <a:pt x="1356992" y="0"/>
                </a:moveTo>
                <a:lnTo>
                  <a:pt x="1356992" y="617431"/>
                </a:lnTo>
                <a:lnTo>
                  <a:pt x="678496" y="949894"/>
                </a:lnTo>
                <a:lnTo>
                  <a:pt x="0" y="617431"/>
                </a:lnTo>
                <a:lnTo>
                  <a:pt x="0" y="0"/>
                </a:lnTo>
                <a:lnTo>
                  <a:pt x="678496" y="332463"/>
                </a:lnTo>
                <a:lnTo>
                  <a:pt x="1356992" y="0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780" tIns="492728" rIns="17780" bIns="492727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800" dirty="0"/>
              <a:t>B1</a:t>
            </a:r>
            <a:endParaRPr lang="en-US" sz="2800" kern="120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9790D2E-10EB-4AE8-8846-3259E0D69AB5}"/>
              </a:ext>
            </a:extLst>
          </p:cNvPr>
          <p:cNvSpPr/>
          <p:nvPr/>
        </p:nvSpPr>
        <p:spPr>
          <a:xfrm>
            <a:off x="1889817" y="3526446"/>
            <a:ext cx="9892452" cy="882509"/>
          </a:xfrm>
          <a:custGeom>
            <a:avLst/>
            <a:gdLst>
              <a:gd name="connsiteX0" fmla="*/ 147088 w 882508"/>
              <a:gd name="connsiteY0" fmla="*/ 0 h 8917961"/>
              <a:gd name="connsiteX1" fmla="*/ 735420 w 882508"/>
              <a:gd name="connsiteY1" fmla="*/ 0 h 8917961"/>
              <a:gd name="connsiteX2" fmla="*/ 882508 w 882508"/>
              <a:gd name="connsiteY2" fmla="*/ 147088 h 8917961"/>
              <a:gd name="connsiteX3" fmla="*/ 882508 w 882508"/>
              <a:gd name="connsiteY3" fmla="*/ 8917961 h 8917961"/>
              <a:gd name="connsiteX4" fmla="*/ 882508 w 882508"/>
              <a:gd name="connsiteY4" fmla="*/ 8917961 h 8917961"/>
              <a:gd name="connsiteX5" fmla="*/ 0 w 882508"/>
              <a:gd name="connsiteY5" fmla="*/ 8917961 h 8917961"/>
              <a:gd name="connsiteX6" fmla="*/ 0 w 882508"/>
              <a:gd name="connsiteY6" fmla="*/ 8917961 h 8917961"/>
              <a:gd name="connsiteX7" fmla="*/ 0 w 882508"/>
              <a:gd name="connsiteY7" fmla="*/ 147088 h 8917961"/>
              <a:gd name="connsiteX8" fmla="*/ 147088 w 882508"/>
              <a:gd name="connsiteY8" fmla="*/ 0 h 8917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2508" h="8917961">
                <a:moveTo>
                  <a:pt x="882508" y="1486364"/>
                </a:moveTo>
                <a:lnTo>
                  <a:pt x="882508" y="7431597"/>
                </a:lnTo>
                <a:cubicBezTo>
                  <a:pt x="882508" y="8252486"/>
                  <a:pt x="875991" y="8917956"/>
                  <a:pt x="867952" y="8917956"/>
                </a:cubicBezTo>
                <a:lnTo>
                  <a:pt x="0" y="8917956"/>
                </a:lnTo>
                <a:lnTo>
                  <a:pt x="0" y="8917956"/>
                </a:lnTo>
                <a:lnTo>
                  <a:pt x="0" y="5"/>
                </a:lnTo>
                <a:lnTo>
                  <a:pt x="0" y="5"/>
                </a:lnTo>
                <a:lnTo>
                  <a:pt x="867952" y="5"/>
                </a:lnTo>
                <a:cubicBezTo>
                  <a:pt x="875991" y="5"/>
                  <a:pt x="882508" y="665475"/>
                  <a:pt x="882508" y="1486364"/>
                </a:cubicBez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9137" tIns="60860" rIns="60860" bIns="60861" numCol="1" spcCol="1270" anchor="ctr" anchorCtr="0">
            <a:noAutofit/>
          </a:bodyPr>
          <a:lstStyle/>
          <a:p>
            <a:pPr marL="285750" lvl="1" indent="-285750" algn="just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None/>
            </a:pP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trỏ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3224F65F-4415-4090-991B-4183BE7A26E3}"/>
              </a:ext>
            </a:extLst>
          </p:cNvPr>
          <p:cNvSpPr/>
          <p:nvPr/>
        </p:nvSpPr>
        <p:spPr>
          <a:xfrm>
            <a:off x="939925" y="4738151"/>
            <a:ext cx="949894" cy="1356992"/>
          </a:xfrm>
          <a:custGeom>
            <a:avLst/>
            <a:gdLst>
              <a:gd name="connsiteX0" fmla="*/ 0 w 1356992"/>
              <a:gd name="connsiteY0" fmla="*/ 0 h 949894"/>
              <a:gd name="connsiteX1" fmla="*/ 882045 w 1356992"/>
              <a:gd name="connsiteY1" fmla="*/ 0 h 949894"/>
              <a:gd name="connsiteX2" fmla="*/ 1356992 w 1356992"/>
              <a:gd name="connsiteY2" fmla="*/ 474947 h 949894"/>
              <a:gd name="connsiteX3" fmla="*/ 882045 w 1356992"/>
              <a:gd name="connsiteY3" fmla="*/ 949894 h 949894"/>
              <a:gd name="connsiteX4" fmla="*/ 0 w 1356992"/>
              <a:gd name="connsiteY4" fmla="*/ 949894 h 949894"/>
              <a:gd name="connsiteX5" fmla="*/ 474947 w 1356992"/>
              <a:gd name="connsiteY5" fmla="*/ 474947 h 949894"/>
              <a:gd name="connsiteX6" fmla="*/ 0 w 1356992"/>
              <a:gd name="connsiteY6" fmla="*/ 0 h 949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56992" h="949894">
                <a:moveTo>
                  <a:pt x="1356992" y="0"/>
                </a:moveTo>
                <a:lnTo>
                  <a:pt x="1356992" y="617431"/>
                </a:lnTo>
                <a:lnTo>
                  <a:pt x="678496" y="949894"/>
                </a:lnTo>
                <a:lnTo>
                  <a:pt x="0" y="617431"/>
                </a:lnTo>
                <a:lnTo>
                  <a:pt x="0" y="0"/>
                </a:lnTo>
                <a:lnTo>
                  <a:pt x="678496" y="332463"/>
                </a:lnTo>
                <a:lnTo>
                  <a:pt x="1356992" y="0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780" tIns="492727" rIns="17780" bIns="492727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800" kern="1200" dirty="0"/>
              <a:t>B2</a:t>
            </a:r>
            <a:endParaRPr lang="en-US" sz="2800" kern="120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CB224C1-3280-4270-8CD0-F51A7E397820}"/>
              </a:ext>
            </a:extLst>
          </p:cNvPr>
          <p:cNvSpPr/>
          <p:nvPr/>
        </p:nvSpPr>
        <p:spPr>
          <a:xfrm>
            <a:off x="1889816" y="4738152"/>
            <a:ext cx="9892451" cy="882045"/>
          </a:xfrm>
          <a:custGeom>
            <a:avLst/>
            <a:gdLst>
              <a:gd name="connsiteX0" fmla="*/ 147010 w 882044"/>
              <a:gd name="connsiteY0" fmla="*/ 0 h 8917961"/>
              <a:gd name="connsiteX1" fmla="*/ 735034 w 882044"/>
              <a:gd name="connsiteY1" fmla="*/ 0 h 8917961"/>
              <a:gd name="connsiteX2" fmla="*/ 882044 w 882044"/>
              <a:gd name="connsiteY2" fmla="*/ 147010 h 8917961"/>
              <a:gd name="connsiteX3" fmla="*/ 882044 w 882044"/>
              <a:gd name="connsiteY3" fmla="*/ 8917961 h 8917961"/>
              <a:gd name="connsiteX4" fmla="*/ 882044 w 882044"/>
              <a:gd name="connsiteY4" fmla="*/ 8917961 h 8917961"/>
              <a:gd name="connsiteX5" fmla="*/ 0 w 882044"/>
              <a:gd name="connsiteY5" fmla="*/ 8917961 h 8917961"/>
              <a:gd name="connsiteX6" fmla="*/ 0 w 882044"/>
              <a:gd name="connsiteY6" fmla="*/ 8917961 h 8917961"/>
              <a:gd name="connsiteX7" fmla="*/ 0 w 882044"/>
              <a:gd name="connsiteY7" fmla="*/ 147010 h 8917961"/>
              <a:gd name="connsiteX8" fmla="*/ 147010 w 882044"/>
              <a:gd name="connsiteY8" fmla="*/ 0 h 8917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2044" h="8917961">
                <a:moveTo>
                  <a:pt x="882044" y="1486357"/>
                </a:moveTo>
                <a:lnTo>
                  <a:pt x="882044" y="7431604"/>
                </a:lnTo>
                <a:cubicBezTo>
                  <a:pt x="882044" y="8252490"/>
                  <a:pt x="875534" y="8917956"/>
                  <a:pt x="867504" y="8917956"/>
                </a:cubicBezTo>
                <a:lnTo>
                  <a:pt x="0" y="8917956"/>
                </a:lnTo>
                <a:lnTo>
                  <a:pt x="0" y="8917956"/>
                </a:lnTo>
                <a:lnTo>
                  <a:pt x="0" y="5"/>
                </a:lnTo>
                <a:lnTo>
                  <a:pt x="0" y="5"/>
                </a:lnTo>
                <a:lnTo>
                  <a:pt x="867504" y="5"/>
                </a:lnTo>
                <a:cubicBezTo>
                  <a:pt x="875534" y="5"/>
                  <a:pt x="882044" y="665471"/>
                  <a:pt x="882044" y="1486357"/>
                </a:cubicBez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9137" tIns="60838" rIns="60838" bIns="60839" numCol="1" spcCol="1270" anchor="ctr" anchorCtr="0">
            <a:noAutofit/>
          </a:bodyPr>
          <a:lstStyle/>
          <a:p>
            <a:pPr marL="285750" lvl="1" indent="-285750" algn="just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None/>
            </a:pPr>
            <a:r>
              <a:rPr lang="en-GB" sz="3200" kern="1200" dirty="0" err="1"/>
              <a:t>Kéo</a:t>
            </a:r>
            <a:r>
              <a:rPr lang="en-GB" sz="3200" kern="1200" dirty="0"/>
              <a:t> </a:t>
            </a:r>
            <a:r>
              <a:rPr lang="en-GB" sz="3200" kern="1200" dirty="0" err="1"/>
              <a:t>thả</a:t>
            </a:r>
            <a:r>
              <a:rPr lang="en-GB" sz="3200" kern="1200" dirty="0"/>
              <a:t> </a:t>
            </a:r>
            <a:r>
              <a:rPr lang="en-GB" sz="3200" kern="1200" dirty="0" err="1"/>
              <a:t>chuột</a:t>
            </a:r>
            <a:r>
              <a:rPr lang="en-GB" sz="3200" kern="1200" dirty="0"/>
              <a:t> sang </a:t>
            </a:r>
            <a:r>
              <a:rPr lang="en-GB" sz="3200" kern="1200" dirty="0" err="1"/>
              <a:t>phải</a:t>
            </a:r>
            <a:r>
              <a:rPr lang="en-GB" sz="3200" kern="1200" dirty="0"/>
              <a:t> </a:t>
            </a:r>
            <a:r>
              <a:rPr lang="en-GB" sz="3200" kern="1200" dirty="0" err="1"/>
              <a:t>để</a:t>
            </a:r>
            <a:r>
              <a:rPr lang="en-GB" sz="3200" kern="1200" dirty="0"/>
              <a:t> </a:t>
            </a:r>
            <a:r>
              <a:rPr lang="en-GB" sz="3200" kern="1200" dirty="0" err="1"/>
              <a:t>tăng</a:t>
            </a:r>
            <a:r>
              <a:rPr lang="en-GB" sz="3200" kern="1200" dirty="0"/>
              <a:t> (sang </a:t>
            </a:r>
            <a:r>
              <a:rPr lang="en-GB" sz="3200" kern="1200" dirty="0" err="1"/>
              <a:t>trái</a:t>
            </a:r>
            <a:r>
              <a:rPr lang="en-GB" sz="3200" kern="1200" dirty="0"/>
              <a:t> </a:t>
            </a:r>
            <a:r>
              <a:rPr lang="en-GB" sz="3200" kern="1200" dirty="0" err="1"/>
              <a:t>để</a:t>
            </a:r>
            <a:r>
              <a:rPr lang="en-GB" sz="3200" kern="1200" dirty="0"/>
              <a:t> </a:t>
            </a:r>
            <a:r>
              <a:rPr lang="en-GB" sz="3200" kern="1200" dirty="0" err="1"/>
              <a:t>giảm</a:t>
            </a:r>
            <a:r>
              <a:rPr lang="en-GB" sz="3200" kern="1200" dirty="0"/>
              <a:t>) </a:t>
            </a:r>
            <a:r>
              <a:rPr lang="en-GB" sz="3200" kern="1200" dirty="0" err="1"/>
              <a:t>độ</a:t>
            </a:r>
            <a:r>
              <a:rPr lang="en-GB" sz="3200" kern="1200" dirty="0"/>
              <a:t> </a:t>
            </a:r>
            <a:r>
              <a:rPr lang="en-GB" sz="3200" kern="1200" dirty="0" err="1"/>
              <a:t>rộng</a:t>
            </a:r>
            <a:r>
              <a:rPr lang="en-GB" sz="3200" kern="1200" dirty="0"/>
              <a:t> </a:t>
            </a:r>
            <a:r>
              <a:rPr lang="en-GB" sz="3200" kern="1200" dirty="0" err="1"/>
              <a:t>của</a:t>
            </a:r>
            <a:r>
              <a:rPr lang="en-GB" sz="3200" kern="1200" dirty="0"/>
              <a:t> </a:t>
            </a:r>
            <a:r>
              <a:rPr lang="en-GB" sz="3200" kern="1200" dirty="0" err="1"/>
              <a:t>cột</a:t>
            </a:r>
            <a:r>
              <a:rPr lang="en-GB" sz="3200" kern="1200" dirty="0"/>
              <a:t>.</a:t>
            </a:r>
            <a:endParaRPr lang="en-US" sz="3200" kern="12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83EEEBE-E594-42FA-8024-4688118E3D23}"/>
              </a:ext>
            </a:extLst>
          </p:cNvPr>
          <p:cNvSpPr/>
          <p:nvPr/>
        </p:nvSpPr>
        <p:spPr>
          <a:xfrm>
            <a:off x="4809927" y="2349845"/>
            <a:ext cx="21324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Trả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l</a:t>
            </a:r>
            <a:r>
              <a:rPr lang="en-GB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ời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C4048C3-9582-4FF1-955B-C167D6B4249C}"/>
              </a:ext>
            </a:extLst>
          </p:cNvPr>
          <p:cNvSpPr/>
          <p:nvPr/>
        </p:nvSpPr>
        <p:spPr>
          <a:xfrm>
            <a:off x="4203414" y="5793668"/>
            <a:ext cx="33454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2" action="ppaction://hlinkfile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Th</a:t>
            </a:r>
            <a:r>
              <a:rPr lang="en-GB" sz="54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2" action="ppaction://hlinkfile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ực</a:t>
            </a:r>
            <a:r>
              <a:rPr lang="en-GB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2" action="ppaction://hlinkfile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54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2" action="ppaction://hlinkfile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hành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56881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 animBg="1"/>
      <p:bldP spid="15" grpId="0" animBg="1"/>
      <p:bldP spid="16" grpId="0" animBg="1"/>
      <p:bldP spid="17" grpId="0" animBg="1"/>
      <p:bldP spid="2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C347203-BA67-4A47-926A-3E5F64CB744F}"/>
              </a:ext>
            </a:extLst>
          </p:cNvPr>
          <p:cNvSpPr/>
          <p:nvPr/>
        </p:nvSpPr>
        <p:spPr>
          <a:xfrm>
            <a:off x="800822" y="363068"/>
            <a:ext cx="102006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3. Sao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chép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và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di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chuyển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d</a:t>
            </a:r>
            <a:r>
              <a:rPr lang="en-GB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ữ </a:t>
            </a:r>
            <a:r>
              <a:rPr lang="en-GB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liệu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96B0567-ADB2-49EA-BD33-35475CC0340F}"/>
              </a:ext>
            </a:extLst>
          </p:cNvPr>
          <p:cNvSpPr/>
          <p:nvPr/>
        </p:nvSpPr>
        <p:spPr>
          <a:xfrm>
            <a:off x="1015904" y="1286398"/>
            <a:ext cx="85105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b) Di </a:t>
            </a:r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chuyển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nội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dung ô </a:t>
            </a:r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tính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D4E4E5A-10B6-4847-B094-15D11FD44369}"/>
              </a:ext>
            </a:extLst>
          </p:cNvPr>
          <p:cNvSpPr/>
          <p:nvPr/>
        </p:nvSpPr>
        <p:spPr>
          <a:xfrm>
            <a:off x="655608" y="2425172"/>
            <a:ext cx="11009870" cy="707886"/>
          </a:xfrm>
          <a:prstGeom prst="rect">
            <a:avLst/>
          </a:prstGeom>
          <a:solidFill>
            <a:srgbClr val="F3FBF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Em</a:t>
            </a:r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hãy</a:t>
            </a:r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nêu</a:t>
            </a:r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cá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bước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di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chuyển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nội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dung ô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tính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91D4CAD-0BBF-4589-9B31-9DAD4DBBD6AC}"/>
              </a:ext>
            </a:extLst>
          </p:cNvPr>
          <p:cNvSpPr/>
          <p:nvPr/>
        </p:nvSpPr>
        <p:spPr>
          <a:xfrm>
            <a:off x="0" y="3348502"/>
            <a:ext cx="12191999" cy="3293209"/>
          </a:xfrm>
          <a:prstGeom prst="rect">
            <a:avLst/>
          </a:prstGeom>
          <a:solidFill>
            <a:srgbClr val="F3FBFE"/>
          </a:solidFill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 </a:t>
            </a: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B1: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alt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alt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d</a:t>
            </a:r>
            <a:r>
              <a:rPr lang="en-GB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ữ </a:t>
            </a:r>
            <a:r>
              <a:rPr lang="en-GB" alt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alt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</a:t>
            </a: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B2: </a:t>
            </a:r>
            <a:r>
              <a:rPr lang="en-US" alt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Nháy</a:t>
            </a: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nút</a:t>
            </a: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Cut</a:t>
            </a: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Clipboard</a:t>
            </a: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dải</a:t>
            </a: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</a:t>
            </a: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</a:t>
            </a: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B3: </a:t>
            </a:r>
            <a:r>
              <a:rPr lang="en-US" alt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alt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đưa</a:t>
            </a: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d</a:t>
            </a:r>
            <a:r>
              <a:rPr lang="en-GB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ữ </a:t>
            </a:r>
            <a:r>
              <a:rPr lang="en-GB" alt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GB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alt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tới</a:t>
            </a: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alt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đích</a:t>
            </a: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</a:t>
            </a: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B4: </a:t>
            </a:r>
            <a:r>
              <a:rPr lang="en-US" alt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Nháy</a:t>
            </a: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nút</a:t>
            </a: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Paste</a:t>
            </a: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Clipboard</a:t>
            </a: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hlinkClick r:id="rId2" action="ppaction://hlinkfile"/>
            <a:extLst>
              <a:ext uri="{FF2B5EF4-FFF2-40B4-BE49-F238E27FC236}">
                <a16:creationId xmlns:a16="http://schemas.microsoft.com/office/drawing/2014/main" id="{CFD77F72-6C7E-40D3-88BD-69274A96C048}"/>
              </a:ext>
            </a:extLst>
          </p:cNvPr>
          <p:cNvSpPr/>
          <p:nvPr/>
        </p:nvSpPr>
        <p:spPr>
          <a:xfrm>
            <a:off x="8846531" y="5933825"/>
            <a:ext cx="33454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</a:t>
            </a:r>
            <a:r>
              <a:rPr lang="en-GB" sz="54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ực</a:t>
            </a:r>
            <a:r>
              <a:rPr lang="en-GB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GB" sz="54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hành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03894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1" descr="j0232133">
            <a:extLst>
              <a:ext uri="{FF2B5EF4-FFF2-40B4-BE49-F238E27FC236}">
                <a16:creationId xmlns:a16="http://schemas.microsoft.com/office/drawing/2014/main" id="{D82D734A-EDB6-4548-A9E7-232E3C39AE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8349" y="3429000"/>
            <a:ext cx="2720881" cy="2794817"/>
          </a:xfrm>
          <a:prstGeom prst="roundRect">
            <a:avLst>
              <a:gd name="adj" fmla="val 4380"/>
            </a:avLst>
          </a:prstGeom>
          <a:noFill/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16">
            <a:extLst>
              <a:ext uri="{FF2B5EF4-FFF2-40B4-BE49-F238E27FC236}">
                <a16:creationId xmlns:a16="http://schemas.microsoft.com/office/drawing/2014/main" id="{D48E3462-69BD-4F28-B862-70780F1E17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7852" y="364320"/>
            <a:ext cx="6620774" cy="3887136"/>
          </a:xfrm>
          <a:prstGeom prst="cloudCallout">
            <a:avLst>
              <a:gd name="adj1" fmla="val -68562"/>
              <a:gd name="adj2" fmla="val 35694"/>
            </a:avLst>
          </a:prstGeom>
          <a:solidFill>
            <a:srgbClr val="FF99CC"/>
          </a:solidFill>
          <a:ln w="3175" cap="rnd">
            <a:solidFill>
              <a:schemeClr val="bg1"/>
            </a:solidFill>
            <a:prstDash val="sysDot"/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Ngoài</a:t>
            </a: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chép</a:t>
            </a: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alt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chép</a:t>
            </a: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alt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alt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9" name="Text Box 28">
            <a:extLst>
              <a:ext uri="{FF2B5EF4-FFF2-40B4-BE49-F238E27FC236}">
                <a16:creationId xmlns:a16="http://schemas.microsoft.com/office/drawing/2014/main" id="{A0EA4D44-2377-46AA-B301-0D5E2EA143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7852" y="4654157"/>
            <a:ext cx="5807016" cy="1569660"/>
          </a:xfrm>
          <a:prstGeom prst="rect">
            <a:avLst/>
          </a:prstGeom>
          <a:solidFill>
            <a:srgbClr val="FFCC99"/>
          </a:solidFill>
          <a:ln w="9525">
            <a:solidFill>
              <a:srgbClr val="00008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Ngoài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chép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chép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026675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0398318-9AFA-4E00-8DD4-A83558670666}"/>
              </a:ext>
            </a:extLst>
          </p:cNvPr>
          <p:cNvSpPr/>
          <p:nvPr/>
        </p:nvSpPr>
        <p:spPr>
          <a:xfrm>
            <a:off x="808163" y="276804"/>
            <a:ext cx="69769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4. Sao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chép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GB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công</a:t>
            </a:r>
            <a:r>
              <a:rPr lang="en-GB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GB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thức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F5B8410-9F67-49CC-A1A3-04DAE13A0417}"/>
              </a:ext>
            </a:extLst>
          </p:cNvPr>
          <p:cNvSpPr/>
          <p:nvPr/>
        </p:nvSpPr>
        <p:spPr>
          <a:xfrm>
            <a:off x="1472911" y="1200134"/>
            <a:ext cx="965129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a) Sao </a:t>
            </a:r>
            <a:r>
              <a:rPr lang="en-US" sz="4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chép</a:t>
            </a:r>
            <a:r>
              <a:rPr lang="en-U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nội</a:t>
            </a:r>
            <a:r>
              <a:rPr lang="en-U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dung </a:t>
            </a:r>
            <a:r>
              <a:rPr lang="en-US" sz="4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các</a:t>
            </a:r>
            <a:r>
              <a:rPr lang="en-U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ô </a:t>
            </a:r>
            <a:r>
              <a:rPr lang="en-US" sz="4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có</a:t>
            </a:r>
            <a:r>
              <a:rPr lang="en-U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công</a:t>
            </a:r>
            <a:r>
              <a:rPr lang="en-U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</a:t>
            </a:r>
            <a:r>
              <a:rPr lang="en-GB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ức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angle 3">
            <a:hlinkClick r:id="rId2" action="ppaction://hlinkfile"/>
            <a:extLst>
              <a:ext uri="{FF2B5EF4-FFF2-40B4-BE49-F238E27FC236}">
                <a16:creationId xmlns:a16="http://schemas.microsoft.com/office/drawing/2014/main" id="{AC140369-3292-4872-910B-CEA9ACF2AC6E}"/>
              </a:ext>
            </a:extLst>
          </p:cNvPr>
          <p:cNvSpPr/>
          <p:nvPr/>
        </p:nvSpPr>
        <p:spPr>
          <a:xfrm>
            <a:off x="2614747" y="1969575"/>
            <a:ext cx="168187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Ví</a:t>
            </a:r>
            <a:r>
              <a:rPr lang="en-US" sz="36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dụ</a:t>
            </a:r>
            <a:r>
              <a:rPr lang="en-US" sz="36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1: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B20AF5B-3240-4C75-AB16-30A1AB97F9C1}"/>
              </a:ext>
            </a:extLst>
          </p:cNvPr>
          <p:cNvSpPr/>
          <p:nvPr/>
        </p:nvSpPr>
        <p:spPr>
          <a:xfrm>
            <a:off x="3744135" y="2649457"/>
            <a:ext cx="433849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hận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xét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ví</a:t>
            </a:r>
            <a:r>
              <a:rPr lang="en-US" sz="4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dụ</a:t>
            </a:r>
            <a:r>
              <a:rPr lang="en-US" sz="4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1:</a:t>
            </a:r>
            <a:endParaRPr lang="en-US" sz="440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3A04D7-CE02-41AE-980E-C3F4ABCDD121}"/>
              </a:ext>
            </a:extLst>
          </p:cNvPr>
          <p:cNvSpPr txBox="1"/>
          <p:nvPr/>
        </p:nvSpPr>
        <p:spPr>
          <a:xfrm>
            <a:off x="1934896" y="3688097"/>
            <a:ext cx="8727323" cy="193899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GB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GB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GB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GB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GB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GB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GB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GB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GB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GB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GB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GB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GB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GB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GB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GB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GB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GB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GB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975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0398318-9AFA-4E00-8DD4-A83558670666}"/>
              </a:ext>
            </a:extLst>
          </p:cNvPr>
          <p:cNvSpPr/>
          <p:nvPr/>
        </p:nvSpPr>
        <p:spPr>
          <a:xfrm>
            <a:off x="808163" y="276804"/>
            <a:ext cx="69769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4. Sao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chép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GB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công</a:t>
            </a:r>
            <a:r>
              <a:rPr lang="en-GB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GB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thức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F5B8410-9F67-49CC-A1A3-04DAE13A0417}"/>
              </a:ext>
            </a:extLst>
          </p:cNvPr>
          <p:cNvSpPr/>
          <p:nvPr/>
        </p:nvSpPr>
        <p:spPr>
          <a:xfrm>
            <a:off x="1472911" y="1200134"/>
            <a:ext cx="965129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a) Sao </a:t>
            </a:r>
            <a:r>
              <a:rPr lang="en-US" sz="4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chép</a:t>
            </a:r>
            <a:r>
              <a:rPr lang="en-U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nội</a:t>
            </a:r>
            <a:r>
              <a:rPr lang="en-U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dung </a:t>
            </a:r>
            <a:r>
              <a:rPr lang="en-US" sz="4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các</a:t>
            </a:r>
            <a:r>
              <a:rPr lang="en-U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ô </a:t>
            </a:r>
            <a:r>
              <a:rPr lang="en-US" sz="4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có</a:t>
            </a:r>
            <a:r>
              <a:rPr lang="en-U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công</a:t>
            </a:r>
            <a:r>
              <a:rPr lang="en-U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</a:t>
            </a:r>
            <a:r>
              <a:rPr lang="en-GB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ức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C140369-3292-4872-910B-CEA9ACF2AC6E}"/>
              </a:ext>
            </a:extLst>
          </p:cNvPr>
          <p:cNvSpPr/>
          <p:nvPr/>
        </p:nvSpPr>
        <p:spPr>
          <a:xfrm>
            <a:off x="558400" y="1902005"/>
            <a:ext cx="1017137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Ví</a:t>
            </a:r>
            <a:r>
              <a:rPr lang="en-US" sz="36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dụ</a:t>
            </a:r>
            <a:r>
              <a:rPr lang="en-US" sz="36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2: </a:t>
            </a:r>
            <a:r>
              <a:rPr lang="en-US" sz="3600" b="0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Thực</a:t>
            </a:r>
            <a:r>
              <a:rPr lang="en-US" sz="36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hiện</a:t>
            </a:r>
            <a:r>
              <a:rPr lang="en-US" sz="36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sao</a:t>
            </a:r>
            <a:r>
              <a:rPr lang="en-US" sz="36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chép</a:t>
            </a:r>
            <a:r>
              <a:rPr lang="en-US" sz="36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nội</a:t>
            </a:r>
            <a:r>
              <a:rPr lang="en-US" sz="36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dung ô </a:t>
            </a:r>
            <a:r>
              <a:rPr lang="en-US" sz="36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C1</a:t>
            </a:r>
            <a:r>
              <a:rPr lang="en-US" sz="36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vào</a:t>
            </a:r>
            <a:r>
              <a:rPr lang="en-US" sz="36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ô </a:t>
            </a:r>
            <a:r>
              <a:rPr lang="en-US" sz="36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D4</a:t>
            </a:r>
          </a:p>
        </p:txBody>
      </p:sp>
      <p:sp>
        <p:nvSpPr>
          <p:cNvPr id="7" name="Text Box 21">
            <a:extLst>
              <a:ext uri="{FF2B5EF4-FFF2-40B4-BE49-F238E27FC236}">
                <a16:creationId xmlns:a16="http://schemas.microsoft.com/office/drawing/2014/main" id="{8774A3E3-E4ED-42CE-9359-E606051EEA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558" y="5185252"/>
            <a:ext cx="4870573" cy="58477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dirty="0"/>
              <a:t>C1: = A1 + 50              (1)</a:t>
            </a:r>
          </a:p>
        </p:txBody>
      </p:sp>
      <p:sp>
        <p:nvSpPr>
          <p:cNvPr id="8" name="Text Box 22">
            <a:extLst>
              <a:ext uri="{FF2B5EF4-FFF2-40B4-BE49-F238E27FC236}">
                <a16:creationId xmlns:a16="http://schemas.microsoft.com/office/drawing/2014/main" id="{6A85130F-17D4-4E10-A564-83DE903BE3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317" y="5781173"/>
            <a:ext cx="4870573" cy="58477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dirty="0"/>
              <a:t>D4: = ? + ?              (2)</a:t>
            </a:r>
          </a:p>
        </p:txBody>
      </p:sp>
      <p:sp>
        <p:nvSpPr>
          <p:cNvPr id="9" name="Text Box 22">
            <a:extLst>
              <a:ext uri="{FF2B5EF4-FFF2-40B4-BE49-F238E27FC236}">
                <a16:creationId xmlns:a16="http://schemas.microsoft.com/office/drawing/2014/main" id="{86832992-84A4-4DE9-B0DE-AEF42EC84F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560" y="5780214"/>
            <a:ext cx="4870573" cy="58477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dirty="0"/>
              <a:t>D4: = B4 + 50              (2)</a:t>
            </a:r>
          </a:p>
        </p:txBody>
      </p:sp>
      <p:pic>
        <p:nvPicPr>
          <p:cNvPr id="10" name="Picture 25">
            <a:hlinkClick r:id="rId2" action="ppaction://hlinkfile"/>
            <a:extLst>
              <a:ext uri="{FF2B5EF4-FFF2-40B4-BE49-F238E27FC236}">
                <a16:creationId xmlns:a16="http://schemas.microsoft.com/office/drawing/2014/main" id="{93EE4631-6773-4927-9CD9-61D99EB64A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8685" y="2706601"/>
            <a:ext cx="6244513" cy="2390196"/>
          </a:xfrm>
          <a:prstGeom prst="rect">
            <a:avLst/>
          </a:prstGeom>
          <a:noFill/>
          <a:ln>
            <a:noFill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EBCD1FE-D4FD-4F4C-8F8E-C82450517E42}"/>
              </a:ext>
            </a:extLst>
          </p:cNvPr>
          <p:cNvSpPr/>
          <p:nvPr/>
        </p:nvSpPr>
        <p:spPr>
          <a:xfrm>
            <a:off x="3057161" y="3460858"/>
            <a:ext cx="1361566" cy="46203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D95DF35-34FE-40D7-B6F9-37375C07770B}"/>
              </a:ext>
            </a:extLst>
          </p:cNvPr>
          <p:cNvSpPr/>
          <p:nvPr/>
        </p:nvSpPr>
        <p:spPr>
          <a:xfrm>
            <a:off x="4983943" y="2626214"/>
            <a:ext cx="1487620" cy="46203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08AB5D6-B856-4464-98E2-1AB114CD570C}"/>
              </a:ext>
            </a:extLst>
          </p:cNvPr>
          <p:cNvSpPr txBox="1"/>
          <p:nvPr/>
        </p:nvSpPr>
        <p:spPr>
          <a:xfrm>
            <a:off x="4297957" y="4474981"/>
            <a:ext cx="1194491" cy="5232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?</a:t>
            </a:r>
            <a:endParaRPr lang="en-US" sz="28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8C6BC67-306B-4CFD-A342-7516E41BCFF0}"/>
              </a:ext>
            </a:extLst>
          </p:cNvPr>
          <p:cNvSpPr txBox="1"/>
          <p:nvPr/>
        </p:nvSpPr>
        <p:spPr>
          <a:xfrm>
            <a:off x="4785156" y="2629077"/>
            <a:ext cx="1754970" cy="461665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=?+?</a:t>
            </a:r>
            <a:endParaRPr lang="en-US" sz="2400" b="1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D0657DB-1B3F-4177-B1A8-7C8278DFAD48}"/>
              </a:ext>
            </a:extLst>
          </p:cNvPr>
          <p:cNvCxnSpPr>
            <a:cxnSpLocks/>
          </p:cNvCxnSpPr>
          <p:nvPr/>
        </p:nvCxnSpPr>
        <p:spPr>
          <a:xfrm>
            <a:off x="3737478" y="3970358"/>
            <a:ext cx="1074187" cy="50462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F6FC318-710E-491F-9350-4BA241760A3E}"/>
              </a:ext>
            </a:extLst>
          </p:cNvPr>
          <p:cNvSpPr txBox="1"/>
          <p:nvPr/>
        </p:nvSpPr>
        <p:spPr>
          <a:xfrm>
            <a:off x="4766602" y="2625762"/>
            <a:ext cx="1754970" cy="461665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=B4+50</a:t>
            </a:r>
            <a:endParaRPr lang="en-US" sz="2400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165217E-E332-4EFB-8458-733C6E4E2A10}"/>
              </a:ext>
            </a:extLst>
          </p:cNvPr>
          <p:cNvSpPr txBox="1"/>
          <p:nvPr/>
        </p:nvSpPr>
        <p:spPr>
          <a:xfrm>
            <a:off x="4287078" y="4519337"/>
            <a:ext cx="1231874" cy="461665"/>
          </a:xfrm>
          <a:prstGeom prst="rect">
            <a:avLst/>
          </a:prstGeom>
          <a:solidFill>
            <a:srgbClr val="DA9694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GB" sz="2400" b="1" dirty="0"/>
              <a:t>550</a:t>
            </a:r>
            <a:endParaRPr lang="en-US" sz="2400" b="1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C53A1F2-9E1C-4F6E-B74B-BE986A2C2BC2}"/>
              </a:ext>
            </a:extLst>
          </p:cNvPr>
          <p:cNvSpPr/>
          <p:nvPr/>
        </p:nvSpPr>
        <p:spPr>
          <a:xfrm>
            <a:off x="7641073" y="2551018"/>
            <a:ext cx="348313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hận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xét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ví</a:t>
            </a:r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dụ</a:t>
            </a:r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2:</a:t>
            </a:r>
            <a:endParaRPr lang="en-US" sz="360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5885BE0-5B3B-430A-82C6-9FC04A25E2D3}"/>
              </a:ext>
            </a:extLst>
          </p:cNvPr>
          <p:cNvSpPr txBox="1"/>
          <p:nvPr/>
        </p:nvSpPr>
        <p:spPr>
          <a:xfrm>
            <a:off x="7212820" y="3488285"/>
            <a:ext cx="4741622" cy="2062103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GB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GB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GB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GB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GB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GB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GB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GB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GB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GB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GB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GB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GB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GB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GB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282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 animBg="1"/>
      <p:bldP spid="8" grpId="1" animBg="1"/>
      <p:bldP spid="9" grpId="0" animBg="1"/>
      <p:bldP spid="11" grpId="0" animBg="1"/>
      <p:bldP spid="11" grpId="1" animBg="1"/>
      <p:bldP spid="12" grpId="0" animBg="1"/>
      <p:bldP spid="12" grpId="1" animBg="1"/>
      <p:bldP spid="14" grpId="0" animBg="1"/>
      <p:bldP spid="15" grpId="0" animBg="1"/>
      <p:bldP spid="19" grpId="0" animBg="1"/>
      <p:bldP spid="20" grpId="0" animBg="1"/>
      <p:bldP spid="16" grpId="0"/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C2E7048F-3F80-4A50-A8DD-550109A197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7948" y="1413842"/>
            <a:ext cx="6127750" cy="2362200"/>
          </a:xfrm>
          <a:prstGeom prst="rect">
            <a:avLst/>
          </a:prstGeom>
          <a:noFill/>
          <a:ln>
            <a:noFill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B57A3FF-1410-43DC-9AF2-5DC672B5F0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2624655"/>
              </p:ext>
            </p:extLst>
          </p:nvPr>
        </p:nvGraphicFramePr>
        <p:xfrm>
          <a:off x="1410256" y="4547642"/>
          <a:ext cx="9326103" cy="22295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42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32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585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9168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Ô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chứa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công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thức</a:t>
                      </a:r>
                      <a:endParaRPr lang="en-US" sz="2000" dirty="0"/>
                    </a:p>
                  </a:txBody>
                  <a:tcPr marT="45734" marB="457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aseline="0" dirty="0"/>
                        <a:t>Ô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có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địa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chỉ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trong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công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th</a:t>
                      </a:r>
                      <a:r>
                        <a:rPr lang="en-GB" sz="2000" baseline="0" dirty="0" err="1"/>
                        <a:t>ức</a:t>
                      </a:r>
                      <a:endParaRPr lang="en-US" sz="2000" dirty="0"/>
                    </a:p>
                  </a:txBody>
                  <a:tcPr marT="45734" marB="457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Vị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baseline="0" dirty="0" err="1"/>
                        <a:t>trí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baseline="0" dirty="0" err="1"/>
                        <a:t>tương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baseline="0" dirty="0" err="1"/>
                        <a:t>đối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baseline="0" dirty="0" err="1"/>
                        <a:t>giữa</a:t>
                      </a:r>
                      <a:r>
                        <a:rPr lang="en-US" sz="1800" baseline="0" dirty="0"/>
                        <a:t> ô </a:t>
                      </a:r>
                      <a:r>
                        <a:rPr lang="en-US" sz="1800" baseline="0" dirty="0" err="1"/>
                        <a:t>chứa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baseline="0" dirty="0" err="1"/>
                        <a:t>công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baseline="0" dirty="0" err="1"/>
                        <a:t>thức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baseline="0" dirty="0" err="1"/>
                        <a:t>và</a:t>
                      </a:r>
                      <a:r>
                        <a:rPr lang="en-US" sz="1800" baseline="0" dirty="0"/>
                        <a:t> ô </a:t>
                      </a:r>
                      <a:r>
                        <a:rPr lang="en-US" sz="1800" baseline="0" dirty="0" err="1"/>
                        <a:t>có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baseline="0" dirty="0" err="1"/>
                        <a:t>địa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baseline="0" dirty="0" err="1"/>
                        <a:t>chỉ</a:t>
                      </a:r>
                      <a:r>
                        <a:rPr lang="en-US" sz="1800" baseline="0" dirty="0"/>
                        <a:t>  </a:t>
                      </a:r>
                      <a:r>
                        <a:rPr lang="en-US" sz="1800" baseline="0" dirty="0" err="1"/>
                        <a:t>trong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baseline="0" dirty="0" err="1"/>
                        <a:t>công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baseline="0" dirty="0" err="1"/>
                        <a:t>thức</a:t>
                      </a:r>
                      <a:endParaRPr lang="en-US" sz="1800" dirty="0"/>
                    </a:p>
                  </a:txBody>
                  <a:tcPr marT="45734" marB="45734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8947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marT="45734" marB="457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marT="45734" marB="457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34" marB="45734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8947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marT="45734" marB="457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marT="45734" marB="457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34" marB="45734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 Box 21">
            <a:extLst>
              <a:ext uri="{FF2B5EF4-FFF2-40B4-BE49-F238E27FC236}">
                <a16:creationId xmlns:a16="http://schemas.microsoft.com/office/drawing/2014/main" id="{37F67E82-C897-44A7-9574-DC7C734152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7903" y="1391285"/>
            <a:ext cx="381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400" dirty="0"/>
              <a:t>C1: = A1 + 50              (1)</a:t>
            </a:r>
          </a:p>
        </p:txBody>
      </p:sp>
      <p:sp>
        <p:nvSpPr>
          <p:cNvPr id="5" name="Text Box 21">
            <a:extLst>
              <a:ext uri="{FF2B5EF4-FFF2-40B4-BE49-F238E27FC236}">
                <a16:creationId xmlns:a16="http://schemas.microsoft.com/office/drawing/2014/main" id="{FD0922FD-96D1-49A4-8EF1-A08282B66A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7903" y="1847209"/>
            <a:ext cx="381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400" dirty="0"/>
              <a:t>D4: = B4 + 50              (2)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8C52C5-7AB5-4581-8D9A-BE525AC2A3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2258" y="5444158"/>
            <a:ext cx="76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 dirty="0"/>
              <a:t>C1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1FF7E1-36AA-4599-A7A9-94AAEF7328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2258" y="6141947"/>
            <a:ext cx="76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 dirty="0"/>
              <a:t>D4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8DE1B2-ACC6-470B-9E15-CE69EA9E6D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7422" y="5441673"/>
            <a:ext cx="76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 dirty="0"/>
              <a:t>A1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35080D-0AAC-43AD-AFB7-87217DC985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1286" y="6151362"/>
            <a:ext cx="7620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 dirty="0"/>
              <a:t>B4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BF6CB7-3AE0-4B41-8CB3-8AE29EE345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9586" y="5505450"/>
            <a:ext cx="4114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 b="1" dirty="0"/>
              <a:t>Ô A1 </a:t>
            </a:r>
            <a:r>
              <a:rPr lang="en-US" altLang="en-US" sz="2000" b="1" dirty="0" err="1"/>
              <a:t>nằm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cách</a:t>
            </a:r>
            <a:r>
              <a:rPr lang="en-US" altLang="en-US" sz="2000" b="1" dirty="0"/>
              <a:t> </a:t>
            </a:r>
            <a:r>
              <a:rPr lang="en-US" altLang="en-US" sz="2000" b="1" dirty="0" err="1">
                <a:solidFill>
                  <a:srgbClr val="FF0000"/>
                </a:solidFill>
              </a:rPr>
              <a:t>bên</a:t>
            </a:r>
            <a:r>
              <a:rPr lang="en-US" altLang="en-US" sz="2000" b="1" dirty="0">
                <a:solidFill>
                  <a:srgbClr val="FF0000"/>
                </a:solidFill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</a:rPr>
              <a:t>trái</a:t>
            </a:r>
            <a:r>
              <a:rPr lang="en-US" altLang="en-US" sz="2000" b="1" dirty="0">
                <a:solidFill>
                  <a:srgbClr val="FF0000"/>
                </a:solidFill>
              </a:rPr>
              <a:t> </a:t>
            </a:r>
            <a:r>
              <a:rPr lang="en-US" altLang="en-US" sz="2000" b="1" dirty="0"/>
              <a:t>ô C1 </a:t>
            </a:r>
            <a:r>
              <a:rPr lang="en-US" altLang="en-US" sz="2000" b="1" dirty="0" err="1">
                <a:solidFill>
                  <a:srgbClr val="FF0000"/>
                </a:solidFill>
              </a:rPr>
              <a:t>một</a:t>
            </a:r>
            <a:r>
              <a:rPr lang="en-US" altLang="en-US" sz="2000" b="1" dirty="0"/>
              <a:t> ô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DF2E3E-2587-40E5-BB81-5869EA8C52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9586" y="6122532"/>
            <a:ext cx="4114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 b="1" dirty="0"/>
              <a:t>Ô B4 </a:t>
            </a:r>
            <a:r>
              <a:rPr lang="en-US" altLang="en-US" sz="2000" b="1" dirty="0" err="1"/>
              <a:t>nằm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cách</a:t>
            </a:r>
            <a:r>
              <a:rPr lang="en-US" altLang="en-US" sz="2000" b="1" dirty="0"/>
              <a:t> </a:t>
            </a:r>
            <a:r>
              <a:rPr lang="en-US" altLang="en-US" sz="2000" b="1" dirty="0" err="1">
                <a:solidFill>
                  <a:srgbClr val="FF0000"/>
                </a:solidFill>
              </a:rPr>
              <a:t>bên</a:t>
            </a:r>
            <a:r>
              <a:rPr lang="en-US" altLang="en-US" sz="2000" b="1" dirty="0">
                <a:solidFill>
                  <a:srgbClr val="FF0000"/>
                </a:solidFill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</a:rPr>
              <a:t>trái</a:t>
            </a:r>
            <a:r>
              <a:rPr lang="en-US" altLang="en-US" sz="2000" b="1" dirty="0">
                <a:solidFill>
                  <a:srgbClr val="FF0000"/>
                </a:solidFill>
              </a:rPr>
              <a:t> </a:t>
            </a:r>
            <a:r>
              <a:rPr lang="en-US" altLang="en-US" sz="2000" b="1" dirty="0"/>
              <a:t>ô D4 </a:t>
            </a:r>
            <a:r>
              <a:rPr lang="en-US" altLang="en-US" sz="2000" b="1" dirty="0" err="1">
                <a:solidFill>
                  <a:srgbClr val="FF0000"/>
                </a:solidFill>
              </a:rPr>
              <a:t>một</a:t>
            </a:r>
            <a:r>
              <a:rPr lang="en-US" altLang="en-US" sz="2000" b="1" dirty="0"/>
              <a:t> ô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7340368-7B7B-47B2-9C3A-DAA466A257AF}"/>
              </a:ext>
            </a:extLst>
          </p:cNvPr>
          <p:cNvCxnSpPr/>
          <p:nvPr/>
        </p:nvCxnSpPr>
        <p:spPr>
          <a:xfrm flipH="1">
            <a:off x="2223049" y="2453187"/>
            <a:ext cx="118872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0FC203F-0FBA-42DB-AA96-BEBAC3827C79}"/>
              </a:ext>
            </a:extLst>
          </p:cNvPr>
          <p:cNvCxnSpPr/>
          <p:nvPr/>
        </p:nvCxnSpPr>
        <p:spPr>
          <a:xfrm flipH="1">
            <a:off x="3320995" y="3495261"/>
            <a:ext cx="12192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ED863D31-C6B4-4398-A7B0-F4188CC97A25}"/>
              </a:ext>
            </a:extLst>
          </p:cNvPr>
          <p:cNvSpPr/>
          <p:nvPr/>
        </p:nvSpPr>
        <p:spPr>
          <a:xfrm>
            <a:off x="6662773" y="5449934"/>
            <a:ext cx="4114800" cy="1295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5" name="Cloud Callout 21">
            <a:extLst>
              <a:ext uri="{FF2B5EF4-FFF2-40B4-BE49-F238E27FC236}">
                <a16:creationId xmlns:a16="http://schemas.microsoft.com/office/drawing/2014/main" id="{148239F4-A6E4-41D5-98C5-8C395A87BD46}"/>
              </a:ext>
            </a:extLst>
          </p:cNvPr>
          <p:cNvSpPr/>
          <p:nvPr/>
        </p:nvSpPr>
        <p:spPr>
          <a:xfrm>
            <a:off x="6825698" y="2159912"/>
            <a:ext cx="5830128" cy="2324100"/>
          </a:xfrm>
          <a:prstGeom prst="cloudCallout">
            <a:avLst>
              <a:gd name="adj1" fmla="val -29863"/>
              <a:gd name="adj2" fmla="val 556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dirty="0" err="1"/>
              <a:t>Vị</a:t>
            </a:r>
            <a:r>
              <a:rPr lang="en-US" sz="2400" dirty="0"/>
              <a:t> </a:t>
            </a:r>
            <a:r>
              <a:rPr lang="en-US" sz="2400" dirty="0" err="1"/>
              <a:t>trí</a:t>
            </a:r>
            <a:r>
              <a:rPr lang="en-US" sz="2400" dirty="0"/>
              <a:t> </a:t>
            </a:r>
            <a:r>
              <a:rPr lang="en-US" sz="2400" dirty="0" err="1"/>
              <a:t>tương</a:t>
            </a:r>
            <a:r>
              <a:rPr lang="en-US" sz="2400" dirty="0"/>
              <a:t> </a:t>
            </a:r>
            <a:r>
              <a:rPr lang="en-US" sz="2400" dirty="0" err="1"/>
              <a:t>đối</a:t>
            </a:r>
            <a:r>
              <a:rPr lang="en-US" sz="2400" dirty="0"/>
              <a:t> </a:t>
            </a:r>
            <a:r>
              <a:rPr lang="en-US" sz="2400" dirty="0" err="1"/>
              <a:t>giữa</a:t>
            </a:r>
            <a:r>
              <a:rPr lang="en-US" sz="2400" dirty="0"/>
              <a:t> ô </a:t>
            </a:r>
            <a:r>
              <a:rPr lang="en-US" sz="2400" dirty="0" err="1"/>
              <a:t>chứa</a:t>
            </a:r>
            <a:r>
              <a:rPr lang="en-US" sz="2400" dirty="0"/>
              <a:t> </a:t>
            </a:r>
            <a:r>
              <a:rPr lang="en-US" sz="2400" dirty="0" err="1"/>
              <a:t>công</a:t>
            </a:r>
            <a:r>
              <a:rPr lang="en-US" sz="2400" dirty="0"/>
              <a:t> </a:t>
            </a:r>
            <a:r>
              <a:rPr lang="en-US" sz="2400" dirty="0" err="1"/>
              <a:t>thức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ô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địa</a:t>
            </a:r>
            <a:r>
              <a:rPr lang="en-US" sz="2400" dirty="0"/>
              <a:t> </a:t>
            </a:r>
            <a:r>
              <a:rPr lang="en-US" sz="2400" dirty="0" err="1"/>
              <a:t>chỉ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công</a:t>
            </a:r>
            <a:r>
              <a:rPr lang="en-US" sz="2400" dirty="0"/>
              <a:t> </a:t>
            </a:r>
            <a:r>
              <a:rPr lang="en-US" sz="2400" dirty="0" err="1"/>
              <a:t>thức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2 </a:t>
            </a:r>
            <a:r>
              <a:rPr lang="en-US" sz="2400" dirty="0" err="1"/>
              <a:t>công</a:t>
            </a:r>
            <a:r>
              <a:rPr lang="en-US" sz="2400" dirty="0"/>
              <a:t> </a:t>
            </a:r>
            <a:r>
              <a:rPr lang="en-US" sz="2400" dirty="0" err="1"/>
              <a:t>thức</a:t>
            </a:r>
            <a:r>
              <a:rPr lang="en-US" sz="2400" dirty="0"/>
              <a:t> (1) </a:t>
            </a:r>
            <a:r>
              <a:rPr lang="en-US" sz="2400" dirty="0" err="1"/>
              <a:t>và</a:t>
            </a:r>
            <a:r>
              <a:rPr lang="en-US" sz="2400" dirty="0"/>
              <a:t> (2</a:t>
            </a:r>
            <a:r>
              <a:rPr lang="en-US" sz="2400" dirty="0">
                <a:solidFill>
                  <a:schemeClr val="bg1"/>
                </a:solidFill>
              </a:rPr>
              <a:t>)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giống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nhau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6" name="Cloud Callout 23">
            <a:extLst>
              <a:ext uri="{FF2B5EF4-FFF2-40B4-BE49-F238E27FC236}">
                <a16:creationId xmlns:a16="http://schemas.microsoft.com/office/drawing/2014/main" id="{8C6C0035-11F7-4087-B12D-1E2BD212FB7F}"/>
              </a:ext>
            </a:extLst>
          </p:cNvPr>
          <p:cNvSpPr/>
          <p:nvPr/>
        </p:nvSpPr>
        <p:spPr>
          <a:xfrm>
            <a:off x="6825698" y="1847209"/>
            <a:ext cx="5830128" cy="2603517"/>
          </a:xfrm>
          <a:prstGeom prst="cloudCallout">
            <a:avLst>
              <a:gd name="adj1" fmla="val -29863"/>
              <a:gd name="adj2" fmla="val 550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dirty="0" err="1"/>
              <a:t>Em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nhận</a:t>
            </a:r>
            <a:r>
              <a:rPr lang="en-US" sz="2400" dirty="0"/>
              <a:t> </a:t>
            </a:r>
            <a:r>
              <a:rPr lang="en-US" sz="2400" dirty="0" err="1"/>
              <a:t>xét</a:t>
            </a:r>
            <a:r>
              <a:rPr lang="en-US" sz="2400" dirty="0"/>
              <a:t> </a:t>
            </a:r>
            <a:r>
              <a:rPr lang="en-US" sz="2400" dirty="0" err="1"/>
              <a:t>gì</a:t>
            </a:r>
            <a:r>
              <a:rPr lang="en-US" sz="2400" dirty="0"/>
              <a:t> </a:t>
            </a:r>
            <a:r>
              <a:rPr lang="en-US" sz="2400" dirty="0" err="1"/>
              <a:t>về</a:t>
            </a:r>
            <a:r>
              <a:rPr lang="en-US" sz="2400" dirty="0"/>
              <a:t> </a:t>
            </a:r>
            <a:r>
              <a:rPr lang="en-US" sz="2400" dirty="0" err="1"/>
              <a:t>vị</a:t>
            </a:r>
            <a:r>
              <a:rPr lang="en-US" sz="2400" dirty="0"/>
              <a:t> </a:t>
            </a:r>
            <a:r>
              <a:rPr lang="en-US" sz="2400" dirty="0" err="1"/>
              <a:t>trí</a:t>
            </a:r>
            <a:r>
              <a:rPr lang="en-US" sz="2400" dirty="0"/>
              <a:t> </a:t>
            </a:r>
            <a:r>
              <a:rPr lang="en-US" sz="2400" dirty="0" err="1"/>
              <a:t>tương</a:t>
            </a:r>
            <a:r>
              <a:rPr lang="en-US" sz="2400" dirty="0"/>
              <a:t> </a:t>
            </a:r>
            <a:r>
              <a:rPr lang="en-US" sz="2400" dirty="0" err="1"/>
              <a:t>đối</a:t>
            </a:r>
            <a:r>
              <a:rPr lang="en-US" sz="2400" dirty="0"/>
              <a:t> </a:t>
            </a:r>
            <a:r>
              <a:rPr lang="en-US" sz="2400" dirty="0" err="1"/>
              <a:t>giữa</a:t>
            </a:r>
            <a:r>
              <a:rPr lang="en-US" sz="2400" dirty="0"/>
              <a:t> ô </a:t>
            </a:r>
            <a:r>
              <a:rPr lang="en-US" sz="2400" dirty="0" err="1"/>
              <a:t>chứa</a:t>
            </a:r>
            <a:r>
              <a:rPr lang="en-US" sz="2400" dirty="0"/>
              <a:t> </a:t>
            </a:r>
            <a:r>
              <a:rPr lang="en-US" sz="2400" dirty="0" err="1"/>
              <a:t>công</a:t>
            </a:r>
            <a:r>
              <a:rPr lang="en-US" sz="2400" dirty="0"/>
              <a:t> </a:t>
            </a:r>
            <a:r>
              <a:rPr lang="en-US" sz="2400" dirty="0" err="1"/>
              <a:t>thức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ô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địa</a:t>
            </a:r>
            <a:r>
              <a:rPr lang="en-US" sz="2400" dirty="0"/>
              <a:t> </a:t>
            </a:r>
            <a:r>
              <a:rPr lang="en-US" sz="2400" dirty="0" err="1"/>
              <a:t>chỉ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công</a:t>
            </a:r>
            <a:r>
              <a:rPr lang="en-US" sz="2400" dirty="0"/>
              <a:t> </a:t>
            </a:r>
            <a:r>
              <a:rPr lang="en-US" sz="2400" dirty="0" err="1"/>
              <a:t>thức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2 </a:t>
            </a:r>
            <a:r>
              <a:rPr lang="en-US" sz="2400" dirty="0" err="1"/>
              <a:t>công</a:t>
            </a:r>
            <a:r>
              <a:rPr lang="en-US" sz="2400" dirty="0"/>
              <a:t> </a:t>
            </a:r>
            <a:r>
              <a:rPr lang="en-US" sz="2400" dirty="0" err="1"/>
              <a:t>thức</a:t>
            </a:r>
            <a:r>
              <a:rPr lang="en-US" sz="2400" dirty="0"/>
              <a:t> (1) </a:t>
            </a:r>
            <a:r>
              <a:rPr lang="en-US" sz="2400" dirty="0" err="1"/>
              <a:t>và</a:t>
            </a:r>
            <a:r>
              <a:rPr lang="en-US" sz="2400" dirty="0"/>
              <a:t> (2)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BAFED11-2764-493A-88CA-924371CAB2BC}"/>
              </a:ext>
            </a:extLst>
          </p:cNvPr>
          <p:cNvSpPr/>
          <p:nvPr/>
        </p:nvSpPr>
        <p:spPr>
          <a:xfrm>
            <a:off x="845406" y="-201388"/>
            <a:ext cx="7193969" cy="952056"/>
          </a:xfrm>
          <a:prstGeom prst="rect">
            <a:avLst/>
          </a:prstGeom>
          <a:noFill/>
        </p:spPr>
        <p:txBody>
          <a:bodyPr wrap="none" lIns="91440" tIns="45720" rIns="91440" bIns="45720">
            <a:no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4. Sao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chép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GB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công</a:t>
            </a:r>
            <a:r>
              <a:rPr lang="en-GB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GB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thức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E738F98-E769-4391-B5EC-CCD60DDBB66E}"/>
              </a:ext>
            </a:extLst>
          </p:cNvPr>
          <p:cNvSpPr/>
          <p:nvPr/>
        </p:nvSpPr>
        <p:spPr>
          <a:xfrm>
            <a:off x="1335094" y="477223"/>
            <a:ext cx="9951558" cy="793379"/>
          </a:xfrm>
          <a:prstGeom prst="rect">
            <a:avLst/>
          </a:prstGeom>
          <a:noFill/>
        </p:spPr>
        <p:txBody>
          <a:bodyPr wrap="none" lIns="91440" tIns="45720" rIns="91440" bIns="45720">
            <a:noAutofit/>
          </a:bodyPr>
          <a:lstStyle/>
          <a:p>
            <a:pPr algn="ctr"/>
            <a:r>
              <a:rPr lang="en-U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a) Sao </a:t>
            </a:r>
            <a:r>
              <a:rPr lang="en-US" sz="4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chép</a:t>
            </a:r>
            <a:r>
              <a:rPr lang="en-U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nội</a:t>
            </a:r>
            <a:r>
              <a:rPr lang="en-U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dung </a:t>
            </a:r>
            <a:r>
              <a:rPr lang="en-US" sz="4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các</a:t>
            </a:r>
            <a:r>
              <a:rPr lang="en-U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ô </a:t>
            </a:r>
            <a:r>
              <a:rPr lang="en-US" sz="4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có</a:t>
            </a:r>
            <a:r>
              <a:rPr lang="en-U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công</a:t>
            </a:r>
            <a:r>
              <a:rPr lang="en-U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</a:t>
            </a:r>
            <a:r>
              <a:rPr lang="en-GB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ức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37979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4" grpId="0" animBg="1"/>
      <p:bldP spid="15" grpId="0" animBg="1"/>
      <p:bldP spid="16" grpId="0" animBg="1"/>
      <p:bldP spid="16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:a16="http://schemas.microsoft.com/office/drawing/2014/main" id="{C4000C9E-AE93-4E1C-A125-8CFF87B6D8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745" y="1866948"/>
            <a:ext cx="10018644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C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 </a:t>
            </a:r>
            <a:r>
              <a:rPr lang="en-US" alt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alt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chép</a:t>
            </a:r>
            <a:r>
              <a:rPr lang="en-US" alt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alt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alt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alt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alt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alt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chứa</a:t>
            </a:r>
            <a:r>
              <a:rPr lang="en-US" alt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alt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…………. </a:t>
            </a:r>
            <a:r>
              <a:rPr lang="en-US" alt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………….. </a:t>
            </a:r>
            <a:r>
              <a:rPr lang="en-US" alt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tương</a:t>
            </a: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 </a:t>
            </a:r>
            <a:r>
              <a:rPr lang="en-US" alt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chứa</a:t>
            </a:r>
            <a:r>
              <a:rPr lang="en-US" alt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alt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 </a:t>
            </a:r>
            <a:r>
              <a:rPr lang="en-US" alt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alt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alt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alt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alt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endParaRPr lang="en-US" altLang="en-US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19">
            <a:extLst>
              <a:ext uri="{FF2B5EF4-FFF2-40B4-BE49-F238E27FC236}">
                <a16:creationId xmlns:a16="http://schemas.microsoft.com/office/drawing/2014/main" id="{2A8B839F-2A17-4385-A928-6BC7995CF2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3503" y="4512367"/>
            <a:ext cx="429042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600" dirty="0" err="1">
                <a:solidFill>
                  <a:srgbClr val="FF0000"/>
                </a:solidFill>
              </a:rPr>
              <a:t>điều</a:t>
            </a:r>
            <a:r>
              <a:rPr lang="en-US" altLang="en-US" sz="3600" dirty="0">
                <a:solidFill>
                  <a:srgbClr val="FF0000"/>
                </a:solidFill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</a:rPr>
              <a:t>chỉnh</a:t>
            </a:r>
            <a:endParaRPr lang="en-US" altLang="en-US" sz="3600" dirty="0">
              <a:solidFill>
                <a:srgbClr val="FF0000"/>
              </a:solidFill>
            </a:endParaRPr>
          </a:p>
        </p:txBody>
      </p:sp>
      <p:sp>
        <p:nvSpPr>
          <p:cNvPr id="4" name="Rectangle 20">
            <a:extLst>
              <a:ext uri="{FF2B5EF4-FFF2-40B4-BE49-F238E27FC236}">
                <a16:creationId xmlns:a16="http://schemas.microsoft.com/office/drawing/2014/main" id="{95700691-2091-4358-8E86-0C8E45616F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8160" y="4512367"/>
            <a:ext cx="458873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600" dirty="0" err="1">
                <a:solidFill>
                  <a:srgbClr val="FF0000"/>
                </a:solidFill>
              </a:rPr>
              <a:t>giữ</a:t>
            </a:r>
            <a:r>
              <a:rPr lang="en-US" altLang="en-US" sz="3600" dirty="0">
                <a:solidFill>
                  <a:srgbClr val="FF0000"/>
                </a:solidFill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</a:rPr>
              <a:t>nguyên</a:t>
            </a:r>
            <a:endParaRPr lang="en-US" altLang="en-US" sz="3600" dirty="0">
              <a:solidFill>
                <a:srgbClr val="FF0000"/>
              </a:solidFill>
            </a:endParaRPr>
          </a:p>
        </p:txBody>
      </p:sp>
      <p:sp>
        <p:nvSpPr>
          <p:cNvPr id="5" name="Rectangle 22">
            <a:extLst>
              <a:ext uri="{FF2B5EF4-FFF2-40B4-BE49-F238E27FC236}">
                <a16:creationId xmlns:a16="http://schemas.microsoft.com/office/drawing/2014/main" id="{D760DEFB-AAFB-4057-A719-EB3A317A83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9084" y="2359918"/>
            <a:ext cx="454982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600" b="1" dirty="0" err="1">
                <a:solidFill>
                  <a:srgbClr val="FF0000"/>
                </a:solidFill>
              </a:rPr>
              <a:t>điều</a:t>
            </a:r>
            <a:r>
              <a:rPr lang="en-US" altLang="en-US" sz="3600" b="1" dirty="0">
                <a:solidFill>
                  <a:srgbClr val="FF0000"/>
                </a:solidFill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</a:rPr>
              <a:t>chỉnh</a:t>
            </a:r>
            <a:endParaRPr lang="en-US" altLang="en-US" sz="3600" b="1" dirty="0">
              <a:solidFill>
                <a:srgbClr val="FF0000"/>
              </a:solidFill>
            </a:endParaRPr>
          </a:p>
        </p:txBody>
      </p:sp>
      <p:sp>
        <p:nvSpPr>
          <p:cNvPr id="6" name="Rectangle 23">
            <a:extLst>
              <a:ext uri="{FF2B5EF4-FFF2-40B4-BE49-F238E27FC236}">
                <a16:creationId xmlns:a16="http://schemas.microsoft.com/office/drawing/2014/main" id="{F9EE3922-C1CD-4CF4-890D-3EC5C3ACDC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430" y="2861894"/>
            <a:ext cx="479949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600" b="1" dirty="0" err="1">
                <a:solidFill>
                  <a:srgbClr val="FF0000"/>
                </a:solidFill>
              </a:rPr>
              <a:t>giữ</a:t>
            </a:r>
            <a:r>
              <a:rPr lang="en-US" altLang="en-US" sz="3600" b="1" dirty="0">
                <a:solidFill>
                  <a:srgbClr val="FF0000"/>
                </a:solidFill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</a:rPr>
              <a:t>nguyên</a:t>
            </a:r>
            <a:endParaRPr lang="en-US" altLang="en-US" sz="3600" b="1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491ECC-0529-487B-B9E2-FF67C0657789}"/>
              </a:ext>
            </a:extLst>
          </p:cNvPr>
          <p:cNvSpPr/>
          <p:nvPr/>
        </p:nvSpPr>
        <p:spPr>
          <a:xfrm>
            <a:off x="249057" y="-15860"/>
            <a:ext cx="7193969" cy="952056"/>
          </a:xfrm>
          <a:prstGeom prst="rect">
            <a:avLst/>
          </a:prstGeom>
          <a:noFill/>
        </p:spPr>
        <p:txBody>
          <a:bodyPr wrap="none" lIns="91440" tIns="45720" rIns="91440" bIns="45720">
            <a:no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4. Sao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chép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GB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công</a:t>
            </a:r>
            <a:r>
              <a:rPr lang="en-GB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GB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thức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BB01586-D042-4E91-90BB-F9CE9FAF5941}"/>
              </a:ext>
            </a:extLst>
          </p:cNvPr>
          <p:cNvSpPr/>
          <p:nvPr/>
        </p:nvSpPr>
        <p:spPr>
          <a:xfrm>
            <a:off x="738745" y="662751"/>
            <a:ext cx="9951558" cy="793379"/>
          </a:xfrm>
          <a:prstGeom prst="rect">
            <a:avLst/>
          </a:prstGeom>
          <a:noFill/>
        </p:spPr>
        <p:txBody>
          <a:bodyPr wrap="none" lIns="91440" tIns="45720" rIns="91440" bIns="45720">
            <a:noAutofit/>
          </a:bodyPr>
          <a:lstStyle/>
          <a:p>
            <a:pPr algn="ctr"/>
            <a:r>
              <a:rPr lang="en-U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a) Sao </a:t>
            </a:r>
            <a:r>
              <a:rPr lang="en-US" sz="4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chép</a:t>
            </a:r>
            <a:r>
              <a:rPr lang="en-U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nội</a:t>
            </a:r>
            <a:r>
              <a:rPr lang="en-U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dung </a:t>
            </a:r>
            <a:r>
              <a:rPr lang="en-US" sz="4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các</a:t>
            </a:r>
            <a:r>
              <a:rPr lang="en-U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ô </a:t>
            </a:r>
            <a:r>
              <a:rPr lang="en-US" sz="4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có</a:t>
            </a:r>
            <a:r>
              <a:rPr lang="en-U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công</a:t>
            </a:r>
            <a:r>
              <a:rPr lang="en-U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</a:t>
            </a:r>
            <a:r>
              <a:rPr lang="en-GB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ức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98023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4" grpId="0"/>
      <p:bldP spid="4" grpId="1"/>
      <p:bldP spid="5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Box 7">
            <a:extLst>
              <a:ext uri="{FF2B5EF4-FFF2-40B4-BE49-F238E27FC236}">
                <a16:creationId xmlns:a16="http://schemas.microsoft.com/office/drawing/2014/main" id="{99192ABC-04F1-4BB7-9834-84F3B96C26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1923" y="4257261"/>
            <a:ext cx="1143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2000" b="1" dirty="0" err="1"/>
              <a:t>Hình</a:t>
            </a:r>
            <a:r>
              <a:rPr lang="en-US" altLang="en-US" sz="2000" b="1" dirty="0"/>
              <a:t> 1</a:t>
            </a:r>
          </a:p>
        </p:txBody>
      </p:sp>
      <p:sp>
        <p:nvSpPr>
          <p:cNvPr id="26628" name="TextBox 8">
            <a:extLst>
              <a:ext uri="{FF2B5EF4-FFF2-40B4-BE49-F238E27FC236}">
                <a16:creationId xmlns:a16="http://schemas.microsoft.com/office/drawing/2014/main" id="{EB39ADBB-F812-4FD4-B82B-0474C94B25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8723" y="4257261"/>
            <a:ext cx="1143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2000" b="1" dirty="0" err="1"/>
              <a:t>Hình</a:t>
            </a:r>
            <a:r>
              <a:rPr lang="en-US" altLang="en-US" sz="2000" b="1" dirty="0"/>
              <a:t> 2</a:t>
            </a:r>
          </a:p>
        </p:txBody>
      </p:sp>
      <p:pic>
        <p:nvPicPr>
          <p:cNvPr id="26629" name="Picture 14" descr="HINH_47a_1">
            <a:extLst>
              <a:ext uri="{FF2B5EF4-FFF2-40B4-BE49-F238E27FC236}">
                <a16:creationId xmlns:a16="http://schemas.microsoft.com/office/drawing/2014/main" id="{3296B80D-5199-4E54-B04B-5A6985673A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124" y="1209260"/>
            <a:ext cx="5916035" cy="304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0" name="Picture 15" descr="HINH_47a">
            <a:hlinkClick r:id="rId3" action="ppaction://hlinkfile"/>
            <a:extLst>
              <a:ext uri="{FF2B5EF4-FFF2-40B4-BE49-F238E27FC236}">
                <a16:creationId xmlns:a16="http://schemas.microsoft.com/office/drawing/2014/main" id="{6432569F-EBE1-4AE0-B24F-36DCE58B0F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87" y="1232296"/>
            <a:ext cx="5383587" cy="304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6688" name="Rectangle 16">
            <a:extLst>
              <a:ext uri="{FF2B5EF4-FFF2-40B4-BE49-F238E27FC236}">
                <a16:creationId xmlns:a16="http://schemas.microsoft.com/office/drawing/2014/main" id="{9574B70F-1400-48D3-BDB7-A634BD8292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406" y="4660288"/>
            <a:ext cx="10712010" cy="1200329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txBody>
          <a:bodyPr wrap="square" anchor="ctr">
            <a:spAutoFit/>
          </a:bodyPr>
          <a:lstStyle>
            <a:lvl1pPr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buFont typeface="VNI-Times" pitchFamily="2" charset="0"/>
              <a:buNone/>
            </a:pPr>
            <a:r>
              <a:rPr lang="pt-BR" altLang="en-US" sz="3600" dirty="0">
                <a:solidFill>
                  <a:srgbClr val="0000CC"/>
                </a:solidFill>
              </a:rPr>
              <a:t>Quan sát và cho biết sau khi chèn thêm cột thì công thức sẽ như thế nào?</a:t>
            </a:r>
          </a:p>
        </p:txBody>
      </p:sp>
      <p:sp>
        <p:nvSpPr>
          <p:cNvPr id="156689" name="Text Box 17">
            <a:extLst>
              <a:ext uri="{FF2B5EF4-FFF2-40B4-BE49-F238E27FC236}">
                <a16:creationId xmlns:a16="http://schemas.microsoft.com/office/drawing/2014/main" id="{26DA5D18-CCBF-43AD-9037-870FB1B909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406" y="5837581"/>
            <a:ext cx="10712010" cy="1077218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US" altLang="en-US" sz="3200" dirty="0" err="1">
                <a:solidFill>
                  <a:srgbClr val="FF0000"/>
                </a:solidFill>
              </a:rPr>
              <a:t>Các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địa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chỉ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trong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công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thức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sẽ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được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điều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chỉnh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thích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hợp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để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công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thức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vẫn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đúng</a:t>
            </a:r>
            <a:r>
              <a:rPr lang="en-US" altLang="en-US" sz="32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818D321-6A03-43AD-ADC8-3F9C508F0AFE}"/>
              </a:ext>
            </a:extLst>
          </p:cNvPr>
          <p:cNvSpPr/>
          <p:nvPr/>
        </p:nvSpPr>
        <p:spPr>
          <a:xfrm>
            <a:off x="845406" y="-201388"/>
            <a:ext cx="7193969" cy="952056"/>
          </a:xfrm>
          <a:prstGeom prst="rect">
            <a:avLst/>
          </a:prstGeom>
          <a:noFill/>
        </p:spPr>
        <p:txBody>
          <a:bodyPr wrap="none" lIns="91440" tIns="45720" rIns="91440" bIns="45720">
            <a:no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4. Sao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chép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GB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công</a:t>
            </a:r>
            <a:r>
              <a:rPr lang="en-GB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GB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thức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F5124CF-ACE4-49A5-AAD0-41CC208D02EC}"/>
              </a:ext>
            </a:extLst>
          </p:cNvPr>
          <p:cNvSpPr/>
          <p:nvPr/>
        </p:nvSpPr>
        <p:spPr>
          <a:xfrm>
            <a:off x="1335094" y="477223"/>
            <a:ext cx="9951558" cy="793379"/>
          </a:xfrm>
          <a:prstGeom prst="rect">
            <a:avLst/>
          </a:prstGeom>
          <a:noFill/>
        </p:spPr>
        <p:txBody>
          <a:bodyPr wrap="none" lIns="91440" tIns="45720" rIns="91440" bIns="45720">
            <a:noAutofit/>
          </a:bodyPr>
          <a:lstStyle/>
          <a:p>
            <a:pPr algn="ctr"/>
            <a:r>
              <a:rPr lang="en-U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a) Sao </a:t>
            </a:r>
            <a:r>
              <a:rPr lang="en-US" sz="4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chép</a:t>
            </a:r>
            <a:r>
              <a:rPr lang="en-U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nội</a:t>
            </a:r>
            <a:r>
              <a:rPr lang="en-U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dung </a:t>
            </a:r>
            <a:r>
              <a:rPr lang="en-US" sz="4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các</a:t>
            </a:r>
            <a:r>
              <a:rPr lang="en-U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ô </a:t>
            </a:r>
            <a:r>
              <a:rPr lang="en-US" sz="4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có</a:t>
            </a:r>
            <a:r>
              <a:rPr lang="en-U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công</a:t>
            </a:r>
            <a:r>
              <a:rPr lang="en-U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</a:t>
            </a:r>
            <a:r>
              <a:rPr lang="en-GB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ức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Flowchart: Process 1">
            <a:extLst>
              <a:ext uri="{FF2B5EF4-FFF2-40B4-BE49-F238E27FC236}">
                <a16:creationId xmlns:a16="http://schemas.microsoft.com/office/drawing/2014/main" id="{860722E3-02D8-41AC-863C-E1D85960D5DD}"/>
              </a:ext>
            </a:extLst>
          </p:cNvPr>
          <p:cNvSpPr/>
          <p:nvPr/>
        </p:nvSpPr>
        <p:spPr>
          <a:xfrm>
            <a:off x="6178828" y="1209260"/>
            <a:ext cx="5597512" cy="1993819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err="1"/>
              <a:t>Thực</a:t>
            </a:r>
            <a:r>
              <a:rPr lang="en-GB" sz="3200" dirty="0"/>
              <a:t> </a:t>
            </a:r>
            <a:r>
              <a:rPr lang="en-GB" sz="3200" dirty="0" err="1"/>
              <a:t>hành</a:t>
            </a:r>
            <a:r>
              <a:rPr lang="en-GB" sz="3200" dirty="0"/>
              <a:t> </a:t>
            </a:r>
            <a:r>
              <a:rPr lang="en-GB" sz="3200" dirty="0" err="1"/>
              <a:t>tính</a:t>
            </a:r>
            <a:r>
              <a:rPr lang="en-GB" sz="3200" dirty="0"/>
              <a:t> </a:t>
            </a:r>
            <a:r>
              <a:rPr lang="en-GB" sz="3200" dirty="0" err="1"/>
              <a:t>tổng</a:t>
            </a:r>
            <a:r>
              <a:rPr lang="en-GB" sz="3200" dirty="0"/>
              <a:t> </a:t>
            </a:r>
            <a:r>
              <a:rPr lang="en-GB" sz="3200" dirty="0" err="1"/>
              <a:t>Học</a:t>
            </a:r>
            <a:r>
              <a:rPr lang="en-GB" sz="3200" dirty="0"/>
              <a:t> </a:t>
            </a:r>
            <a:r>
              <a:rPr lang="en-GB" sz="3200" dirty="0" err="1"/>
              <a:t>sinh</a:t>
            </a:r>
            <a:r>
              <a:rPr lang="en-GB" sz="3200" dirty="0"/>
              <a:t> </a:t>
            </a:r>
            <a:r>
              <a:rPr lang="en-GB" sz="3200" dirty="0" err="1"/>
              <a:t>giỏi</a:t>
            </a:r>
            <a:r>
              <a:rPr lang="en-GB" sz="3200" dirty="0"/>
              <a:t> </a:t>
            </a:r>
            <a:r>
              <a:rPr lang="en-GB" sz="3200" dirty="0" err="1"/>
              <a:t>các</a:t>
            </a:r>
            <a:r>
              <a:rPr lang="en-GB" sz="3200" dirty="0"/>
              <a:t> </a:t>
            </a:r>
            <a:r>
              <a:rPr lang="en-GB" sz="3200" dirty="0" err="1"/>
              <a:t>lớp</a:t>
            </a:r>
            <a:r>
              <a:rPr lang="en-GB" sz="3200" dirty="0"/>
              <a:t> </a:t>
            </a:r>
            <a:r>
              <a:rPr lang="en-GB" sz="3200" dirty="0" err="1"/>
              <a:t>và</a:t>
            </a:r>
            <a:r>
              <a:rPr lang="en-GB" sz="3200" dirty="0"/>
              <a:t> </a:t>
            </a:r>
            <a:r>
              <a:rPr lang="en-GB" sz="3200" dirty="0" err="1"/>
              <a:t>chèn</a:t>
            </a:r>
            <a:r>
              <a:rPr lang="en-GB" sz="3200" dirty="0"/>
              <a:t> </a:t>
            </a:r>
            <a:r>
              <a:rPr lang="en-GB" sz="3200" dirty="0" err="1"/>
              <a:t>thêm</a:t>
            </a:r>
            <a:r>
              <a:rPr lang="en-GB" sz="3200" dirty="0"/>
              <a:t> 1 </a:t>
            </a:r>
            <a:r>
              <a:rPr lang="en-GB" sz="3200" dirty="0" err="1"/>
              <a:t>cột</a:t>
            </a:r>
            <a:r>
              <a:rPr lang="en-GB" sz="3200" dirty="0"/>
              <a:t> </a:t>
            </a:r>
            <a:r>
              <a:rPr lang="en-GB" sz="3200" dirty="0" err="1"/>
              <a:t>trống</a:t>
            </a:r>
            <a:r>
              <a:rPr lang="en-GB" sz="3200" dirty="0"/>
              <a:t> tr</a:t>
            </a:r>
            <a:r>
              <a:rPr lang="vi-VN" sz="3200" dirty="0"/>
              <a:t>ư</a:t>
            </a:r>
            <a:r>
              <a:rPr lang="en-GB" sz="3200" dirty="0" err="1"/>
              <a:t>ớc</a:t>
            </a:r>
            <a:r>
              <a:rPr lang="en-GB" sz="3200" dirty="0"/>
              <a:t> </a:t>
            </a:r>
            <a:r>
              <a:rPr lang="en-GB" sz="3200" dirty="0" err="1"/>
              <a:t>cột</a:t>
            </a:r>
            <a:r>
              <a:rPr lang="en-GB" sz="3200" dirty="0"/>
              <a:t> </a:t>
            </a:r>
            <a:r>
              <a:rPr lang="en-GB" sz="3200" dirty="0" err="1"/>
              <a:t>Nữ</a:t>
            </a:r>
            <a:r>
              <a:rPr lang="en-GB" sz="3200" dirty="0"/>
              <a:t>.</a:t>
            </a:r>
            <a:endParaRPr lang="en-US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56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6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6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56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/>
      <p:bldP spid="156688" grpId="0" animBg="1"/>
      <p:bldP spid="156689" grpId="0" animBg="1"/>
      <p:bldP spid="2" grpId="0" animBg="1"/>
      <p:bldP spid="2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extBox 7">
            <a:extLst>
              <a:ext uri="{FF2B5EF4-FFF2-40B4-BE49-F238E27FC236}">
                <a16:creationId xmlns:a16="http://schemas.microsoft.com/office/drawing/2014/main" id="{9C5F1780-EF28-4AF3-9A44-75E425D174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1192" y="4843671"/>
            <a:ext cx="1143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2000" b="1"/>
              <a:t>Hình 1</a:t>
            </a:r>
          </a:p>
        </p:txBody>
      </p:sp>
      <p:sp>
        <p:nvSpPr>
          <p:cNvPr id="27652" name="TextBox 8">
            <a:extLst>
              <a:ext uri="{FF2B5EF4-FFF2-40B4-BE49-F238E27FC236}">
                <a16:creationId xmlns:a16="http://schemas.microsoft.com/office/drawing/2014/main" id="{ECDF3119-F8EA-43BD-A918-B60350E306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7992" y="4767471"/>
            <a:ext cx="1143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2000" b="1"/>
              <a:t>Hình 2</a:t>
            </a:r>
          </a:p>
        </p:txBody>
      </p:sp>
      <p:pic>
        <p:nvPicPr>
          <p:cNvPr id="27653" name="Picture 12" descr="HINH_47a">
            <a:hlinkClick r:id="rId2" action="ppaction://hlinkfile"/>
            <a:extLst>
              <a:ext uri="{FF2B5EF4-FFF2-40B4-BE49-F238E27FC236}">
                <a16:creationId xmlns:a16="http://schemas.microsoft.com/office/drawing/2014/main" id="{9BB2C925-84B8-4013-A9EB-E5D3AC751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348" y="1171965"/>
            <a:ext cx="5213844" cy="3443105"/>
          </a:xfrm>
          <a:prstGeom prst="rect">
            <a:avLst/>
          </a:prstGeom>
          <a:noFill/>
          <a:ln w="19050">
            <a:solidFill>
              <a:srgbClr val="CC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4" name="Picture 15" descr="HINH_47b">
            <a:extLst>
              <a:ext uri="{FF2B5EF4-FFF2-40B4-BE49-F238E27FC236}">
                <a16:creationId xmlns:a16="http://schemas.microsoft.com/office/drawing/2014/main" id="{CBAEAE82-0C6F-4607-9A37-913092482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992" y="1171965"/>
            <a:ext cx="5235938" cy="3393893"/>
          </a:xfrm>
          <a:prstGeom prst="rect">
            <a:avLst/>
          </a:prstGeom>
          <a:noFill/>
          <a:ln w="19050">
            <a:solidFill>
              <a:srgbClr val="CC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38" name="Text Box 10">
            <a:extLst>
              <a:ext uri="{FF2B5EF4-FFF2-40B4-BE49-F238E27FC236}">
                <a16:creationId xmlns:a16="http://schemas.microsoft.com/office/drawing/2014/main" id="{0F5304A1-36CC-453F-9E45-4D0444FEA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5094" y="5309812"/>
            <a:ext cx="10148341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 altLang="en-US" sz="3200">
                <a:latin typeface="Arial" panose="020B0604020202020204" pitchFamily="34" charset="0"/>
                <a:cs typeface="Arial" panose="020B0604020202020204" pitchFamily="34" charset="0"/>
              </a:rPr>
              <a:t>Em có nhận xét gì khi di chuyển ô D3 sang ô D4?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BE425F6-FB88-4D91-920C-B30C9F18F1CD}"/>
              </a:ext>
            </a:extLst>
          </p:cNvPr>
          <p:cNvSpPr/>
          <p:nvPr/>
        </p:nvSpPr>
        <p:spPr>
          <a:xfrm>
            <a:off x="845406" y="-201388"/>
            <a:ext cx="7193969" cy="952056"/>
          </a:xfrm>
          <a:prstGeom prst="rect">
            <a:avLst/>
          </a:prstGeom>
          <a:noFill/>
        </p:spPr>
        <p:txBody>
          <a:bodyPr wrap="none" lIns="91440" tIns="45720" rIns="91440" bIns="45720">
            <a:no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4. Sao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chép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GB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công</a:t>
            </a:r>
            <a:r>
              <a:rPr lang="en-GB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GB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thức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7432871-4FCA-4072-92E5-EF4AE4F53147}"/>
              </a:ext>
            </a:extLst>
          </p:cNvPr>
          <p:cNvSpPr/>
          <p:nvPr/>
        </p:nvSpPr>
        <p:spPr>
          <a:xfrm>
            <a:off x="1335094" y="477223"/>
            <a:ext cx="9951558" cy="793379"/>
          </a:xfrm>
          <a:prstGeom prst="rect">
            <a:avLst/>
          </a:prstGeom>
          <a:noFill/>
        </p:spPr>
        <p:txBody>
          <a:bodyPr wrap="none" lIns="91440" tIns="45720" rIns="91440" bIns="45720">
            <a:noAutofit/>
          </a:bodyPr>
          <a:lstStyle/>
          <a:p>
            <a:pPr algn="ctr"/>
            <a:r>
              <a:rPr lang="en-U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b) 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chuyển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nội</a:t>
            </a:r>
            <a:r>
              <a:rPr lang="en-U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dung </a:t>
            </a:r>
            <a:r>
              <a:rPr lang="en-US" sz="4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các</a:t>
            </a:r>
            <a:r>
              <a:rPr lang="en-U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ô </a:t>
            </a:r>
            <a:r>
              <a:rPr lang="en-US" sz="4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có</a:t>
            </a:r>
            <a:r>
              <a:rPr lang="en-U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công</a:t>
            </a:r>
            <a:r>
              <a:rPr lang="en-U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</a:t>
            </a:r>
            <a:r>
              <a:rPr lang="en-GB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ức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1B8C4259-E0D2-462E-B674-38DF77BD126C}"/>
              </a:ext>
            </a:extLst>
          </p:cNvPr>
          <p:cNvSpPr/>
          <p:nvPr/>
        </p:nvSpPr>
        <p:spPr>
          <a:xfrm>
            <a:off x="6178828" y="1209260"/>
            <a:ext cx="5597512" cy="1993819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err="1"/>
              <a:t>Thực</a:t>
            </a:r>
            <a:r>
              <a:rPr lang="en-GB" sz="3600" dirty="0"/>
              <a:t> </a:t>
            </a:r>
            <a:r>
              <a:rPr lang="en-GB" sz="3600" dirty="0" err="1"/>
              <a:t>hành</a:t>
            </a:r>
            <a:r>
              <a:rPr lang="en-GB" sz="3600" dirty="0"/>
              <a:t> di </a:t>
            </a:r>
            <a:r>
              <a:rPr lang="en-GB" sz="3600" dirty="0" err="1"/>
              <a:t>chuyển</a:t>
            </a:r>
            <a:r>
              <a:rPr lang="en-GB" sz="3600" dirty="0"/>
              <a:t> ô D3 sang ô D4. </a:t>
            </a:r>
            <a:endParaRPr lang="en-US" sz="3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  <p:bldP spid="26638" grpId="0" animBg="1"/>
      <p:bldP spid="9" grpId="0" animBg="1"/>
      <p:bldP spid="9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Box 7">
            <a:extLst>
              <a:ext uri="{FF2B5EF4-FFF2-40B4-BE49-F238E27FC236}">
                <a16:creationId xmlns:a16="http://schemas.microsoft.com/office/drawing/2014/main" id="{2673B0B6-AE36-4A24-8AAE-30282EE2B3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3810001"/>
            <a:ext cx="1143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2000" b="1"/>
              <a:t>Hình 1</a:t>
            </a:r>
          </a:p>
        </p:txBody>
      </p:sp>
      <p:sp>
        <p:nvSpPr>
          <p:cNvPr id="29700" name="TextBox 8">
            <a:extLst>
              <a:ext uri="{FF2B5EF4-FFF2-40B4-BE49-F238E27FC236}">
                <a16:creationId xmlns:a16="http://schemas.microsoft.com/office/drawing/2014/main" id="{BE01AE98-B1B6-438C-A210-F0E07F139F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0" y="3733801"/>
            <a:ext cx="1143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2000" b="1"/>
              <a:t>Hình 2</a:t>
            </a:r>
          </a:p>
        </p:txBody>
      </p:sp>
      <p:pic>
        <p:nvPicPr>
          <p:cNvPr id="29701" name="Picture 12" descr="HINH_47a">
            <a:hlinkClick r:id="rId2" action="ppaction://hlinkfile"/>
            <a:extLst>
              <a:ext uri="{FF2B5EF4-FFF2-40B4-BE49-F238E27FC236}">
                <a16:creationId xmlns:a16="http://schemas.microsoft.com/office/drawing/2014/main" id="{27B7FA0A-8AB1-4E8D-BE33-7FF6257F1C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498" y="10276"/>
            <a:ext cx="5407702" cy="3571124"/>
          </a:xfrm>
          <a:prstGeom prst="rect">
            <a:avLst/>
          </a:prstGeom>
          <a:noFill/>
          <a:ln w="19050">
            <a:solidFill>
              <a:srgbClr val="CC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2" name="Picture 15" descr="HINH_47b">
            <a:extLst>
              <a:ext uri="{FF2B5EF4-FFF2-40B4-BE49-F238E27FC236}">
                <a16:creationId xmlns:a16="http://schemas.microsoft.com/office/drawing/2014/main" id="{FEFDAF6A-73F2-4806-9C39-9A500EF43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0276"/>
            <a:ext cx="5433440" cy="3521912"/>
          </a:xfrm>
          <a:prstGeom prst="rect">
            <a:avLst/>
          </a:prstGeom>
          <a:noFill/>
          <a:ln w="19050">
            <a:solidFill>
              <a:srgbClr val="CC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38" name="Text Box 10">
            <a:extLst>
              <a:ext uri="{FF2B5EF4-FFF2-40B4-BE49-F238E27FC236}">
                <a16:creationId xmlns:a16="http://schemas.microsoft.com/office/drawing/2014/main" id="{B0583175-B5D3-4762-A846-91663139C0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607" y="4304721"/>
            <a:ext cx="11347554" cy="2062103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chứa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Cut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Paste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……………………………………..,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chép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37234" name="Rectangle 18">
            <a:extLst>
              <a:ext uri="{FF2B5EF4-FFF2-40B4-BE49-F238E27FC236}">
                <a16:creationId xmlns:a16="http://schemas.microsoft.com/office/drawing/2014/main" id="{650EA42F-E9F6-4FA4-8663-6F4AD2A0C9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6380" y="5273490"/>
            <a:ext cx="477062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b="1" dirty="0" err="1">
                <a:solidFill>
                  <a:srgbClr val="0000CC"/>
                </a:solidFill>
                <a:latin typeface="Arial" panose="020B0604020202020204" pitchFamily="34" charset="0"/>
              </a:rPr>
              <a:t>không</a:t>
            </a:r>
            <a:r>
              <a:rPr lang="en-US" altLang="en-US" sz="3200" b="1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Arial" panose="020B0604020202020204" pitchFamily="34" charset="0"/>
              </a:rPr>
              <a:t>bị</a:t>
            </a:r>
            <a:r>
              <a:rPr lang="en-US" altLang="en-US" sz="3200" b="1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Arial" panose="020B0604020202020204" pitchFamily="34" charset="0"/>
              </a:rPr>
              <a:t>điều</a:t>
            </a:r>
            <a:r>
              <a:rPr lang="en-US" altLang="en-US" sz="3200" b="1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Arial" panose="020B0604020202020204" pitchFamily="34" charset="0"/>
              </a:rPr>
              <a:t>chỉnh</a:t>
            </a:r>
            <a:r>
              <a:rPr lang="en-US" altLang="en-US" sz="3200" b="1" dirty="0">
                <a:solidFill>
                  <a:srgbClr val="0000CC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5298D71-B5AD-4402-98F6-42ECED185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" y="3658390"/>
            <a:ext cx="1143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e-DE" altLang="en-US" sz="3600" dirty="0">
                <a:solidFill>
                  <a:srgbClr val="FF0000"/>
                </a:solidFill>
                <a:sym typeface="Wingdings" panose="05000000000000000000" pitchFamily="2" charset="2"/>
              </a:rPr>
              <a:t></a:t>
            </a:r>
            <a:endParaRPr lang="en-US" alt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37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8" grpId="0" animBg="1"/>
      <p:bldP spid="137234" grpId="0"/>
      <p:bldP spid="1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33F0F-1C98-4993-9FE3-6E63E9145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18">
            <a:extLst>
              <a:ext uri="{FF2B5EF4-FFF2-40B4-BE49-F238E27FC236}">
                <a16:creationId xmlns:a16="http://schemas.microsoft.com/office/drawing/2014/main" id="{5E02C3F1-EABC-4FDB-8CAF-C30D86C25F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0900" y="-37390"/>
            <a:ext cx="8229600" cy="4585252"/>
          </a:xfrm>
          <a:prstGeom prst="cloudCallout">
            <a:avLst>
              <a:gd name="adj1" fmla="val -54556"/>
              <a:gd name="adj2" fmla="val 32987"/>
            </a:avLst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thao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nhầm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nút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cụ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khôi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phục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trạng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thái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chóng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" name="Picture 21" descr="j0232133">
            <a:extLst>
              <a:ext uri="{FF2B5EF4-FFF2-40B4-BE49-F238E27FC236}">
                <a16:creationId xmlns:a16="http://schemas.microsoft.com/office/drawing/2014/main" id="{212A7906-42CE-49E2-AB34-94D3BEC6B4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8349" y="3429000"/>
            <a:ext cx="2720881" cy="2794817"/>
          </a:xfrm>
          <a:prstGeom prst="roundRect">
            <a:avLst>
              <a:gd name="adj" fmla="val 4380"/>
            </a:avLst>
          </a:prstGeom>
          <a:noFill/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21">
            <a:extLst>
              <a:ext uri="{FF2B5EF4-FFF2-40B4-BE49-F238E27FC236}">
                <a16:creationId xmlns:a16="http://schemas.microsoft.com/office/drawing/2014/main" id="{64A0DCA0-FE98-41D1-A0AD-294BA28B9FF0}"/>
              </a:ext>
            </a:extLst>
          </p:cNvPr>
          <p:cNvGrpSpPr>
            <a:grpSpLocks/>
          </p:cNvGrpSpPr>
          <p:nvPr/>
        </p:nvGrpSpPr>
        <p:grpSpPr bwMode="auto">
          <a:xfrm>
            <a:off x="4884738" y="4090989"/>
            <a:ext cx="3421063" cy="1319213"/>
            <a:chOff x="3077" y="2577"/>
            <a:chExt cx="2155" cy="831"/>
          </a:xfrm>
        </p:grpSpPr>
        <p:sp>
          <p:nvSpPr>
            <p:cNvPr id="9" name="Text Box 22">
              <a:extLst>
                <a:ext uri="{FF2B5EF4-FFF2-40B4-BE49-F238E27FC236}">
                  <a16:creationId xmlns:a16="http://schemas.microsoft.com/office/drawing/2014/main" id="{26FC1A62-0D8B-4D7A-9305-A9B9312078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7" y="2577"/>
              <a:ext cx="1056" cy="523"/>
            </a:xfrm>
            <a:prstGeom prst="rect">
              <a:avLst/>
            </a:prstGeom>
            <a:solidFill>
              <a:srgbClr val="BEAB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 dirty="0" err="1">
                  <a:solidFill>
                    <a:srgbClr val="FF0000"/>
                  </a:solidFill>
                  <a:cs typeface="Arial" panose="020B0604020202020204" pitchFamily="34" charset="0"/>
                </a:rPr>
                <a:t>Nút</a:t>
              </a:r>
              <a:r>
                <a:rPr lang="en-US" altLang="en-US" sz="24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 Undo (Ctrl + Z)</a:t>
              </a:r>
            </a:p>
          </p:txBody>
        </p:sp>
        <p:sp>
          <p:nvSpPr>
            <p:cNvPr id="10" name="Line 22">
              <a:extLst>
                <a:ext uri="{FF2B5EF4-FFF2-40B4-BE49-F238E27FC236}">
                  <a16:creationId xmlns:a16="http://schemas.microsoft.com/office/drawing/2014/main" id="{9C4297B6-12A6-4EB4-81FC-517AC6E4AC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33" y="2865"/>
              <a:ext cx="1099" cy="543"/>
            </a:xfrm>
            <a:prstGeom prst="line">
              <a:avLst/>
            </a:prstGeom>
            <a:noFill/>
            <a:ln w="76200">
              <a:solidFill>
                <a:srgbClr val="BB1D11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C43F48CE-3980-4D24-A3BF-9BB296F1D7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9284" y="5476165"/>
            <a:ext cx="2466975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009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C360640-DDCB-4566-B8B5-E3AED8458FB3}"/>
              </a:ext>
            </a:extLst>
          </p:cNvPr>
          <p:cNvSpPr/>
          <p:nvPr/>
        </p:nvSpPr>
        <p:spPr>
          <a:xfrm>
            <a:off x="3715267" y="584"/>
            <a:ext cx="49818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Kiểm</a:t>
            </a:r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tra</a:t>
            </a:r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bài</a:t>
            </a:r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cũ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41F0E1-3720-4C3F-AC99-71F7F622FA85}"/>
              </a:ext>
            </a:extLst>
          </p:cNvPr>
          <p:cNvSpPr/>
          <p:nvPr/>
        </p:nvSpPr>
        <p:spPr>
          <a:xfrm>
            <a:off x="0" y="1479297"/>
            <a:ext cx="12192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Câu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2: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Em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hãy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nêu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các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bước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để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chèn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thêm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cột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hoặc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hàng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34DED2F9-6226-4885-A4F6-41FF292C7198}"/>
              </a:ext>
            </a:extLst>
          </p:cNvPr>
          <p:cNvSpPr/>
          <p:nvPr/>
        </p:nvSpPr>
        <p:spPr>
          <a:xfrm>
            <a:off x="939925" y="3520847"/>
            <a:ext cx="949894" cy="1356993"/>
          </a:xfrm>
          <a:custGeom>
            <a:avLst/>
            <a:gdLst>
              <a:gd name="connsiteX0" fmla="*/ 0 w 1356992"/>
              <a:gd name="connsiteY0" fmla="*/ 0 h 949894"/>
              <a:gd name="connsiteX1" fmla="*/ 882045 w 1356992"/>
              <a:gd name="connsiteY1" fmla="*/ 0 h 949894"/>
              <a:gd name="connsiteX2" fmla="*/ 1356992 w 1356992"/>
              <a:gd name="connsiteY2" fmla="*/ 474947 h 949894"/>
              <a:gd name="connsiteX3" fmla="*/ 882045 w 1356992"/>
              <a:gd name="connsiteY3" fmla="*/ 949894 h 949894"/>
              <a:gd name="connsiteX4" fmla="*/ 0 w 1356992"/>
              <a:gd name="connsiteY4" fmla="*/ 949894 h 949894"/>
              <a:gd name="connsiteX5" fmla="*/ 474947 w 1356992"/>
              <a:gd name="connsiteY5" fmla="*/ 474947 h 949894"/>
              <a:gd name="connsiteX6" fmla="*/ 0 w 1356992"/>
              <a:gd name="connsiteY6" fmla="*/ 0 h 949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56992" h="949894">
                <a:moveTo>
                  <a:pt x="1356992" y="0"/>
                </a:moveTo>
                <a:lnTo>
                  <a:pt x="1356992" y="617431"/>
                </a:lnTo>
                <a:lnTo>
                  <a:pt x="678496" y="949894"/>
                </a:lnTo>
                <a:lnTo>
                  <a:pt x="0" y="617431"/>
                </a:lnTo>
                <a:lnTo>
                  <a:pt x="0" y="0"/>
                </a:lnTo>
                <a:lnTo>
                  <a:pt x="678496" y="332463"/>
                </a:lnTo>
                <a:lnTo>
                  <a:pt x="1356992" y="0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780" tIns="492728" rIns="17780" bIns="492727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800" dirty="0"/>
              <a:t>B1</a:t>
            </a:r>
            <a:endParaRPr lang="en-US" sz="2800" kern="120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9790D2E-10EB-4AE8-8846-3259E0D69AB5}"/>
              </a:ext>
            </a:extLst>
          </p:cNvPr>
          <p:cNvSpPr/>
          <p:nvPr/>
        </p:nvSpPr>
        <p:spPr>
          <a:xfrm>
            <a:off x="1889817" y="3526446"/>
            <a:ext cx="8917962" cy="882509"/>
          </a:xfrm>
          <a:custGeom>
            <a:avLst/>
            <a:gdLst>
              <a:gd name="connsiteX0" fmla="*/ 147088 w 882508"/>
              <a:gd name="connsiteY0" fmla="*/ 0 h 8917961"/>
              <a:gd name="connsiteX1" fmla="*/ 735420 w 882508"/>
              <a:gd name="connsiteY1" fmla="*/ 0 h 8917961"/>
              <a:gd name="connsiteX2" fmla="*/ 882508 w 882508"/>
              <a:gd name="connsiteY2" fmla="*/ 147088 h 8917961"/>
              <a:gd name="connsiteX3" fmla="*/ 882508 w 882508"/>
              <a:gd name="connsiteY3" fmla="*/ 8917961 h 8917961"/>
              <a:gd name="connsiteX4" fmla="*/ 882508 w 882508"/>
              <a:gd name="connsiteY4" fmla="*/ 8917961 h 8917961"/>
              <a:gd name="connsiteX5" fmla="*/ 0 w 882508"/>
              <a:gd name="connsiteY5" fmla="*/ 8917961 h 8917961"/>
              <a:gd name="connsiteX6" fmla="*/ 0 w 882508"/>
              <a:gd name="connsiteY6" fmla="*/ 8917961 h 8917961"/>
              <a:gd name="connsiteX7" fmla="*/ 0 w 882508"/>
              <a:gd name="connsiteY7" fmla="*/ 147088 h 8917961"/>
              <a:gd name="connsiteX8" fmla="*/ 147088 w 882508"/>
              <a:gd name="connsiteY8" fmla="*/ 0 h 8917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2508" h="8917961">
                <a:moveTo>
                  <a:pt x="882508" y="1486364"/>
                </a:moveTo>
                <a:lnTo>
                  <a:pt x="882508" y="7431597"/>
                </a:lnTo>
                <a:cubicBezTo>
                  <a:pt x="882508" y="8252486"/>
                  <a:pt x="875991" y="8917956"/>
                  <a:pt x="867952" y="8917956"/>
                </a:cubicBezTo>
                <a:lnTo>
                  <a:pt x="0" y="8917956"/>
                </a:lnTo>
                <a:lnTo>
                  <a:pt x="0" y="8917956"/>
                </a:lnTo>
                <a:lnTo>
                  <a:pt x="0" y="5"/>
                </a:lnTo>
                <a:lnTo>
                  <a:pt x="0" y="5"/>
                </a:lnTo>
                <a:lnTo>
                  <a:pt x="867952" y="5"/>
                </a:lnTo>
                <a:cubicBezTo>
                  <a:pt x="875991" y="5"/>
                  <a:pt x="882508" y="665475"/>
                  <a:pt x="882508" y="1486364"/>
                </a:cubicBez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9137" tIns="60860" rIns="60860" bIns="60861" numCol="1" spcCol="1270" anchor="ctr" anchorCtr="0">
            <a:noAutofit/>
          </a:bodyPr>
          <a:lstStyle/>
          <a:p>
            <a:pPr marL="285750" lvl="1" indent="-285750" algn="just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None/>
            </a:pP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6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3224F65F-4415-4090-991B-4183BE7A26E3}"/>
              </a:ext>
            </a:extLst>
          </p:cNvPr>
          <p:cNvSpPr/>
          <p:nvPr/>
        </p:nvSpPr>
        <p:spPr>
          <a:xfrm>
            <a:off x="939925" y="4738151"/>
            <a:ext cx="949894" cy="1356992"/>
          </a:xfrm>
          <a:custGeom>
            <a:avLst/>
            <a:gdLst>
              <a:gd name="connsiteX0" fmla="*/ 0 w 1356992"/>
              <a:gd name="connsiteY0" fmla="*/ 0 h 949894"/>
              <a:gd name="connsiteX1" fmla="*/ 882045 w 1356992"/>
              <a:gd name="connsiteY1" fmla="*/ 0 h 949894"/>
              <a:gd name="connsiteX2" fmla="*/ 1356992 w 1356992"/>
              <a:gd name="connsiteY2" fmla="*/ 474947 h 949894"/>
              <a:gd name="connsiteX3" fmla="*/ 882045 w 1356992"/>
              <a:gd name="connsiteY3" fmla="*/ 949894 h 949894"/>
              <a:gd name="connsiteX4" fmla="*/ 0 w 1356992"/>
              <a:gd name="connsiteY4" fmla="*/ 949894 h 949894"/>
              <a:gd name="connsiteX5" fmla="*/ 474947 w 1356992"/>
              <a:gd name="connsiteY5" fmla="*/ 474947 h 949894"/>
              <a:gd name="connsiteX6" fmla="*/ 0 w 1356992"/>
              <a:gd name="connsiteY6" fmla="*/ 0 h 949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56992" h="949894">
                <a:moveTo>
                  <a:pt x="1356992" y="0"/>
                </a:moveTo>
                <a:lnTo>
                  <a:pt x="1356992" y="617431"/>
                </a:lnTo>
                <a:lnTo>
                  <a:pt x="678496" y="949894"/>
                </a:lnTo>
                <a:lnTo>
                  <a:pt x="0" y="617431"/>
                </a:lnTo>
                <a:lnTo>
                  <a:pt x="0" y="0"/>
                </a:lnTo>
                <a:lnTo>
                  <a:pt x="678496" y="332463"/>
                </a:lnTo>
                <a:lnTo>
                  <a:pt x="1356992" y="0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780" tIns="492727" rIns="17780" bIns="492727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800" kern="1200" dirty="0"/>
              <a:t>B2</a:t>
            </a:r>
            <a:endParaRPr lang="en-US" sz="2800" kern="120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CB224C1-3280-4270-8CD0-F51A7E397820}"/>
              </a:ext>
            </a:extLst>
          </p:cNvPr>
          <p:cNvSpPr/>
          <p:nvPr/>
        </p:nvSpPr>
        <p:spPr>
          <a:xfrm>
            <a:off x="1889817" y="4738152"/>
            <a:ext cx="8917962" cy="882045"/>
          </a:xfrm>
          <a:custGeom>
            <a:avLst/>
            <a:gdLst>
              <a:gd name="connsiteX0" fmla="*/ 147010 w 882044"/>
              <a:gd name="connsiteY0" fmla="*/ 0 h 8917961"/>
              <a:gd name="connsiteX1" fmla="*/ 735034 w 882044"/>
              <a:gd name="connsiteY1" fmla="*/ 0 h 8917961"/>
              <a:gd name="connsiteX2" fmla="*/ 882044 w 882044"/>
              <a:gd name="connsiteY2" fmla="*/ 147010 h 8917961"/>
              <a:gd name="connsiteX3" fmla="*/ 882044 w 882044"/>
              <a:gd name="connsiteY3" fmla="*/ 8917961 h 8917961"/>
              <a:gd name="connsiteX4" fmla="*/ 882044 w 882044"/>
              <a:gd name="connsiteY4" fmla="*/ 8917961 h 8917961"/>
              <a:gd name="connsiteX5" fmla="*/ 0 w 882044"/>
              <a:gd name="connsiteY5" fmla="*/ 8917961 h 8917961"/>
              <a:gd name="connsiteX6" fmla="*/ 0 w 882044"/>
              <a:gd name="connsiteY6" fmla="*/ 8917961 h 8917961"/>
              <a:gd name="connsiteX7" fmla="*/ 0 w 882044"/>
              <a:gd name="connsiteY7" fmla="*/ 147010 h 8917961"/>
              <a:gd name="connsiteX8" fmla="*/ 147010 w 882044"/>
              <a:gd name="connsiteY8" fmla="*/ 0 h 8917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2044" h="8917961">
                <a:moveTo>
                  <a:pt x="882044" y="1486357"/>
                </a:moveTo>
                <a:lnTo>
                  <a:pt x="882044" y="7431604"/>
                </a:lnTo>
                <a:cubicBezTo>
                  <a:pt x="882044" y="8252490"/>
                  <a:pt x="875534" y="8917956"/>
                  <a:pt x="867504" y="8917956"/>
                </a:cubicBezTo>
                <a:lnTo>
                  <a:pt x="0" y="8917956"/>
                </a:lnTo>
                <a:lnTo>
                  <a:pt x="0" y="8917956"/>
                </a:lnTo>
                <a:lnTo>
                  <a:pt x="0" y="5"/>
                </a:lnTo>
                <a:lnTo>
                  <a:pt x="0" y="5"/>
                </a:lnTo>
                <a:lnTo>
                  <a:pt x="867504" y="5"/>
                </a:lnTo>
                <a:cubicBezTo>
                  <a:pt x="875534" y="5"/>
                  <a:pt x="882044" y="665471"/>
                  <a:pt x="882044" y="1486357"/>
                </a:cubicBez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9137" tIns="60838" rIns="60838" bIns="60839" numCol="1" spcCol="1270" anchor="ctr" anchorCtr="0">
            <a:noAutofit/>
          </a:bodyPr>
          <a:lstStyle/>
          <a:p>
            <a:pPr marL="285750" lvl="1" indent="-285750" algn="just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None/>
            </a:pPr>
            <a:r>
              <a:rPr lang="en-GB" sz="3600" kern="1200" dirty="0" err="1"/>
              <a:t>Chọn</a:t>
            </a:r>
            <a:r>
              <a:rPr lang="en-GB" sz="3600" kern="1200" dirty="0"/>
              <a:t> </a:t>
            </a:r>
            <a:r>
              <a:rPr lang="en-GB" sz="3600" kern="1200" dirty="0" err="1"/>
              <a:t>lệnh</a:t>
            </a:r>
            <a:r>
              <a:rPr lang="en-GB" sz="3600" kern="1200" dirty="0"/>
              <a:t> </a:t>
            </a:r>
            <a:r>
              <a:rPr lang="en-GB" sz="3600" dirty="0"/>
              <a:t>Insert, </a:t>
            </a:r>
            <a:r>
              <a:rPr lang="en-GB" sz="3600" dirty="0" err="1"/>
              <a:t>trong</a:t>
            </a:r>
            <a:r>
              <a:rPr lang="en-GB" sz="3600" dirty="0"/>
              <a:t> </a:t>
            </a:r>
            <a:r>
              <a:rPr lang="en-GB" sz="3600" dirty="0" err="1"/>
              <a:t>nhóm</a:t>
            </a:r>
            <a:r>
              <a:rPr lang="en-GB" sz="3600" dirty="0"/>
              <a:t> Cells </a:t>
            </a:r>
            <a:r>
              <a:rPr lang="en-GB" sz="3600" dirty="0" err="1"/>
              <a:t>trên</a:t>
            </a:r>
            <a:r>
              <a:rPr lang="en-GB" sz="3600" dirty="0"/>
              <a:t> </a:t>
            </a:r>
            <a:r>
              <a:rPr lang="en-GB" sz="3600" dirty="0" err="1"/>
              <a:t>dãy</a:t>
            </a:r>
            <a:r>
              <a:rPr lang="en-GB" sz="3600" dirty="0"/>
              <a:t> </a:t>
            </a:r>
            <a:r>
              <a:rPr lang="en-GB" sz="3600" dirty="0" err="1"/>
              <a:t>lệnh</a:t>
            </a:r>
            <a:r>
              <a:rPr lang="en-GB" sz="3600" dirty="0"/>
              <a:t> Home.</a:t>
            </a:r>
            <a:endParaRPr lang="en-US" sz="3600" kern="12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83EEEBE-E594-42FA-8024-4688118E3D23}"/>
              </a:ext>
            </a:extLst>
          </p:cNvPr>
          <p:cNvSpPr/>
          <p:nvPr/>
        </p:nvSpPr>
        <p:spPr>
          <a:xfrm>
            <a:off x="4809927" y="2349845"/>
            <a:ext cx="21324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Trả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l</a:t>
            </a:r>
            <a:r>
              <a:rPr lang="en-GB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ời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C4048C3-9582-4FF1-955B-C167D6B4249C}"/>
              </a:ext>
            </a:extLst>
          </p:cNvPr>
          <p:cNvSpPr/>
          <p:nvPr/>
        </p:nvSpPr>
        <p:spPr>
          <a:xfrm>
            <a:off x="4203414" y="5793668"/>
            <a:ext cx="33454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2" action="ppaction://hlinkfile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Th</a:t>
            </a:r>
            <a:r>
              <a:rPr lang="en-GB" sz="54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2" action="ppaction://hlinkfile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ực</a:t>
            </a:r>
            <a:r>
              <a:rPr lang="en-GB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2" action="ppaction://hlinkfile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54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2" action="ppaction://hlinkfile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hành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2854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 animBg="1"/>
      <p:bldP spid="15" grpId="0" animBg="1"/>
      <p:bldP spid="16" grpId="0" animBg="1"/>
      <p:bldP spid="17" grpId="0" animBg="1"/>
      <p:bldP spid="2" grpId="0"/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WordArt 2">
            <a:extLst>
              <a:ext uri="{FF2B5EF4-FFF2-40B4-BE49-F238E27FC236}">
                <a16:creationId xmlns:a16="http://schemas.microsoft.com/office/drawing/2014/main" id="{5ECEB45F-CAE2-4E08-A79B-4734D4E628F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505200" y="1905000"/>
            <a:ext cx="5486400" cy="18288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21875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stretch>
                    <a:fillRect/>
                  </a:stretch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CỦNG CỐ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090" name="Picture 2">
            <a:extLst>
              <a:ext uri="{FF2B5EF4-FFF2-40B4-BE49-F238E27FC236}">
                <a16:creationId xmlns:a16="http://schemas.microsoft.com/office/drawing/2014/main" id="{68EDB9C5-8B0B-4E30-A1D8-D7F0C12BE7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r="58594" b="71875"/>
          <a:stretch>
            <a:fillRect/>
          </a:stretch>
        </p:blipFill>
        <p:spPr bwMode="auto">
          <a:xfrm>
            <a:off x="3124200" y="2362200"/>
            <a:ext cx="6172200" cy="17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7" name="Slide Number Placeholder 1">
            <a:extLst>
              <a:ext uri="{FF2B5EF4-FFF2-40B4-BE49-F238E27FC236}">
                <a16:creationId xmlns:a16="http://schemas.microsoft.com/office/drawing/2014/main" id="{BD3DC206-FA21-49C3-9FC5-A481AEFB6112}"/>
              </a:ext>
            </a:extLst>
          </p:cNvPr>
          <p:cNvSpPr txBox="1">
            <a:spLocks noGrp="1"/>
          </p:cNvSpPr>
          <p:nvPr/>
        </p:nvSpPr>
        <p:spPr bwMode="auto">
          <a:xfrm>
            <a:off x="1608139" y="6242050"/>
            <a:ext cx="5873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C90B380-5778-43B0-8913-C8C28E81360C}" type="slidenum">
              <a:rPr lang="en-US" altLang="en-US" sz="2600" b="1">
                <a:solidFill>
                  <a:schemeClr val="bg1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31</a:t>
            </a:fld>
            <a:endParaRPr lang="en-US" altLang="en-US" sz="2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7588" name="Text Box 2">
            <a:extLst>
              <a:ext uri="{FF2B5EF4-FFF2-40B4-BE49-F238E27FC236}">
                <a16:creationId xmlns:a16="http://schemas.microsoft.com/office/drawing/2014/main" id="{26A37905-60F1-4EB9-958B-501520B7CE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76200"/>
            <a:ext cx="8229600" cy="218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00CC"/>
                </a:solidFill>
                <a:latin typeface="Arial" panose="020B0604020202020204" pitchFamily="34" charset="0"/>
              </a:rPr>
              <a:t>Câu 1</a:t>
            </a:r>
            <a:r>
              <a:rPr lang="en-US" altLang="en-US" sz="2200" b="1">
                <a:latin typeface="Arial" panose="020B0604020202020204" pitchFamily="34" charset="0"/>
              </a:rPr>
              <a:t>:</a:t>
            </a:r>
            <a:r>
              <a:rPr lang="en-US" altLang="en-US" sz="2200">
                <a:latin typeface="Arial" panose="020B0604020202020204" pitchFamily="34" charset="0"/>
              </a:rPr>
              <a:t> </a:t>
            </a:r>
            <a:r>
              <a:rPr lang="en-US" altLang="en-US" sz="2400">
                <a:latin typeface="Arial" panose="020B0604020202020204" pitchFamily="34" charset="0"/>
              </a:rPr>
              <a:t>Cho ô A1,A2,A3 và B1,B2,B3 lần lượt có các giá trị sau: 60,76,45 và 78,32,54. Ô C1 được tính bằng công thức =SUM(A1:B1).</a:t>
            </a:r>
          </a:p>
          <a:p>
            <a:pPr algn="just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Nếu chèn thêm vào trước cột C một cột mới thì công thức ô D1 sẽ là:</a:t>
            </a:r>
          </a:p>
        </p:txBody>
      </p:sp>
      <p:sp>
        <p:nvSpPr>
          <p:cNvPr id="67589" name="Text Box 10">
            <a:extLst>
              <a:ext uri="{FF2B5EF4-FFF2-40B4-BE49-F238E27FC236}">
                <a16:creationId xmlns:a16="http://schemas.microsoft.com/office/drawing/2014/main" id="{1057E177-82CE-43FB-B24D-87254A3945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2038" y="4800600"/>
            <a:ext cx="220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=SUM(B1:C1)</a:t>
            </a:r>
          </a:p>
        </p:txBody>
      </p:sp>
      <p:sp>
        <p:nvSpPr>
          <p:cNvPr id="67590" name="Text Box 11">
            <a:extLst>
              <a:ext uri="{FF2B5EF4-FFF2-40B4-BE49-F238E27FC236}">
                <a16:creationId xmlns:a16="http://schemas.microsoft.com/office/drawing/2014/main" id="{E6C3950B-EE18-4654-9E5F-340E22154F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4740275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=SUM(A1:C1)</a:t>
            </a:r>
          </a:p>
        </p:txBody>
      </p:sp>
      <p:sp>
        <p:nvSpPr>
          <p:cNvPr id="67591" name="Text Box 12">
            <a:extLst>
              <a:ext uri="{FF2B5EF4-FFF2-40B4-BE49-F238E27FC236}">
                <a16:creationId xmlns:a16="http://schemas.microsoft.com/office/drawing/2014/main" id="{63F01448-8DAB-487A-8715-46E22CCD63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5867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=SUM(A1:B1)</a:t>
            </a:r>
          </a:p>
        </p:txBody>
      </p:sp>
      <p:sp>
        <p:nvSpPr>
          <p:cNvPr id="67592" name="Text Box 13">
            <a:extLst>
              <a:ext uri="{FF2B5EF4-FFF2-40B4-BE49-F238E27FC236}">
                <a16:creationId xmlns:a16="http://schemas.microsoft.com/office/drawing/2014/main" id="{5E2A3256-0041-409D-AAF4-4B0FA46416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5791200"/>
            <a:ext cx="2628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Không tính được</a:t>
            </a:r>
          </a:p>
        </p:txBody>
      </p:sp>
      <p:pic>
        <p:nvPicPr>
          <p:cNvPr id="67593" name="Picture 14" descr="comic_11">
            <a:extLst>
              <a:ext uri="{FF2B5EF4-FFF2-40B4-BE49-F238E27FC236}">
                <a16:creationId xmlns:a16="http://schemas.microsoft.com/office/drawing/2014/main" id="{53005154-CB21-4207-932D-B9CC7459337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2776" y="3454401"/>
            <a:ext cx="1076325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7098" name="Oval 10">
            <a:extLst>
              <a:ext uri="{FF2B5EF4-FFF2-40B4-BE49-F238E27FC236}">
                <a16:creationId xmlns:a16="http://schemas.microsoft.com/office/drawing/2014/main" id="{16AB141D-678F-41ED-BFF3-9FBB0E4E8F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5791200"/>
            <a:ext cx="554038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B</a:t>
            </a:r>
          </a:p>
        </p:txBody>
      </p:sp>
      <p:sp>
        <p:nvSpPr>
          <p:cNvPr id="217099" name="Oval 11">
            <a:extLst>
              <a:ext uri="{FF2B5EF4-FFF2-40B4-BE49-F238E27FC236}">
                <a16:creationId xmlns:a16="http://schemas.microsoft.com/office/drawing/2014/main" id="{30AD8E80-0E82-424D-9504-410FB07482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4648200"/>
            <a:ext cx="554038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C</a:t>
            </a:r>
          </a:p>
        </p:txBody>
      </p:sp>
      <p:sp>
        <p:nvSpPr>
          <p:cNvPr id="217100" name="Oval 12">
            <a:extLst>
              <a:ext uri="{FF2B5EF4-FFF2-40B4-BE49-F238E27FC236}">
                <a16:creationId xmlns:a16="http://schemas.microsoft.com/office/drawing/2014/main" id="{0CF68582-9283-4146-8E14-D564081A10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4648200"/>
            <a:ext cx="554038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A</a:t>
            </a:r>
          </a:p>
        </p:txBody>
      </p:sp>
      <p:sp>
        <p:nvSpPr>
          <p:cNvPr id="217101" name="Oval 13">
            <a:extLst>
              <a:ext uri="{FF2B5EF4-FFF2-40B4-BE49-F238E27FC236}">
                <a16:creationId xmlns:a16="http://schemas.microsoft.com/office/drawing/2014/main" id="{84BD7206-C924-45E4-8066-FD9CFD827C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00" y="5791200"/>
            <a:ext cx="554038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D</a:t>
            </a:r>
          </a:p>
        </p:txBody>
      </p:sp>
      <p:pic>
        <p:nvPicPr>
          <p:cNvPr id="217103" name="Picture 15">
            <a:extLst>
              <a:ext uri="{FF2B5EF4-FFF2-40B4-BE49-F238E27FC236}">
                <a16:creationId xmlns:a16="http://schemas.microsoft.com/office/drawing/2014/main" id="{75EAC4FF-808A-4D7D-82A0-BD50D161E1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r="59375" b="72917"/>
          <a:stretch>
            <a:fillRect/>
          </a:stretch>
        </p:blipFill>
        <p:spPr bwMode="auto">
          <a:xfrm>
            <a:off x="3124200" y="2362200"/>
            <a:ext cx="6172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7104" name="Line 16">
            <a:extLst>
              <a:ext uri="{FF2B5EF4-FFF2-40B4-BE49-F238E27FC236}">
                <a16:creationId xmlns:a16="http://schemas.microsoft.com/office/drawing/2014/main" id="{AF9A241D-5E53-4B5A-AE8A-520455348BD2}"/>
              </a:ext>
            </a:extLst>
          </p:cNvPr>
          <p:cNvSpPr>
            <a:spLocks noChangeShapeType="1"/>
          </p:cNvSpPr>
          <p:nvPr/>
        </p:nvSpPr>
        <p:spPr bwMode="auto">
          <a:xfrm>
            <a:off x="6553200" y="3276600"/>
            <a:ext cx="533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2917 2.22222E-6 L 0.04583 2.22222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7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217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7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17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17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7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17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09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Number Placeholder 1">
            <a:extLst>
              <a:ext uri="{FF2B5EF4-FFF2-40B4-BE49-F238E27FC236}">
                <a16:creationId xmlns:a16="http://schemas.microsoft.com/office/drawing/2014/main" id="{1D883849-D0D1-4DC7-9B24-FE614DC20F89}"/>
              </a:ext>
            </a:extLst>
          </p:cNvPr>
          <p:cNvSpPr txBox="1">
            <a:spLocks noGrp="1"/>
          </p:cNvSpPr>
          <p:nvPr/>
        </p:nvSpPr>
        <p:spPr bwMode="auto">
          <a:xfrm>
            <a:off x="1608139" y="6242050"/>
            <a:ext cx="5873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9F18866-59D0-4F5C-A6CB-8CB37CB29BB4}" type="slidenum">
              <a:rPr lang="en-US" altLang="en-US" sz="2600" b="1">
                <a:solidFill>
                  <a:schemeClr val="bg1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32</a:t>
            </a:fld>
            <a:endParaRPr lang="en-US" altLang="en-US" sz="2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136194" name="Picture 2">
            <a:extLst>
              <a:ext uri="{FF2B5EF4-FFF2-40B4-BE49-F238E27FC236}">
                <a16:creationId xmlns:a16="http://schemas.microsoft.com/office/drawing/2014/main" id="{FA04917A-83FB-4A4F-B5D9-FC0F8E24C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905000"/>
            <a:ext cx="5746750" cy="1601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6195" name="Picture 3">
            <a:extLst>
              <a:ext uri="{FF2B5EF4-FFF2-40B4-BE49-F238E27FC236}">
                <a16:creationId xmlns:a16="http://schemas.microsoft.com/office/drawing/2014/main" id="{2215E733-55FE-4B08-A313-DB14A18F56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924050"/>
            <a:ext cx="5697538" cy="1581150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13" name="Text Box 4">
            <a:extLst>
              <a:ext uri="{FF2B5EF4-FFF2-40B4-BE49-F238E27FC236}">
                <a16:creationId xmlns:a16="http://schemas.microsoft.com/office/drawing/2014/main" id="{72CA5C54-C404-4398-A570-29DF660A45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1" y="152400"/>
            <a:ext cx="797242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00CC"/>
                </a:solidFill>
                <a:latin typeface="Arial" panose="020B0604020202020204" pitchFamily="34" charset="0"/>
              </a:rPr>
              <a:t>Câu 2</a:t>
            </a:r>
            <a:r>
              <a:rPr lang="en-US" altLang="en-US" sz="2400" b="1">
                <a:latin typeface="Arial" panose="020B0604020202020204" pitchFamily="34" charset="0"/>
              </a:rPr>
              <a:t>:</a:t>
            </a:r>
            <a:r>
              <a:rPr lang="en-US" altLang="en-US" sz="2400">
                <a:latin typeface="Arial" panose="020B0604020202020204" pitchFamily="34" charset="0"/>
              </a:rPr>
              <a:t> Cho ô A3,C3,E3 lần lượt có các giá trị sau: 39,60,100. Ô B4 được tính bằng công thức =C3-A3.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Nếu sao chép ô B4 sang ô D4 thì ô D4 có giá trị là bao nhiêu?</a:t>
            </a:r>
          </a:p>
        </p:txBody>
      </p:sp>
      <p:sp>
        <p:nvSpPr>
          <p:cNvPr id="68614" name="Text Box 10">
            <a:extLst>
              <a:ext uri="{FF2B5EF4-FFF2-40B4-BE49-F238E27FC236}">
                <a16:creationId xmlns:a16="http://schemas.microsoft.com/office/drawing/2014/main" id="{7EB4876F-EEDE-4397-A19D-CB1CD1A507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8650" y="4433888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21</a:t>
            </a:r>
          </a:p>
        </p:txBody>
      </p:sp>
      <p:sp>
        <p:nvSpPr>
          <p:cNvPr id="68615" name="Text Box 11">
            <a:extLst>
              <a:ext uri="{FF2B5EF4-FFF2-40B4-BE49-F238E27FC236}">
                <a16:creationId xmlns:a16="http://schemas.microsoft.com/office/drawing/2014/main" id="{79F6FC4D-F3F4-481D-A106-002B05BB76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8650" y="54102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61</a:t>
            </a:r>
          </a:p>
        </p:txBody>
      </p:sp>
      <p:sp>
        <p:nvSpPr>
          <p:cNvPr id="68616" name="Text Box 12">
            <a:extLst>
              <a:ext uri="{FF2B5EF4-FFF2-40B4-BE49-F238E27FC236}">
                <a16:creationId xmlns:a16="http://schemas.microsoft.com/office/drawing/2014/main" id="{2A725807-D4CD-4844-AAA1-5FA7133BFB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7650" y="4343400"/>
            <a:ext cx="742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40</a:t>
            </a:r>
          </a:p>
        </p:txBody>
      </p:sp>
      <p:sp>
        <p:nvSpPr>
          <p:cNvPr id="68617" name="Text Box 13">
            <a:extLst>
              <a:ext uri="{FF2B5EF4-FFF2-40B4-BE49-F238E27FC236}">
                <a16:creationId xmlns:a16="http://schemas.microsoft.com/office/drawing/2014/main" id="{2B0D5E34-241C-4C3E-AF92-02ECCFEBD2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7650" y="5334000"/>
            <a:ext cx="742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79</a:t>
            </a:r>
          </a:p>
        </p:txBody>
      </p:sp>
      <p:pic>
        <p:nvPicPr>
          <p:cNvPr id="68618" name="Picture 16" descr="comic_11">
            <a:extLst>
              <a:ext uri="{FF2B5EF4-FFF2-40B4-BE49-F238E27FC236}">
                <a16:creationId xmlns:a16="http://schemas.microsoft.com/office/drawing/2014/main" id="{E1005C72-F1F5-4CA4-9B0C-CF8BE14037D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2776" y="3454401"/>
            <a:ext cx="1076325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8124" name="Oval 12">
            <a:extLst>
              <a:ext uri="{FF2B5EF4-FFF2-40B4-BE49-F238E27FC236}">
                <a16:creationId xmlns:a16="http://schemas.microsoft.com/office/drawing/2014/main" id="{1A1081A3-F642-4AC4-B049-5728C3890D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1850" y="4267200"/>
            <a:ext cx="554038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C</a:t>
            </a:r>
          </a:p>
        </p:txBody>
      </p:sp>
      <p:sp>
        <p:nvSpPr>
          <p:cNvPr id="218125" name="Oval 13">
            <a:extLst>
              <a:ext uri="{FF2B5EF4-FFF2-40B4-BE49-F238E27FC236}">
                <a16:creationId xmlns:a16="http://schemas.microsoft.com/office/drawing/2014/main" id="{EB2D5EF3-1FDD-4F28-BB5F-B29EEC0F6E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2850" y="4267200"/>
            <a:ext cx="554038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A</a:t>
            </a:r>
          </a:p>
        </p:txBody>
      </p:sp>
      <p:sp>
        <p:nvSpPr>
          <p:cNvPr id="218126" name="Oval 14">
            <a:extLst>
              <a:ext uri="{FF2B5EF4-FFF2-40B4-BE49-F238E27FC236}">
                <a16:creationId xmlns:a16="http://schemas.microsoft.com/office/drawing/2014/main" id="{4D70C7AC-5B11-448B-ACBB-4F58CE6EBE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2850" y="5257800"/>
            <a:ext cx="554038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B</a:t>
            </a:r>
          </a:p>
        </p:txBody>
      </p:sp>
      <p:sp>
        <p:nvSpPr>
          <p:cNvPr id="218127" name="Oval 15">
            <a:extLst>
              <a:ext uri="{FF2B5EF4-FFF2-40B4-BE49-F238E27FC236}">
                <a16:creationId xmlns:a16="http://schemas.microsoft.com/office/drawing/2014/main" id="{DAD32A89-58CA-4D2C-9A40-7CECB78164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1850" y="5181600"/>
            <a:ext cx="554038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D</a:t>
            </a:r>
          </a:p>
        </p:txBody>
      </p:sp>
      <p:sp>
        <p:nvSpPr>
          <p:cNvPr id="218128" name="Line 16">
            <a:extLst>
              <a:ext uri="{FF2B5EF4-FFF2-40B4-BE49-F238E27FC236}">
                <a16:creationId xmlns:a16="http://schemas.microsoft.com/office/drawing/2014/main" id="{470C2DA3-D653-49CD-9F97-200A1F4D1234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6400" y="3276600"/>
            <a:ext cx="1295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2917 2.22222E-6 L 0.04583 2.22222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8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136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36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18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8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18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12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Number Placeholder 1">
            <a:extLst>
              <a:ext uri="{FF2B5EF4-FFF2-40B4-BE49-F238E27FC236}">
                <a16:creationId xmlns:a16="http://schemas.microsoft.com/office/drawing/2014/main" id="{B1DA7BBD-6D9E-44E0-B9D7-A258029F6B90}"/>
              </a:ext>
            </a:extLst>
          </p:cNvPr>
          <p:cNvSpPr txBox="1">
            <a:spLocks noGrp="1"/>
          </p:cNvSpPr>
          <p:nvPr/>
        </p:nvSpPr>
        <p:spPr bwMode="auto">
          <a:xfrm>
            <a:off x="1608139" y="6242050"/>
            <a:ext cx="5873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9286866-A841-4156-8DB9-6662B7ECD642}" type="slidenum">
              <a:rPr lang="en-US" altLang="en-US" sz="2600" b="1">
                <a:solidFill>
                  <a:schemeClr val="bg1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33</a:t>
            </a:fld>
            <a:endParaRPr lang="en-US" altLang="en-US" sz="2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138242" name="Picture 2">
            <a:extLst>
              <a:ext uri="{FF2B5EF4-FFF2-40B4-BE49-F238E27FC236}">
                <a16:creationId xmlns:a16="http://schemas.microsoft.com/office/drawing/2014/main" id="{A6CACE48-8040-4C45-9455-32E51A7F85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1" y="1811338"/>
            <a:ext cx="5795963" cy="15414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636" name="Text Box 3">
            <a:extLst>
              <a:ext uri="{FF2B5EF4-FFF2-40B4-BE49-F238E27FC236}">
                <a16:creationId xmlns:a16="http://schemas.microsoft.com/office/drawing/2014/main" id="{F9100D46-0768-4E1F-92B6-F56DF71C47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52400"/>
            <a:ext cx="8610600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rgbClr val="0000CC"/>
                </a:solidFill>
                <a:latin typeface="Arial" panose="020B0604020202020204" pitchFamily="34" charset="0"/>
              </a:rPr>
              <a:t>Câu</a:t>
            </a:r>
            <a:r>
              <a:rPr lang="en-US" altLang="en-US" b="1" dirty="0">
                <a:solidFill>
                  <a:srgbClr val="0000CC"/>
                </a:solidFill>
                <a:latin typeface="Arial" panose="020B0604020202020204" pitchFamily="34" charset="0"/>
              </a:rPr>
              <a:t> 3</a:t>
            </a:r>
            <a:r>
              <a:rPr lang="en-US" altLang="en-US" sz="2400" b="1" dirty="0">
                <a:latin typeface="Arial" panose="020B0604020202020204" pitchFamily="34" charset="0"/>
              </a:rPr>
              <a:t>:</a:t>
            </a:r>
            <a:r>
              <a:rPr lang="en-US" altLang="en-US" sz="2400" dirty="0">
                <a:latin typeface="Arial" panose="020B0604020202020204" pitchFamily="34" charset="0"/>
              </a:rPr>
              <a:t> Cho </a:t>
            </a:r>
            <a:r>
              <a:rPr lang="en-US" altLang="en-US" sz="2400" dirty="0" err="1">
                <a:latin typeface="Arial" panose="020B0604020202020204" pitchFamily="34" charset="0"/>
              </a:rPr>
              <a:t>bảng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số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liệu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sau</a:t>
            </a:r>
            <a:r>
              <a:rPr lang="en-US" altLang="en-US" sz="2400" dirty="0">
                <a:latin typeface="Arial" panose="020B0604020202020204" pitchFamily="34" charset="0"/>
              </a:rPr>
              <a:t>. Ô E4 </a:t>
            </a:r>
            <a:r>
              <a:rPr lang="en-US" altLang="en-US" sz="2400" dirty="0" err="1">
                <a:latin typeface="Arial" panose="020B0604020202020204" pitchFamily="34" charset="0"/>
              </a:rPr>
              <a:t>được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tính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bằng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công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thức</a:t>
            </a:r>
            <a:r>
              <a:rPr lang="en-US" altLang="en-US" sz="2400" dirty="0">
                <a:latin typeface="Arial" panose="020B0604020202020204" pitchFamily="34" charset="0"/>
              </a:rPr>
              <a:t> =SUM(B4:D4). </a:t>
            </a:r>
            <a:r>
              <a:rPr lang="en-US" altLang="en-US" sz="2400" dirty="0" err="1">
                <a:latin typeface="Arial" panose="020B0604020202020204" pitchFamily="34" charset="0"/>
              </a:rPr>
              <a:t>Nếu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b="1" dirty="0">
                <a:latin typeface="Arial" panose="020B0604020202020204" pitchFamily="34" charset="0"/>
              </a:rPr>
              <a:t>di </a:t>
            </a:r>
            <a:r>
              <a:rPr lang="en-US" altLang="en-US" sz="2400" b="1" dirty="0" err="1">
                <a:latin typeface="Arial" panose="020B0604020202020204" pitchFamily="34" charset="0"/>
              </a:rPr>
              <a:t>chuyển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dirty="0">
                <a:latin typeface="Arial" panose="020B0604020202020204" pitchFamily="34" charset="0"/>
              </a:rPr>
              <a:t>ô E4 sang ô F5 </a:t>
            </a:r>
            <a:r>
              <a:rPr lang="en-US" altLang="en-US" sz="2400" dirty="0" err="1">
                <a:latin typeface="Arial" panose="020B0604020202020204" pitchFamily="34" charset="0"/>
              </a:rPr>
              <a:t>thì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công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thức</a:t>
            </a:r>
            <a:r>
              <a:rPr lang="en-US" altLang="en-US" sz="2400" dirty="0">
                <a:latin typeface="Arial" panose="020B0604020202020204" pitchFamily="34" charset="0"/>
              </a:rPr>
              <a:t> ở ô F5 </a:t>
            </a:r>
            <a:r>
              <a:rPr lang="en-US" altLang="en-US" sz="2400" dirty="0" err="1">
                <a:latin typeface="Arial" panose="020B0604020202020204" pitchFamily="34" charset="0"/>
              </a:rPr>
              <a:t>là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gì</a:t>
            </a:r>
            <a:r>
              <a:rPr lang="en-US" altLang="en-US" sz="2400" dirty="0">
                <a:latin typeface="Arial" panose="020B0604020202020204" pitchFamily="34" charset="0"/>
              </a:rPr>
              <a:t>?</a:t>
            </a:r>
          </a:p>
        </p:txBody>
      </p:sp>
      <p:sp>
        <p:nvSpPr>
          <p:cNvPr id="69637" name="Text Box 9">
            <a:extLst>
              <a:ext uri="{FF2B5EF4-FFF2-40B4-BE49-F238E27FC236}">
                <a16:creationId xmlns:a16="http://schemas.microsoft.com/office/drawing/2014/main" id="{3357C9A2-4538-4B67-8598-51251275D4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4724400"/>
            <a:ext cx="243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=SUM(B5:D5)</a:t>
            </a:r>
          </a:p>
        </p:txBody>
      </p:sp>
      <p:sp>
        <p:nvSpPr>
          <p:cNvPr id="69638" name="Text Box 10">
            <a:extLst>
              <a:ext uri="{FF2B5EF4-FFF2-40B4-BE49-F238E27FC236}">
                <a16:creationId xmlns:a16="http://schemas.microsoft.com/office/drawing/2014/main" id="{B4C7E2B2-812B-4230-BCA3-632BD144B4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9314" y="4800600"/>
            <a:ext cx="2249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=SUM(B4:D4)</a:t>
            </a:r>
          </a:p>
        </p:txBody>
      </p:sp>
      <p:sp>
        <p:nvSpPr>
          <p:cNvPr id="69639" name="Text Box 11">
            <a:extLst>
              <a:ext uri="{FF2B5EF4-FFF2-40B4-BE49-F238E27FC236}">
                <a16:creationId xmlns:a16="http://schemas.microsoft.com/office/drawing/2014/main" id="{383BCB98-D027-4AA9-A1BB-3EAE4E62AD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9314" y="5715000"/>
            <a:ext cx="2249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=SUM(B4:E4)</a:t>
            </a:r>
          </a:p>
        </p:txBody>
      </p:sp>
      <p:sp>
        <p:nvSpPr>
          <p:cNvPr id="69640" name="Text Box 12">
            <a:extLst>
              <a:ext uri="{FF2B5EF4-FFF2-40B4-BE49-F238E27FC236}">
                <a16:creationId xmlns:a16="http://schemas.microsoft.com/office/drawing/2014/main" id="{1F16EFA1-F23D-41D0-B829-B2D18C3E5D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4114" y="5867400"/>
            <a:ext cx="21732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=SUM(B5:E5)</a:t>
            </a:r>
          </a:p>
        </p:txBody>
      </p:sp>
      <p:pic>
        <p:nvPicPr>
          <p:cNvPr id="138255" name="Picture 15">
            <a:extLst>
              <a:ext uri="{FF2B5EF4-FFF2-40B4-BE49-F238E27FC236}">
                <a16:creationId xmlns:a16="http://schemas.microsoft.com/office/drawing/2014/main" id="{BFD4B21C-B0B0-42A5-AEF4-4F5ACDE82B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811338"/>
            <a:ext cx="6324600" cy="22272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42" name="Picture 16" descr="comic_11">
            <a:extLst>
              <a:ext uri="{FF2B5EF4-FFF2-40B4-BE49-F238E27FC236}">
                <a16:creationId xmlns:a16="http://schemas.microsoft.com/office/drawing/2014/main" id="{0EC08E20-F338-41BC-AEA5-024C3E69A95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2776" y="3454401"/>
            <a:ext cx="1076325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9148" name="Line 12">
            <a:extLst>
              <a:ext uri="{FF2B5EF4-FFF2-40B4-BE49-F238E27FC236}">
                <a16:creationId xmlns:a16="http://schemas.microsoft.com/office/drawing/2014/main" id="{7F211A7C-9D7F-4035-A225-4DF703EAE01D}"/>
              </a:ext>
            </a:extLst>
          </p:cNvPr>
          <p:cNvSpPr>
            <a:spLocks noChangeShapeType="1"/>
          </p:cNvSpPr>
          <p:nvPr/>
        </p:nvSpPr>
        <p:spPr bwMode="auto">
          <a:xfrm>
            <a:off x="8229600" y="3030538"/>
            <a:ext cx="457200" cy="152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9149" name="Oval 13">
            <a:extLst>
              <a:ext uri="{FF2B5EF4-FFF2-40B4-BE49-F238E27FC236}">
                <a16:creationId xmlns:a16="http://schemas.microsoft.com/office/drawing/2014/main" id="{694BB2FB-598A-44D5-B4A6-BC0066A44A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3514" y="4724400"/>
            <a:ext cx="554037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C</a:t>
            </a:r>
          </a:p>
        </p:txBody>
      </p:sp>
      <p:sp>
        <p:nvSpPr>
          <p:cNvPr id="219150" name="Oval 14">
            <a:extLst>
              <a:ext uri="{FF2B5EF4-FFF2-40B4-BE49-F238E27FC236}">
                <a16:creationId xmlns:a16="http://schemas.microsoft.com/office/drawing/2014/main" id="{4E5CC224-391E-4B35-86D4-D8066650BF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4514" y="4724400"/>
            <a:ext cx="554037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A</a:t>
            </a:r>
          </a:p>
        </p:txBody>
      </p:sp>
      <p:sp>
        <p:nvSpPr>
          <p:cNvPr id="219151" name="Oval 15">
            <a:extLst>
              <a:ext uri="{FF2B5EF4-FFF2-40B4-BE49-F238E27FC236}">
                <a16:creationId xmlns:a16="http://schemas.microsoft.com/office/drawing/2014/main" id="{719E65CB-7338-4074-ACFF-EDFDC69AB1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4514" y="5715000"/>
            <a:ext cx="554037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B</a:t>
            </a:r>
          </a:p>
        </p:txBody>
      </p:sp>
      <p:sp>
        <p:nvSpPr>
          <p:cNvPr id="219152" name="Oval 16">
            <a:extLst>
              <a:ext uri="{FF2B5EF4-FFF2-40B4-BE49-F238E27FC236}">
                <a16:creationId xmlns:a16="http://schemas.microsoft.com/office/drawing/2014/main" id="{7816BE7D-7617-42ED-9527-BBCDE7C1DE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3514" y="5638800"/>
            <a:ext cx="554037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1667 -0.01111 L 0 -1.1111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9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00" y="55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138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38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19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9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19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4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229CF1B-E06A-420B-8804-6155FFC4E5C8}"/>
              </a:ext>
            </a:extLst>
          </p:cNvPr>
          <p:cNvSpPr/>
          <p:nvPr/>
        </p:nvSpPr>
        <p:spPr>
          <a:xfrm>
            <a:off x="202468" y="180606"/>
            <a:ext cx="11529391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0000CC"/>
                </a:solidFill>
                <a:latin typeface="Arial" panose="020B0604020202020204" pitchFamily="34" charset="0"/>
              </a:rPr>
              <a:t>Câu</a:t>
            </a:r>
            <a:r>
              <a:rPr lang="en-US" altLang="en-US" sz="2800" b="1" dirty="0">
                <a:solidFill>
                  <a:srgbClr val="0000CC"/>
                </a:solidFill>
                <a:latin typeface="Arial" panose="020B0604020202020204" pitchFamily="34" charset="0"/>
              </a:rPr>
              <a:t> 4</a:t>
            </a:r>
            <a:r>
              <a:rPr lang="en-US" altLang="en-US" sz="2800" b="1" dirty="0">
                <a:latin typeface="Arial" panose="020B0604020202020204" pitchFamily="34" charset="0"/>
              </a:rPr>
              <a:t>: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Kh</a:t>
            </a:r>
            <a:r>
              <a:rPr lang="en-GB" altLang="en-US" sz="2800" dirty="0" err="1">
                <a:latin typeface="Arial" panose="020B0604020202020204" pitchFamily="34" charset="0"/>
              </a:rPr>
              <a:t>ởi</a:t>
            </a:r>
            <a:r>
              <a:rPr lang="en-GB" altLang="en-US" sz="2800" dirty="0">
                <a:latin typeface="Arial" panose="020B0604020202020204" pitchFamily="34" charset="0"/>
              </a:rPr>
              <a:t> </a:t>
            </a:r>
            <a:r>
              <a:rPr lang="en-GB" altLang="en-US" sz="2800" dirty="0" err="1">
                <a:latin typeface="Arial" panose="020B0604020202020204" pitchFamily="34" charset="0"/>
              </a:rPr>
              <a:t>động</a:t>
            </a:r>
            <a:r>
              <a:rPr lang="en-GB" altLang="en-US" sz="2800" dirty="0">
                <a:latin typeface="Arial" panose="020B0604020202020204" pitchFamily="34" charset="0"/>
              </a:rPr>
              <a:t> Excel, </a:t>
            </a:r>
            <a:r>
              <a:rPr lang="en-GB" altLang="en-US" sz="2800" dirty="0" err="1">
                <a:latin typeface="Arial" panose="020B0604020202020204" pitchFamily="34" charset="0"/>
              </a:rPr>
              <a:t>nhập</a:t>
            </a:r>
            <a:r>
              <a:rPr lang="en-GB" altLang="en-US" sz="2800" dirty="0">
                <a:latin typeface="Arial" panose="020B0604020202020204" pitchFamily="34" charset="0"/>
              </a:rPr>
              <a:t> </a:t>
            </a:r>
            <a:r>
              <a:rPr lang="en-GB" altLang="en-US" sz="2800" dirty="0" err="1">
                <a:latin typeface="Arial" panose="020B0604020202020204" pitchFamily="34" charset="0"/>
              </a:rPr>
              <a:t>dữ</a:t>
            </a:r>
            <a:r>
              <a:rPr lang="en-GB" altLang="en-US" sz="2800" dirty="0">
                <a:latin typeface="Arial" panose="020B0604020202020204" pitchFamily="34" charset="0"/>
              </a:rPr>
              <a:t> </a:t>
            </a:r>
            <a:r>
              <a:rPr lang="en-GB" altLang="en-US" sz="2800" dirty="0" err="1">
                <a:latin typeface="Arial" panose="020B0604020202020204" pitchFamily="34" charset="0"/>
              </a:rPr>
              <a:t>liệu</a:t>
            </a:r>
            <a:r>
              <a:rPr lang="en-GB" altLang="en-US" sz="2800" dirty="0">
                <a:latin typeface="Arial" panose="020B0604020202020204" pitchFamily="34" charset="0"/>
              </a:rPr>
              <a:t> </a:t>
            </a:r>
            <a:r>
              <a:rPr lang="en-GB" altLang="en-US" sz="2800" dirty="0" err="1">
                <a:latin typeface="Arial" panose="020B0604020202020204" pitchFamily="34" charset="0"/>
              </a:rPr>
              <a:t>để</a:t>
            </a:r>
            <a:r>
              <a:rPr lang="en-GB" altLang="en-US" sz="2800" dirty="0">
                <a:latin typeface="Arial" panose="020B0604020202020204" pitchFamily="34" charset="0"/>
              </a:rPr>
              <a:t> </a:t>
            </a:r>
            <a:r>
              <a:rPr lang="en-GB" altLang="en-US" sz="2800" dirty="0" err="1">
                <a:latin typeface="Arial" panose="020B0604020202020204" pitchFamily="34" charset="0"/>
              </a:rPr>
              <a:t>có</a:t>
            </a:r>
            <a:r>
              <a:rPr lang="en-GB" altLang="en-US" sz="2800" dirty="0">
                <a:latin typeface="Arial" panose="020B0604020202020204" pitchFamily="34" charset="0"/>
              </a:rPr>
              <a:t> </a:t>
            </a:r>
            <a:r>
              <a:rPr lang="en-GB" altLang="en-US" sz="2800" dirty="0" err="1">
                <a:latin typeface="Arial" panose="020B0604020202020204" pitchFamily="34" charset="0"/>
              </a:rPr>
              <a:t>trang</a:t>
            </a:r>
            <a:r>
              <a:rPr lang="en-GB" altLang="en-US" sz="2800" dirty="0">
                <a:latin typeface="Arial" panose="020B0604020202020204" pitchFamily="34" charset="0"/>
              </a:rPr>
              <a:t> </a:t>
            </a:r>
            <a:r>
              <a:rPr lang="en-GB" altLang="en-US" sz="2800" dirty="0" err="1">
                <a:latin typeface="Arial" panose="020B0604020202020204" pitchFamily="34" charset="0"/>
              </a:rPr>
              <a:t>tính</a:t>
            </a:r>
            <a:r>
              <a:rPr lang="en-GB" altLang="en-US" sz="2800" dirty="0">
                <a:latin typeface="Arial" panose="020B0604020202020204" pitchFamily="34" charset="0"/>
              </a:rPr>
              <a:t> </a:t>
            </a:r>
            <a:r>
              <a:rPr lang="en-GB" altLang="en-US" sz="2800" dirty="0" err="1">
                <a:latin typeface="Arial" panose="020B0604020202020204" pitchFamily="34" charset="0"/>
              </a:rPr>
              <a:t>nh</a:t>
            </a:r>
            <a:r>
              <a:rPr lang="vi-VN" altLang="en-US" sz="2800" dirty="0">
                <a:latin typeface="Arial" panose="020B0604020202020204" pitchFamily="34" charset="0"/>
              </a:rPr>
              <a:t>ư</a:t>
            </a:r>
            <a:r>
              <a:rPr lang="en-GB" altLang="en-US" sz="2800" dirty="0">
                <a:latin typeface="Arial" panose="020B0604020202020204" pitchFamily="34" charset="0"/>
              </a:rPr>
              <a:t> </a:t>
            </a:r>
            <a:r>
              <a:rPr lang="en-GB" altLang="en-US" sz="2800" dirty="0" err="1">
                <a:latin typeface="Arial" panose="020B0604020202020204" pitchFamily="34" charset="0"/>
              </a:rPr>
              <a:t>hình</a:t>
            </a:r>
            <a:r>
              <a:rPr lang="en-GB" altLang="en-US" sz="2800" dirty="0">
                <a:latin typeface="Arial" panose="020B0604020202020204" pitchFamily="34" charset="0"/>
              </a:rPr>
              <a:t> 1.51a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p:pic>
        <p:nvPicPr>
          <p:cNvPr id="4" name="Picture 3" descr="A screenshot of a cell phone&#10;&#10;Description automatically generated">
            <a:hlinkClick r:id="rId2" action="ppaction://hlinkfile"/>
            <a:extLst>
              <a:ext uri="{FF2B5EF4-FFF2-40B4-BE49-F238E27FC236}">
                <a16:creationId xmlns:a16="http://schemas.microsoft.com/office/drawing/2014/main" id="{A2301A92-CAA1-4562-99B6-5CE0A77F89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8105"/>
            <a:ext cx="6053157" cy="290764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8F9FC2C-D83C-4528-A8FE-2E81DCE61510}"/>
              </a:ext>
            </a:extLst>
          </p:cNvPr>
          <p:cNvSpPr/>
          <p:nvPr/>
        </p:nvSpPr>
        <p:spPr>
          <a:xfrm>
            <a:off x="2501957" y="3339364"/>
            <a:ext cx="137730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ình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1.51a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897F19-465F-4139-BB60-327DFB28BEF9}"/>
              </a:ext>
            </a:extLst>
          </p:cNvPr>
          <p:cNvSpPr txBox="1"/>
          <p:nvPr/>
        </p:nvSpPr>
        <p:spPr>
          <a:xfrm>
            <a:off x="1043383" y="3763628"/>
            <a:ext cx="10217427" cy="10772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200" dirty="0"/>
              <a:t>a) </a:t>
            </a:r>
            <a:r>
              <a:rPr lang="en-GB" sz="3200" dirty="0" err="1"/>
              <a:t>Điều</a:t>
            </a:r>
            <a:r>
              <a:rPr lang="en-GB" sz="3200" dirty="0"/>
              <a:t> </a:t>
            </a:r>
            <a:r>
              <a:rPr lang="en-GB" sz="3200" dirty="0" err="1"/>
              <a:t>chỉnh</a:t>
            </a:r>
            <a:r>
              <a:rPr lang="en-GB" sz="3200" dirty="0"/>
              <a:t> </a:t>
            </a:r>
            <a:r>
              <a:rPr lang="en-GB" sz="3200" dirty="0" err="1"/>
              <a:t>độ</a:t>
            </a:r>
            <a:r>
              <a:rPr lang="en-GB" sz="3200" dirty="0"/>
              <a:t> </a:t>
            </a:r>
            <a:r>
              <a:rPr lang="en-GB" sz="3200" dirty="0" err="1"/>
              <a:t>rộng</a:t>
            </a:r>
            <a:r>
              <a:rPr lang="en-GB" sz="3200" dirty="0"/>
              <a:t> </a:t>
            </a:r>
            <a:r>
              <a:rPr lang="en-GB" sz="3200" dirty="0" err="1"/>
              <a:t>các</a:t>
            </a:r>
            <a:r>
              <a:rPr lang="en-GB" sz="3200" dirty="0"/>
              <a:t> </a:t>
            </a:r>
            <a:r>
              <a:rPr lang="en-GB" sz="3200" dirty="0" err="1"/>
              <a:t>cột</a:t>
            </a:r>
            <a:r>
              <a:rPr lang="en-GB" sz="3200" dirty="0"/>
              <a:t>, </a:t>
            </a:r>
            <a:r>
              <a:rPr lang="en-GB" sz="3200" dirty="0" err="1"/>
              <a:t>chèn</a:t>
            </a:r>
            <a:r>
              <a:rPr lang="en-GB" sz="3200" dirty="0"/>
              <a:t> </a:t>
            </a:r>
            <a:r>
              <a:rPr lang="en-GB" sz="3200" dirty="0" err="1"/>
              <a:t>thêm</a:t>
            </a:r>
            <a:r>
              <a:rPr lang="en-GB" sz="3200" dirty="0"/>
              <a:t> </a:t>
            </a:r>
            <a:r>
              <a:rPr lang="en-GB" sz="3200" dirty="0" err="1"/>
              <a:t>các</a:t>
            </a:r>
            <a:r>
              <a:rPr lang="en-GB" sz="3200" dirty="0"/>
              <a:t> </a:t>
            </a:r>
            <a:r>
              <a:rPr lang="en-GB" sz="3200" dirty="0" err="1"/>
              <a:t>hàng</a:t>
            </a:r>
            <a:r>
              <a:rPr lang="en-GB" sz="3200" dirty="0"/>
              <a:t> </a:t>
            </a:r>
            <a:r>
              <a:rPr lang="en-GB" sz="3200" dirty="0" err="1"/>
              <a:t>trống</a:t>
            </a:r>
            <a:r>
              <a:rPr lang="en-GB" sz="3200" dirty="0"/>
              <a:t> </a:t>
            </a:r>
            <a:r>
              <a:rPr lang="en-GB" sz="3200" dirty="0" err="1"/>
              <a:t>để</a:t>
            </a:r>
            <a:r>
              <a:rPr lang="en-GB" sz="3200" dirty="0"/>
              <a:t> </a:t>
            </a:r>
            <a:r>
              <a:rPr lang="en-GB" sz="3200" dirty="0" err="1"/>
              <a:t>có</a:t>
            </a:r>
            <a:r>
              <a:rPr lang="en-GB" sz="3200" dirty="0"/>
              <a:t> </a:t>
            </a:r>
            <a:r>
              <a:rPr lang="en-GB" sz="3200" dirty="0" err="1"/>
              <a:t>trang</a:t>
            </a:r>
            <a:r>
              <a:rPr lang="en-GB" sz="3200" dirty="0"/>
              <a:t> </a:t>
            </a:r>
            <a:r>
              <a:rPr lang="en-GB" sz="3200" dirty="0" err="1"/>
              <a:t>tính</a:t>
            </a:r>
            <a:r>
              <a:rPr lang="en-GB" sz="3200" dirty="0"/>
              <a:t> đ</a:t>
            </a:r>
            <a:r>
              <a:rPr lang="vi-VN" sz="3200" dirty="0"/>
              <a:t>ư</a:t>
            </a:r>
            <a:r>
              <a:rPr lang="en-GB" sz="3200" dirty="0" err="1"/>
              <a:t>ợc</a:t>
            </a:r>
            <a:r>
              <a:rPr lang="en-GB" sz="3200" dirty="0"/>
              <a:t> </a:t>
            </a:r>
            <a:r>
              <a:rPr lang="en-GB" sz="3200" dirty="0" err="1"/>
              <a:t>trình</a:t>
            </a:r>
            <a:r>
              <a:rPr lang="en-GB" sz="3200" dirty="0"/>
              <a:t> </a:t>
            </a:r>
            <a:r>
              <a:rPr lang="en-GB" sz="3200" dirty="0" err="1"/>
              <a:t>bày</a:t>
            </a:r>
            <a:r>
              <a:rPr lang="en-GB" sz="3200" dirty="0"/>
              <a:t> </a:t>
            </a:r>
            <a:r>
              <a:rPr lang="en-GB" sz="3200" dirty="0" err="1"/>
              <a:t>nh</a:t>
            </a:r>
            <a:r>
              <a:rPr lang="vi-VN" sz="3200" dirty="0"/>
              <a:t>ư</a:t>
            </a:r>
            <a:r>
              <a:rPr lang="en-GB" sz="3200" dirty="0"/>
              <a:t> </a:t>
            </a:r>
            <a:r>
              <a:rPr lang="en-GB" sz="3200" dirty="0" err="1"/>
              <a:t>hình</a:t>
            </a:r>
            <a:r>
              <a:rPr lang="en-GB" sz="3200" dirty="0"/>
              <a:t> 1.51b. </a:t>
            </a:r>
            <a:endParaRPr lang="en-US" sz="3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EE3EB3-63B8-4934-B38F-CE33A3FA0810}"/>
              </a:ext>
            </a:extLst>
          </p:cNvPr>
          <p:cNvSpPr txBox="1"/>
          <p:nvPr/>
        </p:nvSpPr>
        <p:spPr>
          <a:xfrm>
            <a:off x="1030131" y="4745656"/>
            <a:ext cx="10217427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200" dirty="0"/>
              <a:t>b) </a:t>
            </a:r>
            <a:r>
              <a:rPr lang="en-GB" sz="3200" dirty="0" err="1"/>
              <a:t>Nhập</a:t>
            </a:r>
            <a:r>
              <a:rPr lang="en-GB" sz="3200" dirty="0"/>
              <a:t> </a:t>
            </a:r>
            <a:r>
              <a:rPr lang="en-GB" sz="3200" dirty="0" err="1"/>
              <a:t>công</a:t>
            </a:r>
            <a:r>
              <a:rPr lang="en-GB" sz="3200" dirty="0"/>
              <a:t> </a:t>
            </a:r>
            <a:r>
              <a:rPr lang="en-GB" sz="3200" dirty="0" err="1"/>
              <a:t>thức</a:t>
            </a:r>
            <a:r>
              <a:rPr lang="en-GB" sz="3200" dirty="0"/>
              <a:t> </a:t>
            </a:r>
            <a:r>
              <a:rPr lang="en-GB" sz="3200" dirty="0" err="1"/>
              <a:t>hoặc</a:t>
            </a:r>
            <a:r>
              <a:rPr lang="en-GB" sz="3200" dirty="0"/>
              <a:t> </a:t>
            </a:r>
            <a:r>
              <a:rPr lang="en-GB" sz="3200" dirty="0" err="1"/>
              <a:t>hàm</a:t>
            </a:r>
            <a:r>
              <a:rPr lang="en-GB" sz="3200" dirty="0"/>
              <a:t> </a:t>
            </a:r>
            <a:r>
              <a:rPr lang="en-GB" sz="3200" dirty="0" err="1"/>
              <a:t>thích</a:t>
            </a:r>
            <a:r>
              <a:rPr lang="en-GB" sz="3200" dirty="0"/>
              <a:t> </a:t>
            </a:r>
            <a:r>
              <a:rPr lang="en-GB" sz="3200" dirty="0" err="1"/>
              <a:t>hợp</a:t>
            </a:r>
            <a:r>
              <a:rPr lang="en-GB" sz="3200" dirty="0"/>
              <a:t> </a:t>
            </a:r>
            <a:r>
              <a:rPr lang="en-GB" sz="3200" dirty="0" err="1"/>
              <a:t>để</a:t>
            </a:r>
            <a:r>
              <a:rPr lang="en-GB" sz="3200" dirty="0"/>
              <a:t> </a:t>
            </a:r>
            <a:r>
              <a:rPr lang="en-GB" sz="3200" dirty="0" err="1"/>
              <a:t>tính</a:t>
            </a:r>
            <a:r>
              <a:rPr lang="en-GB" sz="3200" dirty="0"/>
              <a:t> </a:t>
            </a:r>
            <a:r>
              <a:rPr lang="en-GB" sz="3200" dirty="0" err="1"/>
              <a:t>tổng</a:t>
            </a:r>
            <a:r>
              <a:rPr lang="en-GB" sz="3200" dirty="0"/>
              <a:t> </a:t>
            </a:r>
            <a:r>
              <a:rPr lang="en-GB" sz="3200" dirty="0" err="1"/>
              <a:t>tiền</a:t>
            </a:r>
            <a:r>
              <a:rPr lang="en-GB" sz="3200" dirty="0"/>
              <a:t> </a:t>
            </a:r>
            <a:r>
              <a:rPr lang="en-GB" sz="3200" dirty="0" err="1"/>
              <a:t>bán</a:t>
            </a:r>
            <a:r>
              <a:rPr lang="en-GB" sz="3200" dirty="0"/>
              <a:t> </a:t>
            </a:r>
            <a:r>
              <a:rPr lang="en-GB" sz="3200" dirty="0" err="1"/>
              <a:t>máy</a:t>
            </a:r>
            <a:r>
              <a:rPr lang="en-GB" sz="3200" dirty="0"/>
              <a:t> </a:t>
            </a:r>
            <a:r>
              <a:rPr lang="en-GB" sz="3200" dirty="0" err="1"/>
              <a:t>tính</a:t>
            </a:r>
            <a:r>
              <a:rPr lang="en-GB" sz="3200" dirty="0"/>
              <a:t> </a:t>
            </a:r>
            <a:r>
              <a:rPr lang="en-GB" sz="3200" dirty="0" err="1"/>
              <a:t>để</a:t>
            </a:r>
            <a:r>
              <a:rPr lang="en-GB" sz="3200" dirty="0"/>
              <a:t> </a:t>
            </a:r>
            <a:r>
              <a:rPr lang="en-GB" sz="3200" dirty="0" err="1"/>
              <a:t>bàn</a:t>
            </a:r>
            <a:r>
              <a:rPr lang="en-GB" sz="3200" dirty="0"/>
              <a:t> </a:t>
            </a:r>
            <a:r>
              <a:rPr lang="en-GB" sz="3200" dirty="0" err="1"/>
              <a:t>trong</a:t>
            </a:r>
            <a:r>
              <a:rPr lang="en-GB" sz="3200" dirty="0"/>
              <a:t> ô D5.</a:t>
            </a:r>
            <a:endParaRPr lang="en-US" sz="3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BF5979-35F8-4582-AA89-74E1B7F0C14E}"/>
              </a:ext>
            </a:extLst>
          </p:cNvPr>
          <p:cNvSpPr txBox="1"/>
          <p:nvPr/>
        </p:nvSpPr>
        <p:spPr>
          <a:xfrm>
            <a:off x="1010702" y="5751899"/>
            <a:ext cx="10217427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200" dirty="0"/>
              <a:t>c) Sao </a:t>
            </a:r>
            <a:r>
              <a:rPr lang="en-GB" sz="3200" dirty="0" err="1"/>
              <a:t>chép</a:t>
            </a:r>
            <a:r>
              <a:rPr lang="en-GB" sz="3200" dirty="0"/>
              <a:t> </a:t>
            </a:r>
            <a:r>
              <a:rPr lang="en-GB" sz="3200" dirty="0" err="1"/>
              <a:t>công</a:t>
            </a:r>
            <a:r>
              <a:rPr lang="en-GB" sz="3200" dirty="0"/>
              <a:t> </a:t>
            </a:r>
            <a:r>
              <a:rPr lang="en-GB" sz="3200" dirty="0" err="1"/>
              <a:t>thức</a:t>
            </a:r>
            <a:r>
              <a:rPr lang="en-GB" sz="3200" dirty="0"/>
              <a:t> </a:t>
            </a:r>
            <a:r>
              <a:rPr lang="en-GB" sz="3200" dirty="0" err="1"/>
              <a:t>trong</a:t>
            </a:r>
            <a:r>
              <a:rPr lang="en-GB" sz="3200" dirty="0"/>
              <a:t> ô D5 </a:t>
            </a:r>
            <a:r>
              <a:rPr lang="en-GB" sz="3200" dirty="0" err="1"/>
              <a:t>vào</a:t>
            </a:r>
            <a:r>
              <a:rPr lang="en-GB" sz="3200" dirty="0"/>
              <a:t> </a:t>
            </a:r>
            <a:r>
              <a:rPr lang="en-GB" sz="3200" dirty="0" err="1"/>
              <a:t>các</a:t>
            </a:r>
            <a:r>
              <a:rPr lang="en-GB" sz="3200" dirty="0"/>
              <a:t> ô D6:D9 </a:t>
            </a:r>
            <a:r>
              <a:rPr lang="en-GB" sz="3200" dirty="0" err="1"/>
              <a:t>để</a:t>
            </a:r>
            <a:r>
              <a:rPr lang="en-GB" sz="3200" dirty="0"/>
              <a:t> </a:t>
            </a:r>
            <a:r>
              <a:rPr lang="en-GB" sz="3200" dirty="0" err="1"/>
              <a:t>tính</a:t>
            </a:r>
            <a:r>
              <a:rPr lang="en-GB" sz="3200" dirty="0"/>
              <a:t> </a:t>
            </a:r>
            <a:r>
              <a:rPr lang="en-GB" sz="3200" dirty="0" err="1"/>
              <a:t>tiền</a:t>
            </a:r>
            <a:r>
              <a:rPr lang="en-GB" sz="3200" dirty="0"/>
              <a:t> đ</a:t>
            </a:r>
            <a:r>
              <a:rPr lang="vi-VN" sz="3200" dirty="0"/>
              <a:t>ư</a:t>
            </a:r>
            <a:r>
              <a:rPr lang="en-GB" sz="3200" dirty="0" err="1"/>
              <a:t>ợc</a:t>
            </a:r>
            <a:r>
              <a:rPr lang="en-GB" sz="3200" dirty="0"/>
              <a:t> </a:t>
            </a:r>
            <a:r>
              <a:rPr lang="en-GB" sz="3200" dirty="0" err="1"/>
              <a:t>cho</a:t>
            </a:r>
            <a:r>
              <a:rPr lang="en-GB" sz="3200" dirty="0"/>
              <a:t> </a:t>
            </a:r>
            <a:r>
              <a:rPr lang="en-GB" sz="3200" dirty="0" err="1"/>
              <a:t>các</a:t>
            </a:r>
            <a:r>
              <a:rPr lang="en-GB" sz="3200" dirty="0"/>
              <a:t> </a:t>
            </a:r>
            <a:r>
              <a:rPr lang="en-GB" sz="3200" dirty="0" err="1"/>
              <a:t>mặt</a:t>
            </a:r>
            <a:r>
              <a:rPr lang="en-GB" sz="3200" dirty="0"/>
              <a:t> </a:t>
            </a:r>
            <a:r>
              <a:rPr lang="en-GB" sz="3200" dirty="0" err="1"/>
              <a:t>hàng</a:t>
            </a:r>
            <a:r>
              <a:rPr lang="en-GB" sz="3200" dirty="0"/>
              <a:t> </a:t>
            </a:r>
            <a:r>
              <a:rPr lang="en-GB" sz="3200" dirty="0" err="1"/>
              <a:t>khác</a:t>
            </a:r>
            <a:r>
              <a:rPr lang="en-GB" sz="3200" dirty="0"/>
              <a:t>. </a:t>
            </a:r>
            <a:endParaRPr lang="en-US" sz="3200" dirty="0"/>
          </a:p>
        </p:txBody>
      </p:sp>
      <p:pic>
        <p:nvPicPr>
          <p:cNvPr id="12" name="Picture 11" descr="A screenshot of a cell phone&#10;&#10;Description automatically generated">
            <a:extLst>
              <a:ext uri="{FF2B5EF4-FFF2-40B4-BE49-F238E27FC236}">
                <a16:creationId xmlns:a16="http://schemas.microsoft.com/office/drawing/2014/main" id="{88084AB1-85BF-42C5-B679-94E123A125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843" y="725018"/>
            <a:ext cx="6053157" cy="305381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795E053-89B7-4DF1-9654-175B394E9653}"/>
              </a:ext>
            </a:extLst>
          </p:cNvPr>
          <p:cNvSpPr/>
          <p:nvPr/>
        </p:nvSpPr>
        <p:spPr>
          <a:xfrm>
            <a:off x="8468756" y="3420715"/>
            <a:ext cx="139333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ình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1.51b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3" name="Graphic 12" descr="End">
            <a:hlinkClick r:id="rId5" action="ppaction://hlinksldjump"/>
            <a:extLst>
              <a:ext uri="{FF2B5EF4-FFF2-40B4-BE49-F238E27FC236}">
                <a16:creationId xmlns:a16="http://schemas.microsoft.com/office/drawing/2014/main" id="{0743BC17-7E2D-4CEF-A9D7-719D8399F653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426826" y="616874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413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42" name="Group 270">
            <a:extLst>
              <a:ext uri="{FF2B5EF4-FFF2-40B4-BE49-F238E27FC236}">
                <a16:creationId xmlns:a16="http://schemas.microsoft.com/office/drawing/2014/main" id="{21412DD7-D5FB-4313-BA34-03B8A763E5E5}"/>
              </a:ext>
            </a:extLst>
          </p:cNvPr>
          <p:cNvGraphicFramePr>
            <a:graphicFrameLocks noGrp="1"/>
          </p:cNvGraphicFramePr>
          <p:nvPr>
            <p:ph idx="4294967295"/>
          </p:nvPr>
        </p:nvGraphicFramePr>
        <p:xfrm>
          <a:off x="1538288" y="869950"/>
          <a:ext cx="8977312" cy="5835652"/>
        </p:xfrm>
        <a:graphic>
          <a:graphicData uri="http://schemas.openxmlformats.org/drawingml/2006/table">
            <a:tbl>
              <a:tblPr/>
              <a:tblGrid>
                <a:gridCol w="641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43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29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293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0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0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230" name="TextBox 192">
            <a:extLst>
              <a:ext uri="{FF2B5EF4-FFF2-40B4-BE49-F238E27FC236}">
                <a16:creationId xmlns:a16="http://schemas.microsoft.com/office/drawing/2014/main" id="{A19534F2-3F32-49E1-9D91-03DBD5E26B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7264" y="1555751"/>
            <a:ext cx="592137" cy="769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4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charset="0"/>
                <a:cs typeface="Arial" charset="0"/>
              </a:rPr>
              <a:t>A</a:t>
            </a:r>
            <a:endParaRPr lang="en-US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00F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231" name="TextBox 193">
            <a:extLst>
              <a:ext uri="{FF2B5EF4-FFF2-40B4-BE49-F238E27FC236}">
                <a16:creationId xmlns:a16="http://schemas.microsoft.com/office/drawing/2014/main" id="{F035BD6A-DEE9-4314-9FA7-E39469A92D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2189" y="2317751"/>
            <a:ext cx="591829" cy="769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4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charset="0"/>
                <a:cs typeface="Arial" charset="0"/>
              </a:rPr>
              <a:t>N</a:t>
            </a:r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232" name="TextBox 194">
            <a:extLst>
              <a:ext uri="{FF2B5EF4-FFF2-40B4-BE49-F238E27FC236}">
                <a16:creationId xmlns:a16="http://schemas.microsoft.com/office/drawing/2014/main" id="{36B7AF82-00B4-4E76-BEF5-51A085E13C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1" y="3011488"/>
            <a:ext cx="623889" cy="769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4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charset="0"/>
                <a:cs typeface="Arial" charset="0"/>
              </a:rPr>
              <a:t>G</a:t>
            </a:r>
            <a:endParaRPr lang="en-US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00F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233" name="TextBox 195">
            <a:extLst>
              <a:ext uri="{FF2B5EF4-FFF2-40B4-BE49-F238E27FC236}">
                <a16:creationId xmlns:a16="http://schemas.microsoft.com/office/drawing/2014/main" id="{68FC1E12-F83B-4DA7-8434-2DB70B38DA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0088" y="3765551"/>
            <a:ext cx="529312" cy="769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4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charset="0"/>
                <a:cs typeface="Arial" charset="0"/>
              </a:rPr>
              <a:t>T</a:t>
            </a:r>
            <a:endParaRPr lang="en-US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00F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234" name="TextBox 196">
            <a:extLst>
              <a:ext uri="{FF2B5EF4-FFF2-40B4-BE49-F238E27FC236}">
                <a16:creationId xmlns:a16="http://schemas.microsoft.com/office/drawing/2014/main" id="{5949CEA1-9415-40FE-8786-196839EB36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4459288"/>
            <a:ext cx="341760" cy="769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4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charset="0"/>
                <a:cs typeface="Arial" charset="0"/>
              </a:rPr>
              <a:t>I</a:t>
            </a:r>
            <a:endParaRPr lang="en-US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00F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239" name="TextBox 202">
            <a:extLst>
              <a:ext uri="{FF2B5EF4-FFF2-40B4-BE49-F238E27FC236}">
                <a16:creationId xmlns:a16="http://schemas.microsoft.com/office/drawing/2014/main" id="{D75D878D-0C04-4C98-A4FA-F4EA0AEFD0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1563688"/>
            <a:ext cx="623888" cy="769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4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charset="0"/>
                <a:cs typeface="Arial" charset="0"/>
              </a:rPr>
              <a:t>G</a:t>
            </a:r>
            <a:endParaRPr lang="en-US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241" name="TextBox 204">
            <a:extLst>
              <a:ext uri="{FF2B5EF4-FFF2-40B4-BE49-F238E27FC236}">
                <a16:creationId xmlns:a16="http://schemas.microsoft.com/office/drawing/2014/main" id="{0797FD6B-DF43-4C2A-89DD-59C1E81FFB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1555751"/>
            <a:ext cx="561372" cy="769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4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charset="0"/>
                <a:cs typeface="Arial" charset="0"/>
              </a:rPr>
              <a:t>E</a:t>
            </a:r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244" name="TextBox 208">
            <a:extLst>
              <a:ext uri="{FF2B5EF4-FFF2-40B4-BE49-F238E27FC236}">
                <a16:creationId xmlns:a16="http://schemas.microsoft.com/office/drawing/2014/main" id="{7D77A4E0-4E3E-4A72-A9F6-305D8B3610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2317751"/>
            <a:ext cx="561372" cy="769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4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charset="0"/>
                <a:cs typeface="Arial" charset="0"/>
              </a:rPr>
              <a:t>S</a:t>
            </a:r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245" name="TextBox 209">
            <a:extLst>
              <a:ext uri="{FF2B5EF4-FFF2-40B4-BE49-F238E27FC236}">
                <a16:creationId xmlns:a16="http://schemas.microsoft.com/office/drawing/2014/main" id="{AAFA2447-F145-4F3B-90CB-15A9EF85CB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1" y="2317751"/>
            <a:ext cx="561975" cy="769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4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charset="0"/>
                <a:cs typeface="Arial" charset="0"/>
              </a:rPr>
              <a:t>E</a:t>
            </a:r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246" name="TextBox 211">
            <a:extLst>
              <a:ext uri="{FF2B5EF4-FFF2-40B4-BE49-F238E27FC236}">
                <a16:creationId xmlns:a16="http://schemas.microsoft.com/office/drawing/2014/main" id="{FE351A7C-7B0C-46E7-BBD2-766783B81D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2572" y="2317751"/>
            <a:ext cx="591829" cy="769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4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charset="0"/>
                <a:cs typeface="Arial" charset="0"/>
              </a:rPr>
              <a:t>R</a:t>
            </a:r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247" name="TextBox 212">
            <a:extLst>
              <a:ext uri="{FF2B5EF4-FFF2-40B4-BE49-F238E27FC236}">
                <a16:creationId xmlns:a16="http://schemas.microsoft.com/office/drawing/2014/main" id="{70407A88-36A0-42E9-B502-B4E963720C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0600" y="2317751"/>
            <a:ext cx="529312" cy="769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4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charset="0"/>
                <a:cs typeface="Arial" charset="0"/>
              </a:rPr>
              <a:t>T</a:t>
            </a:r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248" name="TextBox 213">
            <a:extLst>
              <a:ext uri="{FF2B5EF4-FFF2-40B4-BE49-F238E27FC236}">
                <a16:creationId xmlns:a16="http://schemas.microsoft.com/office/drawing/2014/main" id="{6993AA1F-5726-4E00-8D01-B3281091CD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3011488"/>
            <a:ext cx="341760" cy="769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1" hangingPunct="1">
              <a:defRPr/>
            </a:pPr>
            <a:r>
              <a:rPr lang="en-US" sz="4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charset="0"/>
                <a:cs typeface="Arial" charset="0"/>
              </a:rPr>
              <a:t>I</a:t>
            </a:r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249" name="TextBox 214">
            <a:extLst>
              <a:ext uri="{FF2B5EF4-FFF2-40B4-BE49-F238E27FC236}">
                <a16:creationId xmlns:a16="http://schemas.microsoft.com/office/drawing/2014/main" id="{E8254DDA-E260-4D79-A9B9-356D8E685D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1" y="3011488"/>
            <a:ext cx="591829" cy="769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4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charset="0"/>
                <a:cs typeface="Arial" charset="0"/>
              </a:rPr>
              <a:t>D</a:t>
            </a:r>
            <a:endParaRPr lang="en-US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250" name="TextBox 215">
            <a:extLst>
              <a:ext uri="{FF2B5EF4-FFF2-40B4-BE49-F238E27FC236}">
                <a16:creationId xmlns:a16="http://schemas.microsoft.com/office/drawing/2014/main" id="{289BB7FF-5474-4405-A638-FFC5096FEA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3011489"/>
            <a:ext cx="592138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4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charset="0"/>
                <a:cs typeface="Arial" charset="0"/>
              </a:rPr>
              <a:t>U</a:t>
            </a:r>
            <a:endParaRPr lang="en-US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251" name="TextBox 216">
            <a:extLst>
              <a:ext uri="{FF2B5EF4-FFF2-40B4-BE49-F238E27FC236}">
                <a16:creationId xmlns:a16="http://schemas.microsoft.com/office/drawing/2014/main" id="{34496C5D-64FE-497E-AB89-D4FD6672D9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1" y="3011488"/>
            <a:ext cx="591829" cy="769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4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charset="0"/>
                <a:cs typeface="Arial" charset="0"/>
              </a:rPr>
              <a:t>N</a:t>
            </a:r>
            <a:endParaRPr lang="en-US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253" name="TextBox 218">
            <a:extLst>
              <a:ext uri="{FF2B5EF4-FFF2-40B4-BE49-F238E27FC236}">
                <a16:creationId xmlns:a16="http://schemas.microsoft.com/office/drawing/2014/main" id="{75713712-5B63-4AFF-88CB-AC1AEFC3F3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7628" y="3757613"/>
            <a:ext cx="561372" cy="769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4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charset="0"/>
                <a:cs typeface="Arial" charset="0"/>
              </a:rPr>
              <a:t>E</a:t>
            </a:r>
            <a:endParaRPr lang="en-US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254" name="TextBox 219">
            <a:extLst>
              <a:ext uri="{FF2B5EF4-FFF2-40B4-BE49-F238E27FC236}">
                <a16:creationId xmlns:a16="http://schemas.microsoft.com/office/drawing/2014/main" id="{8F24DDDD-327A-498B-BF30-B7562B35A9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3757613"/>
            <a:ext cx="561372" cy="769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4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charset="0"/>
                <a:cs typeface="Arial" charset="0"/>
              </a:rPr>
              <a:t>E</a:t>
            </a:r>
            <a:endParaRPr lang="en-US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255" name="TextBox 220">
            <a:extLst>
              <a:ext uri="{FF2B5EF4-FFF2-40B4-BE49-F238E27FC236}">
                <a16:creationId xmlns:a16="http://schemas.microsoft.com/office/drawing/2014/main" id="{50D0053E-6AC8-437B-954F-6B4D6AB009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4688" y="3757613"/>
            <a:ext cx="529312" cy="769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4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charset="0"/>
                <a:cs typeface="Arial" charset="0"/>
              </a:rPr>
              <a:t>L</a:t>
            </a:r>
            <a:endParaRPr lang="en-US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256" name="TextBox 221">
            <a:extLst>
              <a:ext uri="{FF2B5EF4-FFF2-40B4-BE49-F238E27FC236}">
                <a16:creationId xmlns:a16="http://schemas.microsoft.com/office/drawing/2014/main" id="{2213563A-2D54-4AD1-A52B-2EE0FCFCD5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1" y="3757614"/>
            <a:ext cx="56197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4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charset="0"/>
                <a:cs typeface="Arial" charset="0"/>
              </a:rPr>
              <a:t>E</a:t>
            </a:r>
            <a:endParaRPr lang="en-US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257" name="TextBox 222">
            <a:extLst>
              <a:ext uri="{FF2B5EF4-FFF2-40B4-BE49-F238E27FC236}">
                <a16:creationId xmlns:a16="http://schemas.microsoft.com/office/drawing/2014/main" id="{2B440A15-0381-4ABC-AA6D-6EF199DB85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6772" y="3765551"/>
            <a:ext cx="591829" cy="769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4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charset="0"/>
                <a:cs typeface="Arial" charset="0"/>
              </a:rPr>
              <a:t>D</a:t>
            </a:r>
            <a:endParaRPr lang="en-US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261" name="TextBox 227">
            <a:extLst>
              <a:ext uri="{FF2B5EF4-FFF2-40B4-BE49-F238E27FC236}">
                <a16:creationId xmlns:a16="http://schemas.microsoft.com/office/drawing/2014/main" id="{9B642C01-4F05-41CD-A4E3-CFB291F1F6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1" y="4451351"/>
            <a:ext cx="591829" cy="769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4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charset="0"/>
                <a:cs typeface="Arial" charset="0"/>
              </a:rPr>
              <a:t>D</a:t>
            </a:r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266" name="TextBox 234">
            <a:extLst>
              <a:ext uri="{FF2B5EF4-FFF2-40B4-BE49-F238E27FC236}">
                <a16:creationId xmlns:a16="http://schemas.microsoft.com/office/drawing/2014/main" id="{A233A434-CC0A-40EA-AE4B-787E70B103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1" y="5975351"/>
            <a:ext cx="591829" cy="769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4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charset="0"/>
                <a:cs typeface="Arial" charset="0"/>
              </a:rPr>
              <a:t>A</a:t>
            </a:r>
            <a:endParaRPr lang="en-US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272" name="TextBox 240">
            <a:extLst>
              <a:ext uri="{FF2B5EF4-FFF2-40B4-BE49-F238E27FC236}">
                <a16:creationId xmlns:a16="http://schemas.microsoft.com/office/drawing/2014/main" id="{E5DA99A1-F639-43D7-B1CD-6794C507D9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1" y="5967414"/>
            <a:ext cx="592137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4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charset="0"/>
                <a:cs typeface="Arial" charset="0"/>
              </a:rPr>
              <a:t>N</a:t>
            </a:r>
            <a:endParaRPr lang="en-US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273" name="TextBox 241">
            <a:extLst>
              <a:ext uri="{FF2B5EF4-FFF2-40B4-BE49-F238E27FC236}">
                <a16:creationId xmlns:a16="http://schemas.microsoft.com/office/drawing/2014/main" id="{834999EE-975E-44A7-B91E-25E1793CAF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0" y="5967414"/>
            <a:ext cx="6858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4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charset="0"/>
                <a:cs typeface="Arial" charset="0"/>
              </a:rPr>
              <a:t>G</a:t>
            </a:r>
            <a:endParaRPr lang="en-US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grpSp>
        <p:nvGrpSpPr>
          <p:cNvPr id="70806" name="Group 82">
            <a:extLst>
              <a:ext uri="{FF2B5EF4-FFF2-40B4-BE49-F238E27FC236}">
                <a16:creationId xmlns:a16="http://schemas.microsoft.com/office/drawing/2014/main" id="{B55304DE-FD02-41D0-81C4-0009696CF1DB}"/>
              </a:ext>
            </a:extLst>
          </p:cNvPr>
          <p:cNvGrpSpPr>
            <a:grpSpLocks/>
          </p:cNvGrpSpPr>
          <p:nvPr/>
        </p:nvGrpSpPr>
        <p:grpSpPr bwMode="auto">
          <a:xfrm>
            <a:off x="1600201" y="974726"/>
            <a:ext cx="422275" cy="473075"/>
            <a:chOff x="1415" y="1276"/>
            <a:chExt cx="266" cy="298"/>
          </a:xfrm>
        </p:grpSpPr>
        <p:grpSp>
          <p:nvGrpSpPr>
            <p:cNvPr id="71069" name="Group 83">
              <a:extLst>
                <a:ext uri="{FF2B5EF4-FFF2-40B4-BE49-F238E27FC236}">
                  <a16:creationId xmlns:a16="http://schemas.microsoft.com/office/drawing/2014/main" id="{C15EAF17-34BD-4E65-B299-A8C5C946142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15" y="1276"/>
              <a:ext cx="266" cy="298"/>
              <a:chOff x="1415" y="1276"/>
              <a:chExt cx="266" cy="298"/>
            </a:xfrm>
          </p:grpSpPr>
          <p:pic>
            <p:nvPicPr>
              <p:cNvPr id="71071" name="Picture 84" descr="Picture2">
                <a:extLst>
                  <a:ext uri="{FF2B5EF4-FFF2-40B4-BE49-F238E27FC236}">
                    <a16:creationId xmlns:a16="http://schemas.microsoft.com/office/drawing/2014/main" id="{255876D5-B8C9-4892-B39D-2D94EA4D227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4" y="1521"/>
                <a:ext cx="230" cy="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1072" name="Oval 85">
                <a:extLst>
                  <a:ext uri="{FF2B5EF4-FFF2-40B4-BE49-F238E27FC236}">
                    <a16:creationId xmlns:a16="http://schemas.microsoft.com/office/drawing/2014/main" id="{29A86220-8824-4414-9FB4-EAAE3C3B50DE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flipH="1">
                <a:off x="1415" y="1276"/>
                <a:ext cx="266" cy="266"/>
              </a:xfrm>
              <a:prstGeom prst="ellipse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rgbClr val="925800"/>
                  </a:gs>
                </a:gsLst>
                <a:path path="rect">
                  <a:fillToRect t="100000" r="10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r" rtl="1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073" name="Oval 86">
                <a:extLst>
                  <a:ext uri="{FF2B5EF4-FFF2-40B4-BE49-F238E27FC236}">
                    <a16:creationId xmlns:a16="http://schemas.microsoft.com/office/drawing/2014/main" id="{5C93F919-0904-4AB4-BA37-0B591208FA32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flipH="1">
                <a:off x="1422" y="1282"/>
                <a:ext cx="254" cy="254"/>
              </a:xfrm>
              <a:prstGeom prst="ellipse">
                <a:avLst/>
              </a:prstGeom>
              <a:gradFill rotWithShape="0">
                <a:gsLst>
                  <a:gs pos="0">
                    <a:srgbClr val="A26100"/>
                  </a:gs>
                  <a:gs pos="100000">
                    <a:srgbClr val="FF9900">
                      <a:alpha val="85001"/>
                    </a:srgbClr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r" rtl="1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71074" name="Picture 87" descr="Picture1">
                <a:extLst>
                  <a:ext uri="{FF2B5EF4-FFF2-40B4-BE49-F238E27FC236}">
                    <a16:creationId xmlns:a16="http://schemas.microsoft.com/office/drawing/2014/main" id="{3FAA819D-7D32-4965-A8F2-66E325148EC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96" y="1278"/>
                <a:ext cx="174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71070" name="Text Box 88">
              <a:hlinkClick r:id="rId5" action="ppaction://hlinksldjump"/>
              <a:extLst>
                <a:ext uri="{FF2B5EF4-FFF2-40B4-BE49-F238E27FC236}">
                  <a16:creationId xmlns:a16="http://schemas.microsoft.com/office/drawing/2014/main" id="{ABE77C32-6556-4AC6-9D15-1991C3264CD0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441" y="129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70807" name="Group 82">
            <a:extLst>
              <a:ext uri="{FF2B5EF4-FFF2-40B4-BE49-F238E27FC236}">
                <a16:creationId xmlns:a16="http://schemas.microsoft.com/office/drawing/2014/main" id="{49BAE58C-EB6E-4238-A2A0-69A8FC094B30}"/>
              </a:ext>
            </a:extLst>
          </p:cNvPr>
          <p:cNvGrpSpPr>
            <a:grpSpLocks/>
          </p:cNvGrpSpPr>
          <p:nvPr/>
        </p:nvGrpSpPr>
        <p:grpSpPr bwMode="auto">
          <a:xfrm>
            <a:off x="1600201" y="1736726"/>
            <a:ext cx="422275" cy="473075"/>
            <a:chOff x="1415" y="1276"/>
            <a:chExt cx="266" cy="298"/>
          </a:xfrm>
        </p:grpSpPr>
        <p:grpSp>
          <p:nvGrpSpPr>
            <p:cNvPr id="71063" name="Group 83">
              <a:extLst>
                <a:ext uri="{FF2B5EF4-FFF2-40B4-BE49-F238E27FC236}">
                  <a16:creationId xmlns:a16="http://schemas.microsoft.com/office/drawing/2014/main" id="{CA00435D-FD2E-4D8D-B7F7-40C5438D5CF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15" y="1276"/>
              <a:ext cx="266" cy="298"/>
              <a:chOff x="1415" y="1276"/>
              <a:chExt cx="266" cy="298"/>
            </a:xfrm>
          </p:grpSpPr>
          <p:pic>
            <p:nvPicPr>
              <p:cNvPr id="71065" name="Picture 84" descr="Picture2">
                <a:extLst>
                  <a:ext uri="{FF2B5EF4-FFF2-40B4-BE49-F238E27FC236}">
                    <a16:creationId xmlns:a16="http://schemas.microsoft.com/office/drawing/2014/main" id="{E77F1280-8636-4AF0-8651-1E7FC68CFEA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4" y="1521"/>
                <a:ext cx="230" cy="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1066" name="Oval 85">
                <a:extLst>
                  <a:ext uri="{FF2B5EF4-FFF2-40B4-BE49-F238E27FC236}">
                    <a16:creationId xmlns:a16="http://schemas.microsoft.com/office/drawing/2014/main" id="{C04E58FF-2452-4F7B-B761-EE7D338AAE78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flipH="1">
                <a:off x="1415" y="1276"/>
                <a:ext cx="266" cy="266"/>
              </a:xfrm>
              <a:prstGeom prst="ellipse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rgbClr val="925800"/>
                  </a:gs>
                </a:gsLst>
                <a:path path="rect">
                  <a:fillToRect t="100000" r="10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r" rtl="1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067" name="Oval 86">
                <a:extLst>
                  <a:ext uri="{FF2B5EF4-FFF2-40B4-BE49-F238E27FC236}">
                    <a16:creationId xmlns:a16="http://schemas.microsoft.com/office/drawing/2014/main" id="{8504F4AD-D715-4129-95BB-E53951851DE0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flipH="1">
                <a:off x="1422" y="1282"/>
                <a:ext cx="254" cy="254"/>
              </a:xfrm>
              <a:prstGeom prst="ellipse">
                <a:avLst/>
              </a:prstGeom>
              <a:gradFill rotWithShape="0">
                <a:gsLst>
                  <a:gs pos="0">
                    <a:srgbClr val="A26100"/>
                  </a:gs>
                  <a:gs pos="100000">
                    <a:srgbClr val="FF9900">
                      <a:alpha val="85001"/>
                    </a:srgbClr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r" rtl="1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71068" name="Picture 87" descr="Picture1">
                <a:extLst>
                  <a:ext uri="{FF2B5EF4-FFF2-40B4-BE49-F238E27FC236}">
                    <a16:creationId xmlns:a16="http://schemas.microsoft.com/office/drawing/2014/main" id="{05484294-8647-4F34-9A6B-D14F47D0F14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96" y="1278"/>
                <a:ext cx="174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71064" name="Text Box 88">
              <a:hlinkClick r:id="rId6" action="ppaction://hlinksldjump"/>
              <a:extLst>
                <a:ext uri="{FF2B5EF4-FFF2-40B4-BE49-F238E27FC236}">
                  <a16:creationId xmlns:a16="http://schemas.microsoft.com/office/drawing/2014/main" id="{09E72E4A-EDE3-460B-ABA1-ACE90392B602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441" y="129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70808" name="Group 82">
            <a:extLst>
              <a:ext uri="{FF2B5EF4-FFF2-40B4-BE49-F238E27FC236}">
                <a16:creationId xmlns:a16="http://schemas.microsoft.com/office/drawing/2014/main" id="{9C0F9513-7902-4989-A0FF-37429F8EE872}"/>
              </a:ext>
            </a:extLst>
          </p:cNvPr>
          <p:cNvGrpSpPr>
            <a:grpSpLocks/>
          </p:cNvGrpSpPr>
          <p:nvPr/>
        </p:nvGrpSpPr>
        <p:grpSpPr bwMode="auto">
          <a:xfrm>
            <a:off x="1600201" y="2482851"/>
            <a:ext cx="422275" cy="473075"/>
            <a:chOff x="1415" y="1276"/>
            <a:chExt cx="266" cy="298"/>
          </a:xfrm>
        </p:grpSpPr>
        <p:grpSp>
          <p:nvGrpSpPr>
            <p:cNvPr id="71057" name="Group 83">
              <a:extLst>
                <a:ext uri="{FF2B5EF4-FFF2-40B4-BE49-F238E27FC236}">
                  <a16:creationId xmlns:a16="http://schemas.microsoft.com/office/drawing/2014/main" id="{F69C7D88-BAD0-49A2-ABA7-82D69C2E917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15" y="1276"/>
              <a:ext cx="266" cy="298"/>
              <a:chOff x="1415" y="1276"/>
              <a:chExt cx="266" cy="298"/>
            </a:xfrm>
          </p:grpSpPr>
          <p:pic>
            <p:nvPicPr>
              <p:cNvPr id="71059" name="Picture 84" descr="Picture2">
                <a:extLst>
                  <a:ext uri="{FF2B5EF4-FFF2-40B4-BE49-F238E27FC236}">
                    <a16:creationId xmlns:a16="http://schemas.microsoft.com/office/drawing/2014/main" id="{1BCE6390-7216-4E96-B350-8E33DC52367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4" y="1521"/>
                <a:ext cx="230" cy="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1060" name="Oval 85">
                <a:extLst>
                  <a:ext uri="{FF2B5EF4-FFF2-40B4-BE49-F238E27FC236}">
                    <a16:creationId xmlns:a16="http://schemas.microsoft.com/office/drawing/2014/main" id="{B842D40F-13B5-40BF-BC3E-27476DA5C000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flipH="1">
                <a:off x="1415" y="1276"/>
                <a:ext cx="266" cy="266"/>
              </a:xfrm>
              <a:prstGeom prst="ellipse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rgbClr val="925800"/>
                  </a:gs>
                </a:gsLst>
                <a:path path="rect">
                  <a:fillToRect t="100000" r="10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r" rtl="1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061" name="Oval 86">
                <a:extLst>
                  <a:ext uri="{FF2B5EF4-FFF2-40B4-BE49-F238E27FC236}">
                    <a16:creationId xmlns:a16="http://schemas.microsoft.com/office/drawing/2014/main" id="{5FBDA861-9959-45D9-8CE7-A49494A456E0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flipH="1">
                <a:off x="1422" y="1282"/>
                <a:ext cx="254" cy="254"/>
              </a:xfrm>
              <a:prstGeom prst="ellipse">
                <a:avLst/>
              </a:prstGeom>
              <a:gradFill rotWithShape="0">
                <a:gsLst>
                  <a:gs pos="0">
                    <a:srgbClr val="A26100"/>
                  </a:gs>
                  <a:gs pos="100000">
                    <a:srgbClr val="FF9900">
                      <a:alpha val="85001"/>
                    </a:srgbClr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r" rtl="1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71062" name="Picture 87" descr="Picture1">
                <a:extLst>
                  <a:ext uri="{FF2B5EF4-FFF2-40B4-BE49-F238E27FC236}">
                    <a16:creationId xmlns:a16="http://schemas.microsoft.com/office/drawing/2014/main" id="{2C7D23D9-FF55-4C57-84A4-71354279203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96" y="1278"/>
                <a:ext cx="174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71058" name="Text Box 88">
              <a:hlinkClick r:id="rId7" action="ppaction://hlinksldjump"/>
              <a:extLst>
                <a:ext uri="{FF2B5EF4-FFF2-40B4-BE49-F238E27FC236}">
                  <a16:creationId xmlns:a16="http://schemas.microsoft.com/office/drawing/2014/main" id="{81BB7CFD-5422-4420-909C-DF03301AE28A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441" y="129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70809" name="Group 82">
            <a:extLst>
              <a:ext uri="{FF2B5EF4-FFF2-40B4-BE49-F238E27FC236}">
                <a16:creationId xmlns:a16="http://schemas.microsoft.com/office/drawing/2014/main" id="{18EDB89C-59A4-4B44-B8B5-30F8F95EB111}"/>
              </a:ext>
            </a:extLst>
          </p:cNvPr>
          <p:cNvGrpSpPr>
            <a:grpSpLocks/>
          </p:cNvGrpSpPr>
          <p:nvPr/>
        </p:nvGrpSpPr>
        <p:grpSpPr bwMode="auto">
          <a:xfrm>
            <a:off x="1600201" y="3260726"/>
            <a:ext cx="422275" cy="473075"/>
            <a:chOff x="1415" y="1276"/>
            <a:chExt cx="266" cy="298"/>
          </a:xfrm>
        </p:grpSpPr>
        <p:grpSp>
          <p:nvGrpSpPr>
            <p:cNvPr id="71051" name="Group 83">
              <a:extLst>
                <a:ext uri="{FF2B5EF4-FFF2-40B4-BE49-F238E27FC236}">
                  <a16:creationId xmlns:a16="http://schemas.microsoft.com/office/drawing/2014/main" id="{97AC0612-3F24-451C-8A09-1CEC3C85C8D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15" y="1276"/>
              <a:ext cx="266" cy="298"/>
              <a:chOff x="1415" y="1276"/>
              <a:chExt cx="266" cy="298"/>
            </a:xfrm>
          </p:grpSpPr>
          <p:pic>
            <p:nvPicPr>
              <p:cNvPr id="71053" name="Picture 84" descr="Picture2">
                <a:extLst>
                  <a:ext uri="{FF2B5EF4-FFF2-40B4-BE49-F238E27FC236}">
                    <a16:creationId xmlns:a16="http://schemas.microsoft.com/office/drawing/2014/main" id="{FE16298C-D1AE-434A-A039-8EFB2DDDEBF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4" y="1521"/>
                <a:ext cx="230" cy="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1054" name="Oval 85">
                <a:extLst>
                  <a:ext uri="{FF2B5EF4-FFF2-40B4-BE49-F238E27FC236}">
                    <a16:creationId xmlns:a16="http://schemas.microsoft.com/office/drawing/2014/main" id="{ADD5F326-7C5B-4B2E-A1BF-507F309E42A9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flipH="1">
                <a:off x="1415" y="1276"/>
                <a:ext cx="266" cy="266"/>
              </a:xfrm>
              <a:prstGeom prst="ellipse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rgbClr val="925800"/>
                  </a:gs>
                </a:gsLst>
                <a:path path="rect">
                  <a:fillToRect t="100000" r="10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r" rtl="1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055" name="Oval 86">
                <a:extLst>
                  <a:ext uri="{FF2B5EF4-FFF2-40B4-BE49-F238E27FC236}">
                    <a16:creationId xmlns:a16="http://schemas.microsoft.com/office/drawing/2014/main" id="{042D9DC8-6959-491A-8654-D3E557D12586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flipH="1">
                <a:off x="1422" y="1282"/>
                <a:ext cx="254" cy="254"/>
              </a:xfrm>
              <a:prstGeom prst="ellipse">
                <a:avLst/>
              </a:prstGeom>
              <a:gradFill rotWithShape="0">
                <a:gsLst>
                  <a:gs pos="0">
                    <a:srgbClr val="A26100"/>
                  </a:gs>
                  <a:gs pos="100000">
                    <a:srgbClr val="FF9900">
                      <a:alpha val="85001"/>
                    </a:srgbClr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r" rtl="1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71056" name="Picture 87" descr="Picture1">
                <a:extLst>
                  <a:ext uri="{FF2B5EF4-FFF2-40B4-BE49-F238E27FC236}">
                    <a16:creationId xmlns:a16="http://schemas.microsoft.com/office/drawing/2014/main" id="{21D7F058-1FC0-4B44-AA0A-A51E63B1159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96" y="1278"/>
                <a:ext cx="174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71052" name="Text Box 88">
              <a:hlinkClick r:id="rId8" action="ppaction://hlinksldjump"/>
              <a:extLst>
                <a:ext uri="{FF2B5EF4-FFF2-40B4-BE49-F238E27FC236}">
                  <a16:creationId xmlns:a16="http://schemas.microsoft.com/office/drawing/2014/main" id="{46D5D6C9-25A9-4B31-B1B6-2E750F62ECD9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441" y="129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70810" name="Group 82">
            <a:extLst>
              <a:ext uri="{FF2B5EF4-FFF2-40B4-BE49-F238E27FC236}">
                <a16:creationId xmlns:a16="http://schemas.microsoft.com/office/drawing/2014/main" id="{C19DA947-722C-497B-8C15-91A35D9BBB41}"/>
              </a:ext>
            </a:extLst>
          </p:cNvPr>
          <p:cNvGrpSpPr>
            <a:grpSpLocks/>
          </p:cNvGrpSpPr>
          <p:nvPr/>
        </p:nvGrpSpPr>
        <p:grpSpPr bwMode="auto">
          <a:xfrm>
            <a:off x="1600201" y="3946526"/>
            <a:ext cx="422275" cy="473075"/>
            <a:chOff x="1415" y="1276"/>
            <a:chExt cx="266" cy="298"/>
          </a:xfrm>
        </p:grpSpPr>
        <p:grpSp>
          <p:nvGrpSpPr>
            <p:cNvPr id="71045" name="Group 83">
              <a:extLst>
                <a:ext uri="{FF2B5EF4-FFF2-40B4-BE49-F238E27FC236}">
                  <a16:creationId xmlns:a16="http://schemas.microsoft.com/office/drawing/2014/main" id="{66943166-9F10-42F9-8447-1091DE449C2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15" y="1276"/>
              <a:ext cx="266" cy="298"/>
              <a:chOff x="1415" y="1276"/>
              <a:chExt cx="266" cy="298"/>
            </a:xfrm>
          </p:grpSpPr>
          <p:pic>
            <p:nvPicPr>
              <p:cNvPr id="71047" name="Picture 84" descr="Picture2">
                <a:extLst>
                  <a:ext uri="{FF2B5EF4-FFF2-40B4-BE49-F238E27FC236}">
                    <a16:creationId xmlns:a16="http://schemas.microsoft.com/office/drawing/2014/main" id="{FB3E4563-A0C8-4503-92AF-E2B11DCB731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4" y="1521"/>
                <a:ext cx="230" cy="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1048" name="Oval 85">
                <a:extLst>
                  <a:ext uri="{FF2B5EF4-FFF2-40B4-BE49-F238E27FC236}">
                    <a16:creationId xmlns:a16="http://schemas.microsoft.com/office/drawing/2014/main" id="{DEE3530C-16C2-4ED9-BB96-BC5F138AFE0A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flipH="1">
                <a:off x="1415" y="1276"/>
                <a:ext cx="266" cy="266"/>
              </a:xfrm>
              <a:prstGeom prst="ellipse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rgbClr val="925800"/>
                  </a:gs>
                </a:gsLst>
                <a:path path="rect">
                  <a:fillToRect t="100000" r="10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r" rtl="1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049" name="Oval 86">
                <a:extLst>
                  <a:ext uri="{FF2B5EF4-FFF2-40B4-BE49-F238E27FC236}">
                    <a16:creationId xmlns:a16="http://schemas.microsoft.com/office/drawing/2014/main" id="{14751C47-8A33-4044-84EE-41297BEBBE5C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flipH="1">
                <a:off x="1422" y="1282"/>
                <a:ext cx="254" cy="254"/>
              </a:xfrm>
              <a:prstGeom prst="ellipse">
                <a:avLst/>
              </a:prstGeom>
              <a:gradFill rotWithShape="0">
                <a:gsLst>
                  <a:gs pos="0">
                    <a:srgbClr val="A26100"/>
                  </a:gs>
                  <a:gs pos="100000">
                    <a:srgbClr val="FF9900">
                      <a:alpha val="85001"/>
                    </a:srgbClr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r" rtl="1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71050" name="Picture 87" descr="Picture1">
                <a:extLst>
                  <a:ext uri="{FF2B5EF4-FFF2-40B4-BE49-F238E27FC236}">
                    <a16:creationId xmlns:a16="http://schemas.microsoft.com/office/drawing/2014/main" id="{EA8C844E-D54A-4904-8FC6-ECC322926E0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96" y="1278"/>
                <a:ext cx="174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71046" name="Text Box 88">
              <a:hlinkClick r:id="rId9" action="ppaction://hlinksldjump"/>
              <a:extLst>
                <a:ext uri="{FF2B5EF4-FFF2-40B4-BE49-F238E27FC236}">
                  <a16:creationId xmlns:a16="http://schemas.microsoft.com/office/drawing/2014/main" id="{2C174CCC-E65E-4E79-B0A6-AF2A0A468A62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441" y="129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grpSp>
        <p:nvGrpSpPr>
          <p:cNvPr id="70811" name="Group 82">
            <a:extLst>
              <a:ext uri="{FF2B5EF4-FFF2-40B4-BE49-F238E27FC236}">
                <a16:creationId xmlns:a16="http://schemas.microsoft.com/office/drawing/2014/main" id="{36211989-02A1-4465-A217-1BB902B31117}"/>
              </a:ext>
            </a:extLst>
          </p:cNvPr>
          <p:cNvGrpSpPr>
            <a:grpSpLocks/>
          </p:cNvGrpSpPr>
          <p:nvPr/>
        </p:nvGrpSpPr>
        <p:grpSpPr bwMode="auto">
          <a:xfrm>
            <a:off x="1600201" y="4708526"/>
            <a:ext cx="422275" cy="473075"/>
            <a:chOff x="1415" y="1276"/>
            <a:chExt cx="266" cy="298"/>
          </a:xfrm>
        </p:grpSpPr>
        <p:grpSp>
          <p:nvGrpSpPr>
            <p:cNvPr id="71039" name="Group 83">
              <a:extLst>
                <a:ext uri="{FF2B5EF4-FFF2-40B4-BE49-F238E27FC236}">
                  <a16:creationId xmlns:a16="http://schemas.microsoft.com/office/drawing/2014/main" id="{DF9ED866-4F24-4678-AE09-2ACDA9B2E6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15" y="1276"/>
              <a:ext cx="266" cy="298"/>
              <a:chOff x="1415" y="1276"/>
              <a:chExt cx="266" cy="298"/>
            </a:xfrm>
          </p:grpSpPr>
          <p:pic>
            <p:nvPicPr>
              <p:cNvPr id="71041" name="Picture 84" descr="Picture2">
                <a:extLst>
                  <a:ext uri="{FF2B5EF4-FFF2-40B4-BE49-F238E27FC236}">
                    <a16:creationId xmlns:a16="http://schemas.microsoft.com/office/drawing/2014/main" id="{654914B3-B087-48ED-88DC-F80AECCEC63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4" y="1521"/>
                <a:ext cx="230" cy="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1042" name="Oval 85">
                <a:extLst>
                  <a:ext uri="{FF2B5EF4-FFF2-40B4-BE49-F238E27FC236}">
                    <a16:creationId xmlns:a16="http://schemas.microsoft.com/office/drawing/2014/main" id="{1FBACFE3-20C3-4B8F-A98B-B2E40FE0437E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flipH="1">
                <a:off x="1415" y="1276"/>
                <a:ext cx="266" cy="266"/>
              </a:xfrm>
              <a:prstGeom prst="ellipse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rgbClr val="925800"/>
                  </a:gs>
                </a:gsLst>
                <a:path path="rect">
                  <a:fillToRect t="100000" r="10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r" rtl="1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043" name="Oval 86">
                <a:extLst>
                  <a:ext uri="{FF2B5EF4-FFF2-40B4-BE49-F238E27FC236}">
                    <a16:creationId xmlns:a16="http://schemas.microsoft.com/office/drawing/2014/main" id="{A840DD25-CC2B-465B-ADB7-0F0368BEF1DA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flipH="1">
                <a:off x="1422" y="1282"/>
                <a:ext cx="254" cy="254"/>
              </a:xfrm>
              <a:prstGeom prst="ellipse">
                <a:avLst/>
              </a:prstGeom>
              <a:gradFill rotWithShape="0">
                <a:gsLst>
                  <a:gs pos="0">
                    <a:srgbClr val="A26100"/>
                  </a:gs>
                  <a:gs pos="100000">
                    <a:srgbClr val="FF9900">
                      <a:alpha val="85001"/>
                    </a:srgbClr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r" rtl="1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71044" name="Picture 87" descr="Picture1">
                <a:extLst>
                  <a:ext uri="{FF2B5EF4-FFF2-40B4-BE49-F238E27FC236}">
                    <a16:creationId xmlns:a16="http://schemas.microsoft.com/office/drawing/2014/main" id="{5336969D-7979-494E-A6EB-2D92C7A38B1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96" y="1278"/>
                <a:ext cx="174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71040" name="Text Box 88">
              <a:hlinkClick r:id="rId10" action="ppaction://hlinksldjump"/>
              <a:extLst>
                <a:ext uri="{FF2B5EF4-FFF2-40B4-BE49-F238E27FC236}">
                  <a16:creationId xmlns:a16="http://schemas.microsoft.com/office/drawing/2014/main" id="{A7D7619A-D4DB-4462-9E17-4DFFE428428E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441" y="129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</p:grpSp>
      <p:grpSp>
        <p:nvGrpSpPr>
          <p:cNvPr id="70812" name="Group 82">
            <a:extLst>
              <a:ext uri="{FF2B5EF4-FFF2-40B4-BE49-F238E27FC236}">
                <a16:creationId xmlns:a16="http://schemas.microsoft.com/office/drawing/2014/main" id="{870C8438-DAB8-4947-A2BD-5FC6D842E381}"/>
              </a:ext>
            </a:extLst>
          </p:cNvPr>
          <p:cNvGrpSpPr>
            <a:grpSpLocks/>
          </p:cNvGrpSpPr>
          <p:nvPr/>
        </p:nvGrpSpPr>
        <p:grpSpPr bwMode="auto">
          <a:xfrm>
            <a:off x="1600201" y="5454651"/>
            <a:ext cx="422275" cy="473075"/>
            <a:chOff x="1415" y="1276"/>
            <a:chExt cx="266" cy="298"/>
          </a:xfrm>
        </p:grpSpPr>
        <p:grpSp>
          <p:nvGrpSpPr>
            <p:cNvPr id="71033" name="Group 83">
              <a:extLst>
                <a:ext uri="{FF2B5EF4-FFF2-40B4-BE49-F238E27FC236}">
                  <a16:creationId xmlns:a16="http://schemas.microsoft.com/office/drawing/2014/main" id="{CDDEC46C-10AD-4183-897F-D592354DB3C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15" y="1276"/>
              <a:ext cx="266" cy="298"/>
              <a:chOff x="1415" y="1276"/>
              <a:chExt cx="266" cy="298"/>
            </a:xfrm>
          </p:grpSpPr>
          <p:pic>
            <p:nvPicPr>
              <p:cNvPr id="71035" name="Picture 84" descr="Picture2">
                <a:extLst>
                  <a:ext uri="{FF2B5EF4-FFF2-40B4-BE49-F238E27FC236}">
                    <a16:creationId xmlns:a16="http://schemas.microsoft.com/office/drawing/2014/main" id="{118F0774-0802-42A1-83CD-EFA9AA57ACA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4" y="1521"/>
                <a:ext cx="230" cy="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1036" name="Oval 85">
                <a:extLst>
                  <a:ext uri="{FF2B5EF4-FFF2-40B4-BE49-F238E27FC236}">
                    <a16:creationId xmlns:a16="http://schemas.microsoft.com/office/drawing/2014/main" id="{2783AED5-8EA3-42DC-84D7-53BB3D439619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flipH="1">
                <a:off x="1415" y="1276"/>
                <a:ext cx="266" cy="266"/>
              </a:xfrm>
              <a:prstGeom prst="ellipse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rgbClr val="925800"/>
                  </a:gs>
                </a:gsLst>
                <a:path path="rect">
                  <a:fillToRect t="100000" r="10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r" rtl="1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037" name="Oval 86">
                <a:extLst>
                  <a:ext uri="{FF2B5EF4-FFF2-40B4-BE49-F238E27FC236}">
                    <a16:creationId xmlns:a16="http://schemas.microsoft.com/office/drawing/2014/main" id="{AD3A3ADE-9D7A-4EB6-A5BD-3C1D0F9BE670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flipH="1">
                <a:off x="1422" y="1282"/>
                <a:ext cx="254" cy="254"/>
              </a:xfrm>
              <a:prstGeom prst="ellipse">
                <a:avLst/>
              </a:prstGeom>
              <a:gradFill rotWithShape="0">
                <a:gsLst>
                  <a:gs pos="0">
                    <a:srgbClr val="A26100"/>
                  </a:gs>
                  <a:gs pos="100000">
                    <a:srgbClr val="FF9900">
                      <a:alpha val="85001"/>
                    </a:srgbClr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r" rtl="1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71038" name="Picture 87" descr="Picture1">
                <a:extLst>
                  <a:ext uri="{FF2B5EF4-FFF2-40B4-BE49-F238E27FC236}">
                    <a16:creationId xmlns:a16="http://schemas.microsoft.com/office/drawing/2014/main" id="{7259DBE0-DB43-4A8C-AB32-E27A48E12E0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96" y="1278"/>
                <a:ext cx="174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71034" name="Text Box 88">
              <a:hlinkClick r:id="rId11" action="ppaction://hlinksldjump"/>
              <a:extLst>
                <a:ext uri="{FF2B5EF4-FFF2-40B4-BE49-F238E27FC236}">
                  <a16:creationId xmlns:a16="http://schemas.microsoft.com/office/drawing/2014/main" id="{12196D50-56E6-4F5D-A163-BFD0F0781F81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441" y="129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</p:grpSp>
      <p:grpSp>
        <p:nvGrpSpPr>
          <p:cNvPr id="70813" name="Group 82">
            <a:extLst>
              <a:ext uri="{FF2B5EF4-FFF2-40B4-BE49-F238E27FC236}">
                <a16:creationId xmlns:a16="http://schemas.microsoft.com/office/drawing/2014/main" id="{BBF11CA7-FE8B-4476-90F7-EF5ADACD8212}"/>
              </a:ext>
            </a:extLst>
          </p:cNvPr>
          <p:cNvGrpSpPr>
            <a:grpSpLocks/>
          </p:cNvGrpSpPr>
          <p:nvPr/>
        </p:nvGrpSpPr>
        <p:grpSpPr bwMode="auto">
          <a:xfrm>
            <a:off x="1600201" y="6156326"/>
            <a:ext cx="422275" cy="473075"/>
            <a:chOff x="1415" y="1276"/>
            <a:chExt cx="266" cy="298"/>
          </a:xfrm>
        </p:grpSpPr>
        <p:grpSp>
          <p:nvGrpSpPr>
            <p:cNvPr id="71027" name="Group 83">
              <a:extLst>
                <a:ext uri="{FF2B5EF4-FFF2-40B4-BE49-F238E27FC236}">
                  <a16:creationId xmlns:a16="http://schemas.microsoft.com/office/drawing/2014/main" id="{74D201D8-D109-4043-B402-9C8C0FC7C10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15" y="1276"/>
              <a:ext cx="266" cy="298"/>
              <a:chOff x="1415" y="1276"/>
              <a:chExt cx="266" cy="298"/>
            </a:xfrm>
          </p:grpSpPr>
          <p:pic>
            <p:nvPicPr>
              <p:cNvPr id="71029" name="Picture 84" descr="Picture2">
                <a:extLst>
                  <a:ext uri="{FF2B5EF4-FFF2-40B4-BE49-F238E27FC236}">
                    <a16:creationId xmlns:a16="http://schemas.microsoft.com/office/drawing/2014/main" id="{2309B75B-20F0-46E6-843B-6612AC555DC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4" y="1521"/>
                <a:ext cx="230" cy="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1030" name="Oval 85">
                <a:extLst>
                  <a:ext uri="{FF2B5EF4-FFF2-40B4-BE49-F238E27FC236}">
                    <a16:creationId xmlns:a16="http://schemas.microsoft.com/office/drawing/2014/main" id="{42DB2127-C643-40FE-B40B-848884FE757A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flipH="1">
                <a:off x="1415" y="1276"/>
                <a:ext cx="266" cy="266"/>
              </a:xfrm>
              <a:prstGeom prst="ellipse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rgbClr val="925800"/>
                  </a:gs>
                </a:gsLst>
                <a:path path="rect">
                  <a:fillToRect t="100000" r="10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r" rtl="1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031" name="Oval 86">
                <a:extLst>
                  <a:ext uri="{FF2B5EF4-FFF2-40B4-BE49-F238E27FC236}">
                    <a16:creationId xmlns:a16="http://schemas.microsoft.com/office/drawing/2014/main" id="{5039F2E1-0F0C-4371-88BE-5CCFC4F104A8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flipH="1">
                <a:off x="1422" y="1282"/>
                <a:ext cx="254" cy="254"/>
              </a:xfrm>
              <a:prstGeom prst="ellipse">
                <a:avLst/>
              </a:prstGeom>
              <a:gradFill rotWithShape="0">
                <a:gsLst>
                  <a:gs pos="0">
                    <a:srgbClr val="A26100"/>
                  </a:gs>
                  <a:gs pos="100000">
                    <a:srgbClr val="FF9900">
                      <a:alpha val="85001"/>
                    </a:srgbClr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r" rtl="1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71032" name="Picture 87" descr="Picture1">
                <a:extLst>
                  <a:ext uri="{FF2B5EF4-FFF2-40B4-BE49-F238E27FC236}">
                    <a16:creationId xmlns:a16="http://schemas.microsoft.com/office/drawing/2014/main" id="{D431E103-47AA-409A-8E2D-FF16F34DC1A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96" y="1278"/>
                <a:ext cx="174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71028" name="Text Box 88">
              <a:hlinkClick r:id="rId12" action="ppaction://hlinksldjump"/>
              <a:extLst>
                <a:ext uri="{FF2B5EF4-FFF2-40B4-BE49-F238E27FC236}">
                  <a16:creationId xmlns:a16="http://schemas.microsoft.com/office/drawing/2014/main" id="{1E9025D8-6D45-4E69-9369-E9EB74889E62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441" y="129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</p:grpSp>
      <p:grpSp>
        <p:nvGrpSpPr>
          <p:cNvPr id="20" name="Group 82">
            <a:extLst>
              <a:ext uri="{FF2B5EF4-FFF2-40B4-BE49-F238E27FC236}">
                <a16:creationId xmlns:a16="http://schemas.microsoft.com/office/drawing/2014/main" id="{8806EB8A-8F11-4D98-9807-B12B187B2585}"/>
              </a:ext>
            </a:extLst>
          </p:cNvPr>
          <p:cNvGrpSpPr>
            <a:grpSpLocks/>
          </p:cNvGrpSpPr>
          <p:nvPr/>
        </p:nvGrpSpPr>
        <p:grpSpPr bwMode="auto">
          <a:xfrm>
            <a:off x="9982201" y="958851"/>
            <a:ext cx="422275" cy="473075"/>
            <a:chOff x="1415" y="1276"/>
            <a:chExt cx="266" cy="298"/>
          </a:xfrm>
        </p:grpSpPr>
        <p:grpSp>
          <p:nvGrpSpPr>
            <p:cNvPr id="71021" name="Group 83">
              <a:extLst>
                <a:ext uri="{FF2B5EF4-FFF2-40B4-BE49-F238E27FC236}">
                  <a16:creationId xmlns:a16="http://schemas.microsoft.com/office/drawing/2014/main" id="{8AF25DF2-3586-48FD-A1A4-F97181EDEB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15" y="1276"/>
              <a:ext cx="266" cy="298"/>
              <a:chOff x="1415" y="1276"/>
              <a:chExt cx="266" cy="298"/>
            </a:xfrm>
          </p:grpSpPr>
          <p:pic>
            <p:nvPicPr>
              <p:cNvPr id="71023" name="Picture 84" descr="Picture2">
                <a:extLst>
                  <a:ext uri="{FF2B5EF4-FFF2-40B4-BE49-F238E27FC236}">
                    <a16:creationId xmlns:a16="http://schemas.microsoft.com/office/drawing/2014/main" id="{0BBE22D0-85FE-4879-B484-23751DAB1D7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4" y="1521"/>
                <a:ext cx="230" cy="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1024" name="Oval 85">
                <a:extLst>
                  <a:ext uri="{FF2B5EF4-FFF2-40B4-BE49-F238E27FC236}">
                    <a16:creationId xmlns:a16="http://schemas.microsoft.com/office/drawing/2014/main" id="{FAF2772B-50E1-4BFA-B43B-1F88BB2482C6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flipH="1">
                <a:off x="1415" y="1276"/>
                <a:ext cx="266" cy="266"/>
              </a:xfrm>
              <a:prstGeom prst="ellipse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rgbClr val="925800"/>
                  </a:gs>
                </a:gsLst>
                <a:path path="rect">
                  <a:fillToRect t="100000" r="10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r" rtl="1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025" name="Oval 86">
                <a:extLst>
                  <a:ext uri="{FF2B5EF4-FFF2-40B4-BE49-F238E27FC236}">
                    <a16:creationId xmlns:a16="http://schemas.microsoft.com/office/drawing/2014/main" id="{84DCCB6A-B6A2-4491-88BB-B2D36260035B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flipH="1">
                <a:off x="1422" y="1282"/>
                <a:ext cx="254" cy="254"/>
              </a:xfrm>
              <a:prstGeom prst="ellipse">
                <a:avLst/>
              </a:prstGeom>
              <a:gradFill rotWithShape="0">
                <a:gsLst>
                  <a:gs pos="0">
                    <a:srgbClr val="A26100"/>
                  </a:gs>
                  <a:gs pos="100000">
                    <a:srgbClr val="FF9900">
                      <a:alpha val="85001"/>
                    </a:srgbClr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r" rtl="1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71026" name="Picture 87" descr="Picture1">
                <a:extLst>
                  <a:ext uri="{FF2B5EF4-FFF2-40B4-BE49-F238E27FC236}">
                    <a16:creationId xmlns:a16="http://schemas.microsoft.com/office/drawing/2014/main" id="{E1E2EB4E-A31C-4166-BCCA-1AB8FDD0E23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96" y="1278"/>
                <a:ext cx="174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71022" name="Text Box 88">
              <a:extLst>
                <a:ext uri="{FF2B5EF4-FFF2-40B4-BE49-F238E27FC236}">
                  <a16:creationId xmlns:a16="http://schemas.microsoft.com/office/drawing/2014/main" id="{6CE3FA7C-D644-4BB5-A22F-5D61BD38B908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459" y="1276"/>
              <a:ext cx="1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Group 82">
            <a:extLst>
              <a:ext uri="{FF2B5EF4-FFF2-40B4-BE49-F238E27FC236}">
                <a16:creationId xmlns:a16="http://schemas.microsoft.com/office/drawing/2014/main" id="{C98ECD54-D617-4E31-9E57-98BBC3ED69A9}"/>
              </a:ext>
            </a:extLst>
          </p:cNvPr>
          <p:cNvGrpSpPr>
            <a:grpSpLocks/>
          </p:cNvGrpSpPr>
          <p:nvPr/>
        </p:nvGrpSpPr>
        <p:grpSpPr bwMode="auto">
          <a:xfrm>
            <a:off x="9982201" y="1660526"/>
            <a:ext cx="422275" cy="473075"/>
            <a:chOff x="1415" y="1276"/>
            <a:chExt cx="266" cy="298"/>
          </a:xfrm>
        </p:grpSpPr>
        <p:grpSp>
          <p:nvGrpSpPr>
            <p:cNvPr id="71015" name="Group 83">
              <a:extLst>
                <a:ext uri="{FF2B5EF4-FFF2-40B4-BE49-F238E27FC236}">
                  <a16:creationId xmlns:a16="http://schemas.microsoft.com/office/drawing/2014/main" id="{1048AC62-084E-4284-96BD-0991C6DD2B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15" y="1276"/>
              <a:ext cx="266" cy="298"/>
              <a:chOff x="1415" y="1276"/>
              <a:chExt cx="266" cy="298"/>
            </a:xfrm>
          </p:grpSpPr>
          <p:pic>
            <p:nvPicPr>
              <p:cNvPr id="71017" name="Picture 84" descr="Picture2">
                <a:extLst>
                  <a:ext uri="{FF2B5EF4-FFF2-40B4-BE49-F238E27FC236}">
                    <a16:creationId xmlns:a16="http://schemas.microsoft.com/office/drawing/2014/main" id="{3909DDD1-EEA5-48AF-8D44-3A7653D7F78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4" y="1521"/>
                <a:ext cx="230" cy="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1018" name="Oval 85">
                <a:extLst>
                  <a:ext uri="{FF2B5EF4-FFF2-40B4-BE49-F238E27FC236}">
                    <a16:creationId xmlns:a16="http://schemas.microsoft.com/office/drawing/2014/main" id="{9D82E9EC-7FF6-4B74-B796-DF6738934899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flipH="1">
                <a:off x="1415" y="1276"/>
                <a:ext cx="266" cy="266"/>
              </a:xfrm>
              <a:prstGeom prst="ellipse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rgbClr val="925800"/>
                  </a:gs>
                </a:gsLst>
                <a:path path="rect">
                  <a:fillToRect t="100000" r="10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r" rtl="1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019" name="Oval 86">
                <a:extLst>
                  <a:ext uri="{FF2B5EF4-FFF2-40B4-BE49-F238E27FC236}">
                    <a16:creationId xmlns:a16="http://schemas.microsoft.com/office/drawing/2014/main" id="{5930A663-E1ED-4DA9-8C49-61681E930FC6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flipH="1">
                <a:off x="1422" y="1282"/>
                <a:ext cx="254" cy="254"/>
              </a:xfrm>
              <a:prstGeom prst="ellipse">
                <a:avLst/>
              </a:prstGeom>
              <a:gradFill rotWithShape="0">
                <a:gsLst>
                  <a:gs pos="0">
                    <a:srgbClr val="A26100"/>
                  </a:gs>
                  <a:gs pos="100000">
                    <a:srgbClr val="FF9900">
                      <a:alpha val="85001"/>
                    </a:srgbClr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r" rtl="1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71020" name="Picture 87" descr="Picture1">
                <a:extLst>
                  <a:ext uri="{FF2B5EF4-FFF2-40B4-BE49-F238E27FC236}">
                    <a16:creationId xmlns:a16="http://schemas.microsoft.com/office/drawing/2014/main" id="{82E8EF4E-E540-416C-95D0-221EBC4BAC6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96" y="1278"/>
                <a:ext cx="174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71016" name="Text Box 88">
              <a:extLst>
                <a:ext uri="{FF2B5EF4-FFF2-40B4-BE49-F238E27FC236}">
                  <a16:creationId xmlns:a16="http://schemas.microsoft.com/office/drawing/2014/main" id="{E27A6D97-F87F-4CF5-8D56-E93B79050F50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459" y="1276"/>
              <a:ext cx="1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Group 82">
            <a:extLst>
              <a:ext uri="{FF2B5EF4-FFF2-40B4-BE49-F238E27FC236}">
                <a16:creationId xmlns:a16="http://schemas.microsoft.com/office/drawing/2014/main" id="{519F97A9-DA4A-417C-9DED-E461F81842DB}"/>
              </a:ext>
            </a:extLst>
          </p:cNvPr>
          <p:cNvGrpSpPr>
            <a:grpSpLocks/>
          </p:cNvGrpSpPr>
          <p:nvPr/>
        </p:nvGrpSpPr>
        <p:grpSpPr bwMode="auto">
          <a:xfrm>
            <a:off x="9982201" y="2482851"/>
            <a:ext cx="422275" cy="473075"/>
            <a:chOff x="1415" y="1276"/>
            <a:chExt cx="266" cy="298"/>
          </a:xfrm>
        </p:grpSpPr>
        <p:grpSp>
          <p:nvGrpSpPr>
            <p:cNvPr id="71009" name="Group 83">
              <a:extLst>
                <a:ext uri="{FF2B5EF4-FFF2-40B4-BE49-F238E27FC236}">
                  <a16:creationId xmlns:a16="http://schemas.microsoft.com/office/drawing/2014/main" id="{E3851C78-397E-4BA4-81BD-B0582551215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15" y="1276"/>
              <a:ext cx="266" cy="298"/>
              <a:chOff x="1415" y="1276"/>
              <a:chExt cx="266" cy="298"/>
            </a:xfrm>
          </p:grpSpPr>
          <p:pic>
            <p:nvPicPr>
              <p:cNvPr id="71011" name="Picture 84" descr="Picture2">
                <a:extLst>
                  <a:ext uri="{FF2B5EF4-FFF2-40B4-BE49-F238E27FC236}">
                    <a16:creationId xmlns:a16="http://schemas.microsoft.com/office/drawing/2014/main" id="{66BAC4D4-A9EF-4CAE-AD48-730A417C9EA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4" y="1521"/>
                <a:ext cx="230" cy="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1012" name="Oval 85">
                <a:extLst>
                  <a:ext uri="{FF2B5EF4-FFF2-40B4-BE49-F238E27FC236}">
                    <a16:creationId xmlns:a16="http://schemas.microsoft.com/office/drawing/2014/main" id="{12C3A9BB-6F79-4974-AC34-59C1E431DD58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flipH="1">
                <a:off x="1415" y="1276"/>
                <a:ext cx="266" cy="266"/>
              </a:xfrm>
              <a:prstGeom prst="ellipse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rgbClr val="925800"/>
                  </a:gs>
                </a:gsLst>
                <a:path path="rect">
                  <a:fillToRect t="100000" r="10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r" rtl="1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013" name="Oval 86">
                <a:extLst>
                  <a:ext uri="{FF2B5EF4-FFF2-40B4-BE49-F238E27FC236}">
                    <a16:creationId xmlns:a16="http://schemas.microsoft.com/office/drawing/2014/main" id="{99B666DA-3771-429D-8B92-E1D03C162F31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flipH="1">
                <a:off x="1422" y="1282"/>
                <a:ext cx="254" cy="254"/>
              </a:xfrm>
              <a:prstGeom prst="ellipse">
                <a:avLst/>
              </a:prstGeom>
              <a:gradFill rotWithShape="0">
                <a:gsLst>
                  <a:gs pos="0">
                    <a:srgbClr val="A26100"/>
                  </a:gs>
                  <a:gs pos="100000">
                    <a:srgbClr val="FF9900">
                      <a:alpha val="85001"/>
                    </a:srgbClr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r" rtl="1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71014" name="Picture 87" descr="Picture1">
                <a:extLst>
                  <a:ext uri="{FF2B5EF4-FFF2-40B4-BE49-F238E27FC236}">
                    <a16:creationId xmlns:a16="http://schemas.microsoft.com/office/drawing/2014/main" id="{7FA4922C-9EFC-40EB-BB21-F1F56B08C64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96" y="1278"/>
                <a:ext cx="174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71010" name="Text Box 88">
              <a:extLst>
                <a:ext uri="{FF2B5EF4-FFF2-40B4-BE49-F238E27FC236}">
                  <a16:creationId xmlns:a16="http://schemas.microsoft.com/office/drawing/2014/main" id="{82BF164D-F1F8-413D-A169-8BE90FBBADBB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459" y="1276"/>
              <a:ext cx="1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 82">
            <a:extLst>
              <a:ext uri="{FF2B5EF4-FFF2-40B4-BE49-F238E27FC236}">
                <a16:creationId xmlns:a16="http://schemas.microsoft.com/office/drawing/2014/main" id="{AE7D3375-184B-4739-8FAB-F90DE438D6D3}"/>
              </a:ext>
            </a:extLst>
          </p:cNvPr>
          <p:cNvGrpSpPr>
            <a:grpSpLocks/>
          </p:cNvGrpSpPr>
          <p:nvPr/>
        </p:nvGrpSpPr>
        <p:grpSpPr bwMode="auto">
          <a:xfrm>
            <a:off x="9982201" y="3168651"/>
            <a:ext cx="422275" cy="473075"/>
            <a:chOff x="1415" y="1276"/>
            <a:chExt cx="266" cy="298"/>
          </a:xfrm>
        </p:grpSpPr>
        <p:grpSp>
          <p:nvGrpSpPr>
            <p:cNvPr id="71003" name="Group 83">
              <a:extLst>
                <a:ext uri="{FF2B5EF4-FFF2-40B4-BE49-F238E27FC236}">
                  <a16:creationId xmlns:a16="http://schemas.microsoft.com/office/drawing/2014/main" id="{95FC55E1-2E69-48EF-B71D-25140CEA680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15" y="1276"/>
              <a:ext cx="266" cy="298"/>
              <a:chOff x="1415" y="1276"/>
              <a:chExt cx="266" cy="298"/>
            </a:xfrm>
          </p:grpSpPr>
          <p:pic>
            <p:nvPicPr>
              <p:cNvPr id="71005" name="Picture 84" descr="Picture2">
                <a:extLst>
                  <a:ext uri="{FF2B5EF4-FFF2-40B4-BE49-F238E27FC236}">
                    <a16:creationId xmlns:a16="http://schemas.microsoft.com/office/drawing/2014/main" id="{254436AD-BCEF-420E-B5A4-1F0D947F1D0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4" y="1521"/>
                <a:ext cx="230" cy="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1006" name="Oval 85">
                <a:extLst>
                  <a:ext uri="{FF2B5EF4-FFF2-40B4-BE49-F238E27FC236}">
                    <a16:creationId xmlns:a16="http://schemas.microsoft.com/office/drawing/2014/main" id="{85523C2F-C964-4A6C-AC9A-07B7933FE19A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flipH="1">
                <a:off x="1415" y="1276"/>
                <a:ext cx="266" cy="266"/>
              </a:xfrm>
              <a:prstGeom prst="ellipse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rgbClr val="925800"/>
                  </a:gs>
                </a:gsLst>
                <a:path path="rect">
                  <a:fillToRect t="100000" r="10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r" rtl="1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007" name="Oval 86">
                <a:extLst>
                  <a:ext uri="{FF2B5EF4-FFF2-40B4-BE49-F238E27FC236}">
                    <a16:creationId xmlns:a16="http://schemas.microsoft.com/office/drawing/2014/main" id="{F548AB8C-5247-4EBB-95FE-3504AF807237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flipH="1">
                <a:off x="1422" y="1282"/>
                <a:ext cx="254" cy="254"/>
              </a:xfrm>
              <a:prstGeom prst="ellipse">
                <a:avLst/>
              </a:prstGeom>
              <a:gradFill rotWithShape="0">
                <a:gsLst>
                  <a:gs pos="0">
                    <a:srgbClr val="A26100"/>
                  </a:gs>
                  <a:gs pos="100000">
                    <a:srgbClr val="FF9900">
                      <a:alpha val="85001"/>
                    </a:srgbClr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r" rtl="1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71008" name="Picture 87" descr="Picture1">
                <a:extLst>
                  <a:ext uri="{FF2B5EF4-FFF2-40B4-BE49-F238E27FC236}">
                    <a16:creationId xmlns:a16="http://schemas.microsoft.com/office/drawing/2014/main" id="{C13C8588-0143-401B-AF6B-A69526C2C8E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96" y="1278"/>
                <a:ext cx="174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71004" name="Text Box 88">
              <a:extLst>
                <a:ext uri="{FF2B5EF4-FFF2-40B4-BE49-F238E27FC236}">
                  <a16:creationId xmlns:a16="http://schemas.microsoft.com/office/drawing/2014/main" id="{985A219C-C5E1-4C6E-A8E0-56613D00DF61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459" y="1276"/>
              <a:ext cx="1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" name="Group 82">
            <a:extLst>
              <a:ext uri="{FF2B5EF4-FFF2-40B4-BE49-F238E27FC236}">
                <a16:creationId xmlns:a16="http://schemas.microsoft.com/office/drawing/2014/main" id="{42A3535C-BEB1-47A7-865D-8FE0E627774F}"/>
              </a:ext>
            </a:extLst>
          </p:cNvPr>
          <p:cNvGrpSpPr>
            <a:grpSpLocks/>
          </p:cNvGrpSpPr>
          <p:nvPr/>
        </p:nvGrpSpPr>
        <p:grpSpPr bwMode="auto">
          <a:xfrm>
            <a:off x="9982201" y="3870326"/>
            <a:ext cx="422275" cy="473075"/>
            <a:chOff x="1415" y="1276"/>
            <a:chExt cx="266" cy="298"/>
          </a:xfrm>
        </p:grpSpPr>
        <p:grpSp>
          <p:nvGrpSpPr>
            <p:cNvPr id="70997" name="Group 83">
              <a:extLst>
                <a:ext uri="{FF2B5EF4-FFF2-40B4-BE49-F238E27FC236}">
                  <a16:creationId xmlns:a16="http://schemas.microsoft.com/office/drawing/2014/main" id="{BEC27552-DC93-431D-BB2A-F05C52EE10B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15" y="1276"/>
              <a:ext cx="266" cy="298"/>
              <a:chOff x="1415" y="1276"/>
              <a:chExt cx="266" cy="298"/>
            </a:xfrm>
          </p:grpSpPr>
          <p:pic>
            <p:nvPicPr>
              <p:cNvPr id="70999" name="Picture 84" descr="Picture2">
                <a:extLst>
                  <a:ext uri="{FF2B5EF4-FFF2-40B4-BE49-F238E27FC236}">
                    <a16:creationId xmlns:a16="http://schemas.microsoft.com/office/drawing/2014/main" id="{34160FA7-60C0-45CF-AD1B-C8B5BC6BED7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4" y="1521"/>
                <a:ext cx="230" cy="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1000" name="Oval 85">
                <a:extLst>
                  <a:ext uri="{FF2B5EF4-FFF2-40B4-BE49-F238E27FC236}">
                    <a16:creationId xmlns:a16="http://schemas.microsoft.com/office/drawing/2014/main" id="{ADBD26B5-37F0-4BC1-9C38-C6AE593F832A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flipH="1">
                <a:off x="1415" y="1276"/>
                <a:ext cx="266" cy="266"/>
              </a:xfrm>
              <a:prstGeom prst="ellipse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rgbClr val="925800"/>
                  </a:gs>
                </a:gsLst>
                <a:path path="rect">
                  <a:fillToRect t="100000" r="10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r" rtl="1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001" name="Oval 86">
                <a:extLst>
                  <a:ext uri="{FF2B5EF4-FFF2-40B4-BE49-F238E27FC236}">
                    <a16:creationId xmlns:a16="http://schemas.microsoft.com/office/drawing/2014/main" id="{52390257-A931-4454-A268-E45DC8A0A01E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flipH="1">
                <a:off x="1422" y="1282"/>
                <a:ext cx="254" cy="254"/>
              </a:xfrm>
              <a:prstGeom prst="ellipse">
                <a:avLst/>
              </a:prstGeom>
              <a:gradFill rotWithShape="0">
                <a:gsLst>
                  <a:gs pos="0">
                    <a:srgbClr val="A26100"/>
                  </a:gs>
                  <a:gs pos="100000">
                    <a:srgbClr val="FF9900">
                      <a:alpha val="85001"/>
                    </a:srgbClr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r" rtl="1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71002" name="Picture 87" descr="Picture1">
                <a:extLst>
                  <a:ext uri="{FF2B5EF4-FFF2-40B4-BE49-F238E27FC236}">
                    <a16:creationId xmlns:a16="http://schemas.microsoft.com/office/drawing/2014/main" id="{4B93266F-EFA4-471F-9331-2F5AB94EA99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96" y="1278"/>
                <a:ext cx="174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70998" name="Text Box 88">
              <a:extLst>
                <a:ext uri="{FF2B5EF4-FFF2-40B4-BE49-F238E27FC236}">
                  <a16:creationId xmlns:a16="http://schemas.microsoft.com/office/drawing/2014/main" id="{F9F97453-C22C-48FE-8319-5AC7691C3540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459" y="1276"/>
              <a:ext cx="1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Group 82">
            <a:extLst>
              <a:ext uri="{FF2B5EF4-FFF2-40B4-BE49-F238E27FC236}">
                <a16:creationId xmlns:a16="http://schemas.microsoft.com/office/drawing/2014/main" id="{1623EAC4-1E61-4772-9A22-78D4B80F0C9E}"/>
              </a:ext>
            </a:extLst>
          </p:cNvPr>
          <p:cNvGrpSpPr>
            <a:grpSpLocks/>
          </p:cNvGrpSpPr>
          <p:nvPr/>
        </p:nvGrpSpPr>
        <p:grpSpPr bwMode="auto">
          <a:xfrm>
            <a:off x="9982201" y="4616451"/>
            <a:ext cx="422275" cy="473075"/>
            <a:chOff x="1415" y="1276"/>
            <a:chExt cx="266" cy="298"/>
          </a:xfrm>
        </p:grpSpPr>
        <p:grpSp>
          <p:nvGrpSpPr>
            <p:cNvPr id="70991" name="Group 83">
              <a:extLst>
                <a:ext uri="{FF2B5EF4-FFF2-40B4-BE49-F238E27FC236}">
                  <a16:creationId xmlns:a16="http://schemas.microsoft.com/office/drawing/2014/main" id="{052D2130-93AB-4E0F-8175-F2058B1925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15" y="1276"/>
              <a:ext cx="266" cy="298"/>
              <a:chOff x="1415" y="1276"/>
              <a:chExt cx="266" cy="298"/>
            </a:xfrm>
          </p:grpSpPr>
          <p:pic>
            <p:nvPicPr>
              <p:cNvPr id="70993" name="Picture 84" descr="Picture2">
                <a:extLst>
                  <a:ext uri="{FF2B5EF4-FFF2-40B4-BE49-F238E27FC236}">
                    <a16:creationId xmlns:a16="http://schemas.microsoft.com/office/drawing/2014/main" id="{DEC99855-E4B7-4096-A07E-FC29B1DE590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4" y="1521"/>
                <a:ext cx="230" cy="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0994" name="Oval 85">
                <a:extLst>
                  <a:ext uri="{FF2B5EF4-FFF2-40B4-BE49-F238E27FC236}">
                    <a16:creationId xmlns:a16="http://schemas.microsoft.com/office/drawing/2014/main" id="{B8A98F00-460D-4CB0-A6C6-6ADC842F4D33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flipH="1">
                <a:off x="1415" y="1276"/>
                <a:ext cx="266" cy="266"/>
              </a:xfrm>
              <a:prstGeom prst="ellipse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rgbClr val="925800"/>
                  </a:gs>
                </a:gsLst>
                <a:path path="rect">
                  <a:fillToRect t="100000" r="10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r" rtl="1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0995" name="Oval 86">
                <a:extLst>
                  <a:ext uri="{FF2B5EF4-FFF2-40B4-BE49-F238E27FC236}">
                    <a16:creationId xmlns:a16="http://schemas.microsoft.com/office/drawing/2014/main" id="{7F07F813-FE85-4650-ABC0-707D03424707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flipH="1">
                <a:off x="1422" y="1282"/>
                <a:ext cx="254" cy="254"/>
              </a:xfrm>
              <a:prstGeom prst="ellipse">
                <a:avLst/>
              </a:prstGeom>
              <a:gradFill rotWithShape="0">
                <a:gsLst>
                  <a:gs pos="0">
                    <a:srgbClr val="A26100"/>
                  </a:gs>
                  <a:gs pos="100000">
                    <a:srgbClr val="FF9900">
                      <a:alpha val="85001"/>
                    </a:srgbClr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r" rtl="1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70996" name="Picture 87" descr="Picture1">
                <a:extLst>
                  <a:ext uri="{FF2B5EF4-FFF2-40B4-BE49-F238E27FC236}">
                    <a16:creationId xmlns:a16="http://schemas.microsoft.com/office/drawing/2014/main" id="{41979DAE-7E36-4BCB-9FE4-41EA9274937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96" y="1278"/>
                <a:ext cx="174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70992" name="Text Box 88">
              <a:extLst>
                <a:ext uri="{FF2B5EF4-FFF2-40B4-BE49-F238E27FC236}">
                  <a16:creationId xmlns:a16="http://schemas.microsoft.com/office/drawing/2014/main" id="{DDF81831-9063-45FB-A674-6DCBCD7EBF70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459" y="1276"/>
              <a:ext cx="1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6080" name="Group 82">
            <a:extLst>
              <a:ext uri="{FF2B5EF4-FFF2-40B4-BE49-F238E27FC236}">
                <a16:creationId xmlns:a16="http://schemas.microsoft.com/office/drawing/2014/main" id="{59FBDC47-6983-4218-BF3C-CAEAF52DEB72}"/>
              </a:ext>
            </a:extLst>
          </p:cNvPr>
          <p:cNvGrpSpPr>
            <a:grpSpLocks/>
          </p:cNvGrpSpPr>
          <p:nvPr/>
        </p:nvGrpSpPr>
        <p:grpSpPr bwMode="auto">
          <a:xfrm>
            <a:off x="9982201" y="5378451"/>
            <a:ext cx="422275" cy="473075"/>
            <a:chOff x="1415" y="1276"/>
            <a:chExt cx="266" cy="298"/>
          </a:xfrm>
        </p:grpSpPr>
        <p:grpSp>
          <p:nvGrpSpPr>
            <p:cNvPr id="70985" name="Group 83">
              <a:extLst>
                <a:ext uri="{FF2B5EF4-FFF2-40B4-BE49-F238E27FC236}">
                  <a16:creationId xmlns:a16="http://schemas.microsoft.com/office/drawing/2014/main" id="{A8CF9DB6-6721-48F1-8DF3-D6337410B59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15" y="1276"/>
              <a:ext cx="266" cy="298"/>
              <a:chOff x="1415" y="1276"/>
              <a:chExt cx="266" cy="298"/>
            </a:xfrm>
          </p:grpSpPr>
          <p:pic>
            <p:nvPicPr>
              <p:cNvPr id="70987" name="Picture 84" descr="Picture2">
                <a:extLst>
                  <a:ext uri="{FF2B5EF4-FFF2-40B4-BE49-F238E27FC236}">
                    <a16:creationId xmlns:a16="http://schemas.microsoft.com/office/drawing/2014/main" id="{AAB34C64-A9F3-45EC-A29C-4066E55A60A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4" y="1521"/>
                <a:ext cx="230" cy="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0988" name="Oval 85">
                <a:extLst>
                  <a:ext uri="{FF2B5EF4-FFF2-40B4-BE49-F238E27FC236}">
                    <a16:creationId xmlns:a16="http://schemas.microsoft.com/office/drawing/2014/main" id="{ADB4D103-8883-4914-AA0F-77D948A65153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flipH="1">
                <a:off x="1415" y="1276"/>
                <a:ext cx="266" cy="266"/>
              </a:xfrm>
              <a:prstGeom prst="ellipse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rgbClr val="925800"/>
                  </a:gs>
                </a:gsLst>
                <a:path path="rect">
                  <a:fillToRect t="100000" r="10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r" rtl="1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0989" name="Oval 86">
                <a:extLst>
                  <a:ext uri="{FF2B5EF4-FFF2-40B4-BE49-F238E27FC236}">
                    <a16:creationId xmlns:a16="http://schemas.microsoft.com/office/drawing/2014/main" id="{D67B646E-21ED-4CAF-A0A3-3EDE6AE25671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flipH="1">
                <a:off x="1422" y="1282"/>
                <a:ext cx="254" cy="254"/>
              </a:xfrm>
              <a:prstGeom prst="ellipse">
                <a:avLst/>
              </a:prstGeom>
              <a:gradFill rotWithShape="0">
                <a:gsLst>
                  <a:gs pos="0">
                    <a:srgbClr val="A26100"/>
                  </a:gs>
                  <a:gs pos="100000">
                    <a:srgbClr val="FF9900">
                      <a:alpha val="85001"/>
                    </a:srgbClr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r" rtl="1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70990" name="Picture 87" descr="Picture1">
                <a:extLst>
                  <a:ext uri="{FF2B5EF4-FFF2-40B4-BE49-F238E27FC236}">
                    <a16:creationId xmlns:a16="http://schemas.microsoft.com/office/drawing/2014/main" id="{DFFFF442-3902-4126-A885-F3F9832C70E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96" y="1278"/>
                <a:ext cx="174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70986" name="Text Box 88">
              <a:extLst>
                <a:ext uri="{FF2B5EF4-FFF2-40B4-BE49-F238E27FC236}">
                  <a16:creationId xmlns:a16="http://schemas.microsoft.com/office/drawing/2014/main" id="{68938389-9352-421E-99E5-6B5ECA4AA7E8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459" y="1276"/>
              <a:ext cx="1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6087" name="Group 82">
            <a:extLst>
              <a:ext uri="{FF2B5EF4-FFF2-40B4-BE49-F238E27FC236}">
                <a16:creationId xmlns:a16="http://schemas.microsoft.com/office/drawing/2014/main" id="{4E06FF62-0905-44B6-93BA-1B22E69A848E}"/>
              </a:ext>
            </a:extLst>
          </p:cNvPr>
          <p:cNvGrpSpPr>
            <a:grpSpLocks/>
          </p:cNvGrpSpPr>
          <p:nvPr/>
        </p:nvGrpSpPr>
        <p:grpSpPr bwMode="auto">
          <a:xfrm>
            <a:off x="9982201" y="6156326"/>
            <a:ext cx="422275" cy="473075"/>
            <a:chOff x="1415" y="1276"/>
            <a:chExt cx="266" cy="298"/>
          </a:xfrm>
        </p:grpSpPr>
        <p:grpSp>
          <p:nvGrpSpPr>
            <p:cNvPr id="70979" name="Group 83">
              <a:extLst>
                <a:ext uri="{FF2B5EF4-FFF2-40B4-BE49-F238E27FC236}">
                  <a16:creationId xmlns:a16="http://schemas.microsoft.com/office/drawing/2014/main" id="{4771019B-473C-45AC-B660-C3DEDCA9F38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15" y="1276"/>
              <a:ext cx="266" cy="298"/>
              <a:chOff x="1415" y="1276"/>
              <a:chExt cx="266" cy="298"/>
            </a:xfrm>
          </p:grpSpPr>
          <p:pic>
            <p:nvPicPr>
              <p:cNvPr id="70981" name="Picture 84" descr="Picture2">
                <a:extLst>
                  <a:ext uri="{FF2B5EF4-FFF2-40B4-BE49-F238E27FC236}">
                    <a16:creationId xmlns:a16="http://schemas.microsoft.com/office/drawing/2014/main" id="{EF9ECC4E-A4D9-46CB-AF43-97132DC2D6C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4" y="1521"/>
                <a:ext cx="230" cy="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0982" name="Oval 85">
                <a:extLst>
                  <a:ext uri="{FF2B5EF4-FFF2-40B4-BE49-F238E27FC236}">
                    <a16:creationId xmlns:a16="http://schemas.microsoft.com/office/drawing/2014/main" id="{BBE1EB4B-1B06-4EF8-B230-BBA100E75173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flipH="1">
                <a:off x="1415" y="1276"/>
                <a:ext cx="266" cy="266"/>
              </a:xfrm>
              <a:prstGeom prst="ellipse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rgbClr val="925800"/>
                  </a:gs>
                </a:gsLst>
                <a:path path="rect">
                  <a:fillToRect t="100000" r="10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r" rtl="1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0983" name="Oval 86">
                <a:extLst>
                  <a:ext uri="{FF2B5EF4-FFF2-40B4-BE49-F238E27FC236}">
                    <a16:creationId xmlns:a16="http://schemas.microsoft.com/office/drawing/2014/main" id="{967F9945-BC32-450F-9C31-CD146E4486EC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flipH="1">
                <a:off x="1422" y="1282"/>
                <a:ext cx="254" cy="254"/>
              </a:xfrm>
              <a:prstGeom prst="ellipse">
                <a:avLst/>
              </a:prstGeom>
              <a:gradFill rotWithShape="0">
                <a:gsLst>
                  <a:gs pos="0">
                    <a:srgbClr val="A26100"/>
                  </a:gs>
                  <a:gs pos="100000">
                    <a:srgbClr val="FF9900">
                      <a:alpha val="85001"/>
                    </a:srgbClr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r" rtl="1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70984" name="Picture 87" descr="Picture1">
                <a:extLst>
                  <a:ext uri="{FF2B5EF4-FFF2-40B4-BE49-F238E27FC236}">
                    <a16:creationId xmlns:a16="http://schemas.microsoft.com/office/drawing/2014/main" id="{9F6DF7BA-54BF-4FF3-B566-B4D1158415B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96" y="1278"/>
                <a:ext cx="174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70980" name="Text Box 88">
              <a:extLst>
                <a:ext uri="{FF2B5EF4-FFF2-40B4-BE49-F238E27FC236}">
                  <a16:creationId xmlns:a16="http://schemas.microsoft.com/office/drawing/2014/main" id="{F290FABA-6EF5-419A-A3FC-BFEB4DF07141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459" y="1276"/>
              <a:ext cx="1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TextBox 193">
            <a:extLst>
              <a:ext uri="{FF2B5EF4-FFF2-40B4-BE49-F238E27FC236}">
                <a16:creationId xmlns:a16="http://schemas.microsoft.com/office/drawing/2014/main" id="{020DA84D-FF81-44D0-9631-2500221C81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1" y="5956302"/>
            <a:ext cx="51562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4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charset="0"/>
                <a:cs typeface="Arial" charset="0"/>
              </a:rPr>
              <a:t>H</a:t>
            </a:r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76" name="TextBox 213">
            <a:extLst>
              <a:ext uri="{FF2B5EF4-FFF2-40B4-BE49-F238E27FC236}">
                <a16:creationId xmlns:a16="http://schemas.microsoft.com/office/drawing/2014/main" id="{5287BD0F-C3E7-4425-B38C-6BB78327A3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1373" y="3032126"/>
            <a:ext cx="59182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1" hangingPunct="1">
              <a:defRPr/>
            </a:pPr>
            <a:r>
              <a:rPr lang="en-US" sz="4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charset="0"/>
                <a:cs typeface="Arial" charset="0"/>
              </a:rPr>
              <a:t>N</a:t>
            </a:r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77" name="TextBox 213">
            <a:extLst>
              <a:ext uri="{FF2B5EF4-FFF2-40B4-BE49-F238E27FC236}">
                <a16:creationId xmlns:a16="http://schemas.microsoft.com/office/drawing/2014/main" id="{1D522F08-B030-4F26-86FB-30F7165E7F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5112" y="3011488"/>
            <a:ext cx="623889" cy="769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1" hangingPunct="1">
              <a:defRPr/>
            </a:pPr>
            <a:r>
              <a:rPr lang="en-US" sz="4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charset="0"/>
                <a:cs typeface="Arial" charset="0"/>
              </a:rPr>
              <a:t>O</a:t>
            </a:r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94" name="TextBox 213">
            <a:extLst>
              <a:ext uri="{FF2B5EF4-FFF2-40B4-BE49-F238E27FC236}">
                <a16:creationId xmlns:a16="http://schemas.microsoft.com/office/drawing/2014/main" id="{8ED34AAE-F9C9-41A1-BB2D-72804159D9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0912" y="801688"/>
            <a:ext cx="623889" cy="769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1" hangingPunct="1">
              <a:defRPr/>
            </a:pPr>
            <a:r>
              <a:rPr lang="en-US" sz="4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charset="0"/>
                <a:cs typeface="Arial" charset="0"/>
              </a:rPr>
              <a:t>O</a:t>
            </a:r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95" name="TextBox 214">
            <a:extLst>
              <a:ext uri="{FF2B5EF4-FFF2-40B4-BE49-F238E27FC236}">
                <a16:creationId xmlns:a16="http://schemas.microsoft.com/office/drawing/2014/main" id="{C139C95D-7DCD-4F40-B31C-F1C50D466C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5088" y="801688"/>
            <a:ext cx="529312" cy="769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4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charset="0"/>
                <a:cs typeface="Arial" charset="0"/>
              </a:rPr>
              <a:t>L</a:t>
            </a:r>
            <a:endParaRPr lang="en-US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96" name="TextBox 215">
            <a:extLst>
              <a:ext uri="{FF2B5EF4-FFF2-40B4-BE49-F238E27FC236}">
                <a16:creationId xmlns:a16="http://schemas.microsoft.com/office/drawing/2014/main" id="{94F97E77-F63C-48B2-B4B0-27543BA578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96312" y="801688"/>
            <a:ext cx="623889" cy="769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4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charset="0"/>
                <a:cs typeface="Arial" charset="0"/>
              </a:rPr>
              <a:t>O</a:t>
            </a:r>
            <a:endParaRPr lang="en-US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97" name="TextBox 216">
            <a:extLst>
              <a:ext uri="{FF2B5EF4-FFF2-40B4-BE49-F238E27FC236}">
                <a16:creationId xmlns:a16="http://schemas.microsoft.com/office/drawing/2014/main" id="{743C61FE-63D4-4724-B4AA-463ABDECCD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3074" y="801688"/>
            <a:ext cx="341760" cy="769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4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charset="0"/>
                <a:cs typeface="Arial" charset="0"/>
              </a:rPr>
              <a:t>I</a:t>
            </a:r>
            <a:endParaRPr lang="en-US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99" name="TextBox 213">
            <a:extLst>
              <a:ext uri="{FF2B5EF4-FFF2-40B4-BE49-F238E27FC236}">
                <a16:creationId xmlns:a16="http://schemas.microsoft.com/office/drawing/2014/main" id="{A3AD5A56-06E3-4336-85A5-38FF73E9A2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1" y="801688"/>
            <a:ext cx="591829" cy="769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1" hangingPunct="1">
              <a:defRPr/>
            </a:pPr>
            <a:r>
              <a:rPr lang="en-US" sz="4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charset="0"/>
                <a:cs typeface="Arial" charset="0"/>
              </a:rPr>
              <a:t>A</a:t>
            </a:r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00" name="TextBox 194">
            <a:extLst>
              <a:ext uri="{FF2B5EF4-FFF2-40B4-BE49-F238E27FC236}">
                <a16:creationId xmlns:a16="http://schemas.microsoft.com/office/drawing/2014/main" id="{F4913E6B-80D8-43F1-9B93-69801E1E72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1" y="801688"/>
            <a:ext cx="591829" cy="769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4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charset="0"/>
                <a:cs typeface="Arial" charset="0"/>
              </a:rPr>
              <a:t>B</a:t>
            </a:r>
            <a:endParaRPr lang="en-US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00F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01" name="TextBox 202">
            <a:extLst>
              <a:ext uri="{FF2B5EF4-FFF2-40B4-BE49-F238E27FC236}">
                <a16:creationId xmlns:a16="http://schemas.microsoft.com/office/drawing/2014/main" id="{15B20668-A37B-43E9-9136-6FFB35B881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1" y="1556247"/>
            <a:ext cx="591829" cy="769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4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charset="0"/>
                <a:cs typeface="Arial" charset="0"/>
              </a:rPr>
              <a:t>A</a:t>
            </a:r>
            <a:endParaRPr lang="en-US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02" name="TextBox 204">
            <a:extLst>
              <a:ext uri="{FF2B5EF4-FFF2-40B4-BE49-F238E27FC236}">
                <a16:creationId xmlns:a16="http://schemas.microsoft.com/office/drawing/2014/main" id="{8C40DB4D-2634-4953-81D6-B83C046167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1556247"/>
            <a:ext cx="561372" cy="769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4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charset="0"/>
                <a:cs typeface="Arial" charset="0"/>
              </a:rPr>
              <a:t>V</a:t>
            </a:r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03" name="TextBox 205">
            <a:extLst>
              <a:ext uri="{FF2B5EF4-FFF2-40B4-BE49-F238E27FC236}">
                <a16:creationId xmlns:a16="http://schemas.microsoft.com/office/drawing/2014/main" id="{DCCA4816-76E0-4DAB-BF45-18180F8A8A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8225" y="1556247"/>
            <a:ext cx="561372" cy="769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4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charset="0"/>
                <a:cs typeface="Arial" charset="0"/>
              </a:rPr>
              <a:t>E</a:t>
            </a:r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04" name="TextBox 206">
            <a:extLst>
              <a:ext uri="{FF2B5EF4-FFF2-40B4-BE49-F238E27FC236}">
                <a16:creationId xmlns:a16="http://schemas.microsoft.com/office/drawing/2014/main" id="{699BF57F-6718-4AE5-9C6A-29C151B166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1" y="1556247"/>
            <a:ext cx="591829" cy="769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4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charset="0"/>
                <a:cs typeface="Arial" charset="0"/>
              </a:rPr>
              <a:t>R</a:t>
            </a:r>
            <a:endParaRPr lang="en-US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05" name="TextBox 211">
            <a:extLst>
              <a:ext uri="{FF2B5EF4-FFF2-40B4-BE49-F238E27FC236}">
                <a16:creationId xmlns:a16="http://schemas.microsoft.com/office/drawing/2014/main" id="{EC2B367F-5344-4E4C-9644-BA957B00B9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6088" y="2317751"/>
            <a:ext cx="341313" cy="769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4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charset="0"/>
                <a:cs typeface="Arial" charset="0"/>
              </a:rPr>
              <a:t>I</a:t>
            </a:r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06" name="TextBox 211">
            <a:extLst>
              <a:ext uri="{FF2B5EF4-FFF2-40B4-BE49-F238E27FC236}">
                <a16:creationId xmlns:a16="http://schemas.microsoft.com/office/drawing/2014/main" id="{CD849097-FFFC-4874-A706-7FB21A7214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1" y="4459288"/>
            <a:ext cx="591829" cy="769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4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charset="0"/>
                <a:cs typeface="Arial" charset="0"/>
              </a:rPr>
              <a:t>A</a:t>
            </a:r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07" name="TextBox 211">
            <a:extLst>
              <a:ext uri="{FF2B5EF4-FFF2-40B4-BE49-F238E27FC236}">
                <a16:creationId xmlns:a16="http://schemas.microsoft.com/office/drawing/2014/main" id="{2B710AB1-3FFB-41FD-B81F-78ADD3E2CB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1" y="4459288"/>
            <a:ext cx="591829" cy="769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4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charset="0"/>
                <a:cs typeface="Arial" charset="0"/>
              </a:rPr>
              <a:t>C</a:t>
            </a:r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08" name="TextBox 211">
            <a:extLst>
              <a:ext uri="{FF2B5EF4-FFF2-40B4-BE49-F238E27FC236}">
                <a16:creationId xmlns:a16="http://schemas.microsoft.com/office/drawing/2014/main" id="{6605D53E-94E3-43BF-ADCC-02500BB571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1" y="4459288"/>
            <a:ext cx="341313" cy="769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4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charset="0"/>
                <a:cs typeface="Arial" charset="0"/>
              </a:rPr>
              <a:t>H</a:t>
            </a:r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09" name="TextBox 211">
            <a:extLst>
              <a:ext uri="{FF2B5EF4-FFF2-40B4-BE49-F238E27FC236}">
                <a16:creationId xmlns:a16="http://schemas.microsoft.com/office/drawing/2014/main" id="{3D3B254D-493A-4047-85F7-F8844DF388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6801" y="4459288"/>
            <a:ext cx="341313" cy="769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4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charset="0"/>
                <a:cs typeface="Arial" charset="0"/>
              </a:rPr>
              <a:t>I</a:t>
            </a:r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10" name="TextBox 198">
            <a:extLst>
              <a:ext uri="{FF2B5EF4-FFF2-40B4-BE49-F238E27FC236}">
                <a16:creationId xmlns:a16="http://schemas.microsoft.com/office/drawing/2014/main" id="{0FFFEE94-52D0-4338-8A34-55080314A4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1" y="5221288"/>
            <a:ext cx="591829" cy="769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4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charset="0"/>
                <a:cs typeface="Arial" charset="0"/>
              </a:rPr>
              <a:t>N</a:t>
            </a:r>
            <a:endParaRPr lang="en-US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00F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11" name="TextBox 228">
            <a:extLst>
              <a:ext uri="{FF2B5EF4-FFF2-40B4-BE49-F238E27FC236}">
                <a16:creationId xmlns:a16="http://schemas.microsoft.com/office/drawing/2014/main" id="{83708CAC-642A-405D-83C3-C32CFAFB57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9163" y="5221288"/>
            <a:ext cx="654346" cy="769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4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charset="0"/>
                <a:cs typeface="Arial" charset="0"/>
              </a:rPr>
              <a:t>M</a:t>
            </a:r>
            <a:endParaRPr lang="en-US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12" name="TextBox 229">
            <a:extLst>
              <a:ext uri="{FF2B5EF4-FFF2-40B4-BE49-F238E27FC236}">
                <a16:creationId xmlns:a16="http://schemas.microsoft.com/office/drawing/2014/main" id="{85BEDB96-166E-43F7-8590-6A79B32B49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5221288"/>
            <a:ext cx="533400" cy="769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4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charset="0"/>
                <a:cs typeface="Arial" charset="0"/>
              </a:rPr>
              <a:t>I</a:t>
            </a:r>
            <a:endParaRPr lang="en-US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9F9F5B59-62A1-4ABC-ADF4-7DED9FE0B891}"/>
              </a:ext>
            </a:extLst>
          </p:cNvPr>
          <p:cNvSpPr/>
          <p:nvPr/>
        </p:nvSpPr>
        <p:spPr>
          <a:xfrm>
            <a:off x="3430588" y="1563688"/>
            <a:ext cx="635000" cy="7270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27F5B351-ED22-40B8-9D42-DA4FBEE26AE8}"/>
              </a:ext>
            </a:extLst>
          </p:cNvPr>
          <p:cNvSpPr/>
          <p:nvPr/>
        </p:nvSpPr>
        <p:spPr>
          <a:xfrm>
            <a:off x="4087330" y="1564189"/>
            <a:ext cx="635000" cy="7270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E3A7433A-9095-4F59-9D20-7EEE85408DF1}"/>
              </a:ext>
            </a:extLst>
          </p:cNvPr>
          <p:cNvSpPr/>
          <p:nvPr/>
        </p:nvSpPr>
        <p:spPr>
          <a:xfrm>
            <a:off x="4749317" y="1564190"/>
            <a:ext cx="635000" cy="7270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85" name="Rectangle 184">
            <a:extLst>
              <a:ext uri="{FF2B5EF4-FFF2-40B4-BE49-F238E27FC236}">
                <a16:creationId xmlns:a16="http://schemas.microsoft.com/office/drawing/2014/main" id="{E35BAE5A-EA54-420C-B9D5-B4747433BBE2}"/>
              </a:ext>
            </a:extLst>
          </p:cNvPr>
          <p:cNvSpPr/>
          <p:nvPr/>
        </p:nvSpPr>
        <p:spPr>
          <a:xfrm>
            <a:off x="5409598" y="1566068"/>
            <a:ext cx="605441" cy="72519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86" name="Rectangle 185">
            <a:extLst>
              <a:ext uri="{FF2B5EF4-FFF2-40B4-BE49-F238E27FC236}">
                <a16:creationId xmlns:a16="http://schemas.microsoft.com/office/drawing/2014/main" id="{0010AEFB-56A3-4296-9254-92B297D5C3C5}"/>
              </a:ext>
            </a:extLst>
          </p:cNvPr>
          <p:cNvSpPr/>
          <p:nvPr/>
        </p:nvSpPr>
        <p:spPr>
          <a:xfrm>
            <a:off x="6034089" y="1566572"/>
            <a:ext cx="628650" cy="7270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87" name="Rectangle 186">
            <a:extLst>
              <a:ext uri="{FF2B5EF4-FFF2-40B4-BE49-F238E27FC236}">
                <a16:creationId xmlns:a16="http://schemas.microsoft.com/office/drawing/2014/main" id="{C68342B7-1C39-415E-AC0A-21E48FEF24DA}"/>
              </a:ext>
            </a:extLst>
          </p:cNvPr>
          <p:cNvSpPr/>
          <p:nvPr/>
        </p:nvSpPr>
        <p:spPr>
          <a:xfrm>
            <a:off x="6034089" y="882650"/>
            <a:ext cx="626267" cy="65960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42A322A5-4144-4B86-ABB4-49FCD02BE457}"/>
              </a:ext>
            </a:extLst>
          </p:cNvPr>
          <p:cNvSpPr/>
          <p:nvPr/>
        </p:nvSpPr>
        <p:spPr>
          <a:xfrm>
            <a:off x="6036472" y="2314575"/>
            <a:ext cx="626267" cy="68976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6EDDD0DC-285F-484D-B928-5BD7BD52E0C1}"/>
              </a:ext>
            </a:extLst>
          </p:cNvPr>
          <p:cNvSpPr/>
          <p:nvPr/>
        </p:nvSpPr>
        <p:spPr>
          <a:xfrm>
            <a:off x="6034090" y="3033712"/>
            <a:ext cx="626267" cy="70643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1985DD1B-52C5-4768-B8F3-F892CEA0260E}"/>
              </a:ext>
            </a:extLst>
          </p:cNvPr>
          <p:cNvSpPr/>
          <p:nvPr/>
        </p:nvSpPr>
        <p:spPr>
          <a:xfrm>
            <a:off x="6031709" y="3769519"/>
            <a:ext cx="626267" cy="70643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id="{9E2C0548-6BF6-4049-BA44-5EE72B776AB6}"/>
              </a:ext>
            </a:extLst>
          </p:cNvPr>
          <p:cNvSpPr/>
          <p:nvPr/>
        </p:nvSpPr>
        <p:spPr>
          <a:xfrm>
            <a:off x="6031709" y="4500563"/>
            <a:ext cx="626267" cy="73025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4707AC12-628E-453B-A241-FB94BD65FCAF}"/>
              </a:ext>
            </a:extLst>
          </p:cNvPr>
          <p:cNvSpPr/>
          <p:nvPr/>
        </p:nvSpPr>
        <p:spPr>
          <a:xfrm>
            <a:off x="6031709" y="5257801"/>
            <a:ext cx="626267" cy="70643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98DB9A90-EA70-4BB0-A510-E6586CF40818}"/>
              </a:ext>
            </a:extLst>
          </p:cNvPr>
          <p:cNvSpPr/>
          <p:nvPr/>
        </p:nvSpPr>
        <p:spPr>
          <a:xfrm>
            <a:off x="6031709" y="5991225"/>
            <a:ext cx="626267" cy="70643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C89E6B61-9A99-454D-BE93-37BC54628580}"/>
              </a:ext>
            </a:extLst>
          </p:cNvPr>
          <p:cNvSpPr/>
          <p:nvPr/>
        </p:nvSpPr>
        <p:spPr>
          <a:xfrm>
            <a:off x="6681791" y="5991225"/>
            <a:ext cx="626267" cy="70643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13" name="Rectangle 212">
            <a:extLst>
              <a:ext uri="{FF2B5EF4-FFF2-40B4-BE49-F238E27FC236}">
                <a16:creationId xmlns:a16="http://schemas.microsoft.com/office/drawing/2014/main" id="{532B8C0F-F05A-4A1C-A1AE-46E04B92CF20}"/>
              </a:ext>
            </a:extLst>
          </p:cNvPr>
          <p:cNvSpPr/>
          <p:nvPr/>
        </p:nvSpPr>
        <p:spPr>
          <a:xfrm>
            <a:off x="7331873" y="5991225"/>
            <a:ext cx="602453" cy="70643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14" name="Rectangle 213">
            <a:extLst>
              <a:ext uri="{FF2B5EF4-FFF2-40B4-BE49-F238E27FC236}">
                <a16:creationId xmlns:a16="http://schemas.microsoft.com/office/drawing/2014/main" id="{F5332429-656F-4C71-B667-F2DBA12286EA}"/>
              </a:ext>
            </a:extLst>
          </p:cNvPr>
          <p:cNvSpPr/>
          <p:nvPr/>
        </p:nvSpPr>
        <p:spPr>
          <a:xfrm>
            <a:off x="7960522" y="5991225"/>
            <a:ext cx="616741" cy="70643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53EEF101-5CE6-49F1-A611-E3FC580C95AD}"/>
              </a:ext>
            </a:extLst>
          </p:cNvPr>
          <p:cNvSpPr/>
          <p:nvPr/>
        </p:nvSpPr>
        <p:spPr>
          <a:xfrm>
            <a:off x="5398295" y="5254627"/>
            <a:ext cx="607218" cy="7143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16" name="Rectangle 215">
            <a:extLst>
              <a:ext uri="{FF2B5EF4-FFF2-40B4-BE49-F238E27FC236}">
                <a16:creationId xmlns:a16="http://schemas.microsoft.com/office/drawing/2014/main" id="{ECFB9310-39E9-4AC5-8988-A9EC8D786709}"/>
              </a:ext>
            </a:extLst>
          </p:cNvPr>
          <p:cNvSpPr/>
          <p:nvPr/>
        </p:nvSpPr>
        <p:spPr>
          <a:xfrm>
            <a:off x="4752976" y="5257008"/>
            <a:ext cx="620831" cy="7143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17" name="Rectangle 216">
            <a:extLst>
              <a:ext uri="{FF2B5EF4-FFF2-40B4-BE49-F238E27FC236}">
                <a16:creationId xmlns:a16="http://schemas.microsoft.com/office/drawing/2014/main" id="{E0EFF7B7-BEC3-4DCC-AD8C-F319374C9A8C}"/>
              </a:ext>
            </a:extLst>
          </p:cNvPr>
          <p:cNvSpPr/>
          <p:nvPr/>
        </p:nvSpPr>
        <p:spPr>
          <a:xfrm>
            <a:off x="6681791" y="4499770"/>
            <a:ext cx="611979" cy="73580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id="{33976343-6641-4BFB-B55A-307D8187B04F}"/>
              </a:ext>
            </a:extLst>
          </p:cNvPr>
          <p:cNvSpPr/>
          <p:nvPr/>
        </p:nvSpPr>
        <p:spPr>
          <a:xfrm>
            <a:off x="7322347" y="4497389"/>
            <a:ext cx="611979" cy="73580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19" name="Rectangle 218">
            <a:extLst>
              <a:ext uri="{FF2B5EF4-FFF2-40B4-BE49-F238E27FC236}">
                <a16:creationId xmlns:a16="http://schemas.microsoft.com/office/drawing/2014/main" id="{963776FF-84CC-48B8-94A4-123F93BA489A}"/>
              </a:ext>
            </a:extLst>
          </p:cNvPr>
          <p:cNvSpPr/>
          <p:nvPr/>
        </p:nvSpPr>
        <p:spPr>
          <a:xfrm>
            <a:off x="7960522" y="4499770"/>
            <a:ext cx="611979" cy="73580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20" name="Rectangle 219">
            <a:extLst>
              <a:ext uri="{FF2B5EF4-FFF2-40B4-BE49-F238E27FC236}">
                <a16:creationId xmlns:a16="http://schemas.microsoft.com/office/drawing/2014/main" id="{A75A1E40-308A-4E7A-B931-005B0C4939DA}"/>
              </a:ext>
            </a:extLst>
          </p:cNvPr>
          <p:cNvSpPr/>
          <p:nvPr/>
        </p:nvSpPr>
        <p:spPr>
          <a:xfrm>
            <a:off x="8608222" y="4499770"/>
            <a:ext cx="611979" cy="73580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21" name="Rectangle 220">
            <a:extLst>
              <a:ext uri="{FF2B5EF4-FFF2-40B4-BE49-F238E27FC236}">
                <a16:creationId xmlns:a16="http://schemas.microsoft.com/office/drawing/2014/main" id="{794BA0DE-F9F1-45C1-978F-E400D3709214}"/>
              </a:ext>
            </a:extLst>
          </p:cNvPr>
          <p:cNvSpPr/>
          <p:nvPr/>
        </p:nvSpPr>
        <p:spPr>
          <a:xfrm>
            <a:off x="5398294" y="4498182"/>
            <a:ext cx="607218" cy="73025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22" name="Rectangle 221">
            <a:extLst>
              <a:ext uri="{FF2B5EF4-FFF2-40B4-BE49-F238E27FC236}">
                <a16:creationId xmlns:a16="http://schemas.microsoft.com/office/drawing/2014/main" id="{3AB63987-7EB0-4F7C-A784-9D7AE5539B82}"/>
              </a:ext>
            </a:extLst>
          </p:cNvPr>
          <p:cNvSpPr/>
          <p:nvPr/>
        </p:nvSpPr>
        <p:spPr>
          <a:xfrm>
            <a:off x="6684171" y="3764757"/>
            <a:ext cx="616742" cy="70643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23" name="Rectangle 222">
            <a:extLst>
              <a:ext uri="{FF2B5EF4-FFF2-40B4-BE49-F238E27FC236}">
                <a16:creationId xmlns:a16="http://schemas.microsoft.com/office/drawing/2014/main" id="{569EC1EF-B2CB-4E76-B59D-EA05DDF3717C}"/>
              </a:ext>
            </a:extLst>
          </p:cNvPr>
          <p:cNvSpPr/>
          <p:nvPr/>
        </p:nvSpPr>
        <p:spPr>
          <a:xfrm>
            <a:off x="5398295" y="3769519"/>
            <a:ext cx="604837" cy="70643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id="{035CE5C1-AE88-4840-97E6-EAEE5CBF22D3}"/>
              </a:ext>
            </a:extLst>
          </p:cNvPr>
          <p:cNvSpPr/>
          <p:nvPr/>
        </p:nvSpPr>
        <p:spPr>
          <a:xfrm>
            <a:off x="4757738" y="3764757"/>
            <a:ext cx="607219" cy="70643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25" name="Rectangle 224">
            <a:extLst>
              <a:ext uri="{FF2B5EF4-FFF2-40B4-BE49-F238E27FC236}">
                <a16:creationId xmlns:a16="http://schemas.microsoft.com/office/drawing/2014/main" id="{6E207E7F-D1FC-4FD0-A5E8-C7CCC5979330}"/>
              </a:ext>
            </a:extLst>
          </p:cNvPr>
          <p:cNvSpPr/>
          <p:nvPr/>
        </p:nvSpPr>
        <p:spPr>
          <a:xfrm>
            <a:off x="4117181" y="3764757"/>
            <a:ext cx="611982" cy="70643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26" name="Rectangle 225">
            <a:extLst>
              <a:ext uri="{FF2B5EF4-FFF2-40B4-BE49-F238E27FC236}">
                <a16:creationId xmlns:a16="http://schemas.microsoft.com/office/drawing/2014/main" id="{5C3E4AD9-D311-4D65-9FE8-EB9755FD09D4}"/>
              </a:ext>
            </a:extLst>
          </p:cNvPr>
          <p:cNvSpPr/>
          <p:nvPr/>
        </p:nvSpPr>
        <p:spPr>
          <a:xfrm>
            <a:off x="3452814" y="3764757"/>
            <a:ext cx="635793" cy="70643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27" name="Rectangle 226">
            <a:extLst>
              <a:ext uri="{FF2B5EF4-FFF2-40B4-BE49-F238E27FC236}">
                <a16:creationId xmlns:a16="http://schemas.microsoft.com/office/drawing/2014/main" id="{A77878DB-84A9-4E2B-9E5B-C52170DB7712}"/>
              </a:ext>
            </a:extLst>
          </p:cNvPr>
          <p:cNvSpPr/>
          <p:nvPr/>
        </p:nvSpPr>
        <p:spPr>
          <a:xfrm>
            <a:off x="5395913" y="3033712"/>
            <a:ext cx="609600" cy="70643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28" name="Rectangle 227">
            <a:extLst>
              <a:ext uri="{FF2B5EF4-FFF2-40B4-BE49-F238E27FC236}">
                <a16:creationId xmlns:a16="http://schemas.microsoft.com/office/drawing/2014/main" id="{1D73D511-0EEB-4A3E-A072-11F50DFE9430}"/>
              </a:ext>
            </a:extLst>
          </p:cNvPr>
          <p:cNvSpPr/>
          <p:nvPr/>
        </p:nvSpPr>
        <p:spPr>
          <a:xfrm>
            <a:off x="4755356" y="3036095"/>
            <a:ext cx="609600" cy="70643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29" name="Rectangle 228">
            <a:extLst>
              <a:ext uri="{FF2B5EF4-FFF2-40B4-BE49-F238E27FC236}">
                <a16:creationId xmlns:a16="http://schemas.microsoft.com/office/drawing/2014/main" id="{9A876627-5795-42FC-BA2F-3B5D5066DCAD}"/>
              </a:ext>
            </a:extLst>
          </p:cNvPr>
          <p:cNvSpPr/>
          <p:nvPr/>
        </p:nvSpPr>
        <p:spPr>
          <a:xfrm>
            <a:off x="4112420" y="3036096"/>
            <a:ext cx="614362" cy="70643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0" name="Rectangle 229">
            <a:extLst>
              <a:ext uri="{FF2B5EF4-FFF2-40B4-BE49-F238E27FC236}">
                <a16:creationId xmlns:a16="http://schemas.microsoft.com/office/drawing/2014/main" id="{55EFE2CC-E37D-4909-A570-EF63AB24E047}"/>
              </a:ext>
            </a:extLst>
          </p:cNvPr>
          <p:cNvSpPr/>
          <p:nvPr/>
        </p:nvSpPr>
        <p:spPr>
          <a:xfrm>
            <a:off x="5393531" y="2316958"/>
            <a:ext cx="616744" cy="68976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1" name="Rectangle 230">
            <a:extLst>
              <a:ext uri="{FF2B5EF4-FFF2-40B4-BE49-F238E27FC236}">
                <a16:creationId xmlns:a16="http://schemas.microsoft.com/office/drawing/2014/main" id="{9D12EB8D-D532-4EDE-80A1-4C8A9F6E9241}"/>
              </a:ext>
            </a:extLst>
          </p:cNvPr>
          <p:cNvSpPr/>
          <p:nvPr/>
        </p:nvSpPr>
        <p:spPr>
          <a:xfrm>
            <a:off x="6688935" y="2313780"/>
            <a:ext cx="614360" cy="70008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51950ECB-AFDA-4758-8DB8-6D80DC8B0861}"/>
              </a:ext>
            </a:extLst>
          </p:cNvPr>
          <p:cNvSpPr/>
          <p:nvPr/>
        </p:nvSpPr>
        <p:spPr>
          <a:xfrm>
            <a:off x="7329492" y="2311401"/>
            <a:ext cx="614360" cy="70008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3" name="Rectangle 232">
            <a:extLst>
              <a:ext uri="{FF2B5EF4-FFF2-40B4-BE49-F238E27FC236}">
                <a16:creationId xmlns:a16="http://schemas.microsoft.com/office/drawing/2014/main" id="{B76ABDB9-1972-45B8-8BCF-AF1A65BF9FA5}"/>
              </a:ext>
            </a:extLst>
          </p:cNvPr>
          <p:cNvSpPr/>
          <p:nvPr/>
        </p:nvSpPr>
        <p:spPr>
          <a:xfrm>
            <a:off x="7972429" y="2311400"/>
            <a:ext cx="602452" cy="70008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4" name="Rectangle 233">
            <a:extLst>
              <a:ext uri="{FF2B5EF4-FFF2-40B4-BE49-F238E27FC236}">
                <a16:creationId xmlns:a16="http://schemas.microsoft.com/office/drawing/2014/main" id="{DFAB1E66-EA4B-42CE-8AA4-F0B88BE521AD}"/>
              </a:ext>
            </a:extLst>
          </p:cNvPr>
          <p:cNvSpPr/>
          <p:nvPr/>
        </p:nvSpPr>
        <p:spPr>
          <a:xfrm>
            <a:off x="8605841" y="2311400"/>
            <a:ext cx="611978" cy="70008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5" name="Rectangle 234">
            <a:extLst>
              <a:ext uri="{FF2B5EF4-FFF2-40B4-BE49-F238E27FC236}">
                <a16:creationId xmlns:a16="http://schemas.microsoft.com/office/drawing/2014/main" id="{5763005D-67A7-4D76-800E-831EEE578411}"/>
              </a:ext>
            </a:extLst>
          </p:cNvPr>
          <p:cNvSpPr/>
          <p:nvPr/>
        </p:nvSpPr>
        <p:spPr>
          <a:xfrm>
            <a:off x="6684172" y="1568450"/>
            <a:ext cx="623885" cy="72519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6" name="Rectangle 235">
            <a:extLst>
              <a:ext uri="{FF2B5EF4-FFF2-40B4-BE49-F238E27FC236}">
                <a16:creationId xmlns:a16="http://schemas.microsoft.com/office/drawing/2014/main" id="{AC90D843-9DF8-4C61-A847-4F1423697ED4}"/>
              </a:ext>
            </a:extLst>
          </p:cNvPr>
          <p:cNvSpPr/>
          <p:nvPr/>
        </p:nvSpPr>
        <p:spPr>
          <a:xfrm>
            <a:off x="7334256" y="1570831"/>
            <a:ext cx="623885" cy="72519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7" name="Rectangle 236">
            <a:extLst>
              <a:ext uri="{FF2B5EF4-FFF2-40B4-BE49-F238E27FC236}">
                <a16:creationId xmlns:a16="http://schemas.microsoft.com/office/drawing/2014/main" id="{77B6881F-73A0-4868-AFC6-F8C2D56EAF83}"/>
              </a:ext>
            </a:extLst>
          </p:cNvPr>
          <p:cNvSpPr/>
          <p:nvPr/>
        </p:nvSpPr>
        <p:spPr>
          <a:xfrm>
            <a:off x="6686552" y="882650"/>
            <a:ext cx="626267" cy="65960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8" name="Rectangle 237">
            <a:extLst>
              <a:ext uri="{FF2B5EF4-FFF2-40B4-BE49-F238E27FC236}">
                <a16:creationId xmlns:a16="http://schemas.microsoft.com/office/drawing/2014/main" id="{C98991FF-7EC2-4067-8A44-519BE9AE7FBF}"/>
              </a:ext>
            </a:extLst>
          </p:cNvPr>
          <p:cNvSpPr/>
          <p:nvPr/>
        </p:nvSpPr>
        <p:spPr>
          <a:xfrm>
            <a:off x="7339014" y="882650"/>
            <a:ext cx="619125" cy="65960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9" name="Rectangle 238">
            <a:extLst>
              <a:ext uri="{FF2B5EF4-FFF2-40B4-BE49-F238E27FC236}">
                <a16:creationId xmlns:a16="http://schemas.microsoft.com/office/drawing/2014/main" id="{387F7D2B-0E35-4AE0-A26D-651FB47AC774}"/>
              </a:ext>
            </a:extLst>
          </p:cNvPr>
          <p:cNvSpPr/>
          <p:nvPr/>
        </p:nvSpPr>
        <p:spPr>
          <a:xfrm>
            <a:off x="7983538" y="887412"/>
            <a:ext cx="596106" cy="65960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40" name="Rectangle 239">
            <a:extLst>
              <a:ext uri="{FF2B5EF4-FFF2-40B4-BE49-F238E27FC236}">
                <a16:creationId xmlns:a16="http://schemas.microsoft.com/office/drawing/2014/main" id="{43AEE7EB-E59F-4DDE-AF00-E4076C35D01B}"/>
              </a:ext>
            </a:extLst>
          </p:cNvPr>
          <p:cNvSpPr/>
          <p:nvPr/>
        </p:nvSpPr>
        <p:spPr>
          <a:xfrm>
            <a:off x="8605842" y="889793"/>
            <a:ext cx="614358" cy="65960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42" name="Rectangle 241">
            <a:extLst>
              <a:ext uri="{FF2B5EF4-FFF2-40B4-BE49-F238E27FC236}">
                <a16:creationId xmlns:a16="http://schemas.microsoft.com/office/drawing/2014/main" id="{0E085960-ABF1-48CC-A568-9137E8E7A965}"/>
              </a:ext>
            </a:extLst>
          </p:cNvPr>
          <p:cNvSpPr/>
          <p:nvPr/>
        </p:nvSpPr>
        <p:spPr>
          <a:xfrm>
            <a:off x="3452813" y="3033713"/>
            <a:ext cx="635794" cy="70643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43" name="Rectangle 242">
            <a:extLst>
              <a:ext uri="{FF2B5EF4-FFF2-40B4-BE49-F238E27FC236}">
                <a16:creationId xmlns:a16="http://schemas.microsoft.com/office/drawing/2014/main" id="{AD3665F7-C3FC-462A-B449-C57544009E88}"/>
              </a:ext>
            </a:extLst>
          </p:cNvPr>
          <p:cNvSpPr/>
          <p:nvPr/>
        </p:nvSpPr>
        <p:spPr>
          <a:xfrm>
            <a:off x="2836069" y="3033713"/>
            <a:ext cx="581024" cy="70643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44" name="Rectangle 243">
            <a:extLst>
              <a:ext uri="{FF2B5EF4-FFF2-40B4-BE49-F238E27FC236}">
                <a16:creationId xmlns:a16="http://schemas.microsoft.com/office/drawing/2014/main" id="{99A817AC-CFA7-4C80-B32F-220E5D29C129}"/>
              </a:ext>
            </a:extLst>
          </p:cNvPr>
          <p:cNvSpPr/>
          <p:nvPr/>
        </p:nvSpPr>
        <p:spPr>
          <a:xfrm>
            <a:off x="2174081" y="3012282"/>
            <a:ext cx="611980" cy="70643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" name="Rectangle 239">
            <a:extLst>
              <a:ext uri="{FF2B5EF4-FFF2-40B4-BE49-F238E27FC236}">
                <a16:creationId xmlns:a16="http://schemas.microsoft.com/office/drawing/2014/main" id="{375C2DC6-90A4-4E10-86A3-0BBC705A0CAB}"/>
              </a:ext>
            </a:extLst>
          </p:cNvPr>
          <p:cNvSpPr/>
          <p:nvPr/>
        </p:nvSpPr>
        <p:spPr>
          <a:xfrm>
            <a:off x="9228142" y="883443"/>
            <a:ext cx="614358" cy="65960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06242" name="WordArt 418">
            <a:extLst>
              <a:ext uri="{FF2B5EF4-FFF2-40B4-BE49-F238E27FC236}">
                <a16:creationId xmlns:a16="http://schemas.microsoft.com/office/drawing/2014/main" id="{F7B2FE6B-DB68-48C2-B148-44A30A80B1D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971800" y="152401"/>
            <a:ext cx="58864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 MÀ VUI - VUI MÀ HỌC</a:t>
            </a:r>
          </a:p>
        </p:txBody>
      </p:sp>
      <p:pic>
        <p:nvPicPr>
          <p:cNvPr id="5" name="Graphic 4" descr="Stop">
            <a:hlinkClick r:id="rId13" action="ppaction://hlinksldjump"/>
            <a:extLst>
              <a:ext uri="{FF2B5EF4-FFF2-40B4-BE49-F238E27FC236}">
                <a16:creationId xmlns:a16="http://schemas.microsoft.com/office/drawing/2014/main" id="{08D59B0A-49CE-4950-A672-58AD8521359D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1383964" y="6065839"/>
            <a:ext cx="914400" cy="914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062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062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062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062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2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7" dur="2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0" dur="2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3" dur="2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6" dur="2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5" dur="2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8" dur="2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1" dur="2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4" dur="2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7" dur="2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0" dur="2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3" dur="2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 nodeType="clickPar">
                      <p:stCondLst>
                        <p:cond delay="0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9" dur="2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2" dur="2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5" dur="2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8" dur="2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1" dur="2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4" dur="2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0" dur="2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3" dur="2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6" dur="2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9" dur="2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2" dur="2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5" dur="2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8" dur="2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4" dur="2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7" dur="2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0" dur="2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3" dur="2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6" dur="2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9" dur="2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 nodeType="clickPar">
                      <p:stCondLst>
                        <p:cond delay="0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5" dur="2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8" dur="2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31" dur="2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34" dur="2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37" dur="2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0" dur="2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2060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 nodeType="clickPar">
                      <p:stCondLst>
                        <p:cond delay="0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6" dur="2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9" dur="2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52" dur="2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080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060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 nodeType="clickPar">
                      <p:stCondLst>
                        <p:cond delay="0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58" dur="2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61" dur="2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64" dur="2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67" dur="2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087"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>
            <a:extLst>
              <a:ext uri="{FF2B5EF4-FFF2-40B4-BE49-F238E27FC236}">
                <a16:creationId xmlns:a16="http://schemas.microsoft.com/office/drawing/2014/main" id="{BE94D58D-3B64-4570-A8E9-EA2B7AA49DB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24000" y="-152400"/>
            <a:ext cx="9144000" cy="1143000"/>
          </a:xfrm>
        </p:spPr>
        <p:txBody>
          <a:bodyPr/>
          <a:lstStyle/>
          <a:p>
            <a:pPr eaLnBrk="1" hangingPunct="1"/>
            <a:r>
              <a:rPr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NỘI DUNG CÂU HỎI</a:t>
            </a:r>
          </a:p>
        </p:txBody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3964C598-41A0-4AFD-892E-F54D65F8B0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1828800"/>
            <a:ext cx="7924800" cy="1981200"/>
          </a:xfrm>
          <a:prstGeom prst="rect">
            <a:avLst/>
          </a:prstGeom>
          <a:gradFill rotWithShape="1">
            <a:gsLst>
              <a:gs pos="0">
                <a:srgbClr val="CC66FF"/>
              </a:gs>
              <a:gs pos="100000">
                <a:srgbClr val="CCECFF">
                  <a:alpha val="49001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80008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5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1: Khi nhập hàm sai cú pháp thì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5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 tính sẽ như thế nào?</a:t>
            </a:r>
          </a:p>
        </p:txBody>
      </p:sp>
      <p:pic>
        <p:nvPicPr>
          <p:cNvPr id="72708" name="Picture 4" descr="j0232133">
            <a:extLst>
              <a:ext uri="{FF2B5EF4-FFF2-40B4-BE49-F238E27FC236}">
                <a16:creationId xmlns:a16="http://schemas.microsoft.com/office/drawing/2014/main" id="{E2D28285-AB45-4545-8178-471979187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1" y="4267200"/>
            <a:ext cx="1839913" cy="212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9" name="Rectangle 5">
            <a:hlinkClick r:id="rId3" action="ppaction://hlinksldjump"/>
            <a:extLst>
              <a:ext uri="{FF2B5EF4-FFF2-40B4-BE49-F238E27FC236}">
                <a16:creationId xmlns:a16="http://schemas.microsoft.com/office/drawing/2014/main" id="{0CDE1200-7886-4510-B126-88188BE918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6019800"/>
            <a:ext cx="1905000" cy="533400"/>
          </a:xfrm>
          <a:prstGeom prst="rect">
            <a:avLst/>
          </a:prstGeom>
          <a:gradFill rotWithShape="1">
            <a:gsLst>
              <a:gs pos="0">
                <a:srgbClr val="CC66FF">
                  <a:alpha val="89998"/>
                </a:srgbClr>
              </a:gs>
              <a:gs pos="100000">
                <a:schemeClr val="bg1">
                  <a:alpha val="43999"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 CHỮ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>
            <a:extLst>
              <a:ext uri="{FF2B5EF4-FFF2-40B4-BE49-F238E27FC236}">
                <a16:creationId xmlns:a16="http://schemas.microsoft.com/office/drawing/2014/main" id="{7B54236D-E45D-4AD2-A2DE-C8500AA2E4B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24000" y="-152400"/>
            <a:ext cx="9144000" cy="1143000"/>
          </a:xfrm>
        </p:spPr>
        <p:txBody>
          <a:bodyPr/>
          <a:lstStyle/>
          <a:p>
            <a:pPr eaLnBrk="1" hangingPunct="1"/>
            <a:r>
              <a:rPr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NỘI DUNG CÂU HỎI</a:t>
            </a:r>
          </a:p>
        </p:txBody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ABCA9341-D019-4C6E-B398-CABFC17EB5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1371600"/>
            <a:ext cx="7924800" cy="1981200"/>
          </a:xfrm>
          <a:prstGeom prst="rect">
            <a:avLst/>
          </a:prstGeom>
          <a:gradFill rotWithShape="1">
            <a:gsLst>
              <a:gs pos="0">
                <a:srgbClr val="CC66FF"/>
              </a:gs>
              <a:gs pos="100000">
                <a:srgbClr val="CCECFF">
                  <a:alpha val="49001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80008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5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2: Hàm để tính trung bình cộng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5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tên là gì?</a:t>
            </a:r>
          </a:p>
        </p:txBody>
      </p:sp>
      <p:pic>
        <p:nvPicPr>
          <p:cNvPr id="73732" name="Picture 4" descr="j0232133">
            <a:extLst>
              <a:ext uri="{FF2B5EF4-FFF2-40B4-BE49-F238E27FC236}">
                <a16:creationId xmlns:a16="http://schemas.microsoft.com/office/drawing/2014/main" id="{D7BFD4B1-D418-45AD-9F2C-DBD54FC72F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267200"/>
            <a:ext cx="2057400" cy="212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3" name="Rectangle 5">
            <a:hlinkClick r:id="rId3" action="ppaction://hlinksldjump"/>
            <a:extLst>
              <a:ext uri="{FF2B5EF4-FFF2-40B4-BE49-F238E27FC236}">
                <a16:creationId xmlns:a16="http://schemas.microsoft.com/office/drawing/2014/main" id="{BEE290D3-2DBA-4CFA-8C25-30C0EDCAEB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6019800"/>
            <a:ext cx="1905000" cy="533400"/>
          </a:xfrm>
          <a:prstGeom prst="rect">
            <a:avLst/>
          </a:prstGeom>
          <a:gradFill rotWithShape="1">
            <a:gsLst>
              <a:gs pos="0">
                <a:srgbClr val="CC66FF">
                  <a:alpha val="89998"/>
                </a:srgbClr>
              </a:gs>
              <a:gs pos="100000">
                <a:schemeClr val="bg1">
                  <a:alpha val="43999"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 CHỮ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>
            <a:extLst>
              <a:ext uri="{FF2B5EF4-FFF2-40B4-BE49-F238E27FC236}">
                <a16:creationId xmlns:a16="http://schemas.microsoft.com/office/drawing/2014/main" id="{DBCC0ABE-01ED-4F92-831E-291DF790679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24000" y="-152400"/>
            <a:ext cx="9144000" cy="1143000"/>
          </a:xfrm>
        </p:spPr>
        <p:txBody>
          <a:bodyPr/>
          <a:lstStyle/>
          <a:p>
            <a:pPr eaLnBrk="1" hangingPunct="1"/>
            <a:r>
              <a:rPr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NỘI DUNG CÂU HỎI</a:t>
            </a:r>
          </a:p>
        </p:txBody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B23FDD81-3F62-4B45-A165-8C1312119E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1371600"/>
            <a:ext cx="7924800" cy="1981200"/>
          </a:xfrm>
          <a:prstGeom prst="rect">
            <a:avLst/>
          </a:prstGeom>
          <a:gradFill rotWithShape="1">
            <a:gsLst>
              <a:gs pos="0">
                <a:srgbClr val="CC66FF"/>
              </a:gs>
              <a:gs pos="100000">
                <a:srgbClr val="CCECFF">
                  <a:alpha val="49001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80008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5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3: Để chèn hàng hay cột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5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mở bảng chọn?</a:t>
            </a:r>
            <a:r>
              <a:rPr lang="en-US" altLang="en-US" sz="350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74756" name="Picture 4" descr="j0232133">
            <a:extLst>
              <a:ext uri="{FF2B5EF4-FFF2-40B4-BE49-F238E27FC236}">
                <a16:creationId xmlns:a16="http://schemas.microsoft.com/office/drawing/2014/main" id="{39D1DE71-87A8-4E17-91A2-FF9D5B0DB9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267200"/>
            <a:ext cx="2057400" cy="212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7" name="Rectangle 5">
            <a:hlinkClick r:id="rId3" action="ppaction://hlinksldjump"/>
            <a:extLst>
              <a:ext uri="{FF2B5EF4-FFF2-40B4-BE49-F238E27FC236}">
                <a16:creationId xmlns:a16="http://schemas.microsoft.com/office/drawing/2014/main" id="{D73394A8-E43D-4DA0-B8D2-DBCC963EF8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5867400"/>
            <a:ext cx="1905000" cy="533400"/>
          </a:xfrm>
          <a:prstGeom prst="rect">
            <a:avLst/>
          </a:prstGeom>
          <a:gradFill rotWithShape="1">
            <a:gsLst>
              <a:gs pos="0">
                <a:srgbClr val="CC66FF">
                  <a:alpha val="89998"/>
                </a:srgbClr>
              </a:gs>
              <a:gs pos="100000">
                <a:schemeClr val="bg1">
                  <a:alpha val="43999"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 CHỮ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>
            <a:extLst>
              <a:ext uri="{FF2B5EF4-FFF2-40B4-BE49-F238E27FC236}">
                <a16:creationId xmlns:a16="http://schemas.microsoft.com/office/drawing/2014/main" id="{9363C952-DC43-495D-909B-36F74224D1E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24000" y="-152400"/>
            <a:ext cx="9144000" cy="1143000"/>
          </a:xfrm>
        </p:spPr>
        <p:txBody>
          <a:bodyPr/>
          <a:lstStyle/>
          <a:p>
            <a:pPr eaLnBrk="1" hangingPunct="1"/>
            <a:r>
              <a:rPr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NỘI DUNG CÂU HỎI</a:t>
            </a:r>
          </a:p>
        </p:txBody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BD13925C-8EEE-4A2B-8F3C-14590609C7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1371600"/>
            <a:ext cx="7924800" cy="1981200"/>
          </a:xfrm>
          <a:prstGeom prst="rect">
            <a:avLst/>
          </a:prstGeom>
          <a:gradFill rotWithShape="1">
            <a:gsLst>
              <a:gs pos="0">
                <a:srgbClr val="CC66FF"/>
              </a:gs>
              <a:gs pos="100000">
                <a:srgbClr val="CCECFF">
                  <a:alpha val="49001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80008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5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4: Thanh công thức cho biết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5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 gì trên trang tính?</a:t>
            </a:r>
          </a:p>
        </p:txBody>
      </p:sp>
      <p:pic>
        <p:nvPicPr>
          <p:cNvPr id="75780" name="Picture 4" descr="j0232133">
            <a:extLst>
              <a:ext uri="{FF2B5EF4-FFF2-40B4-BE49-F238E27FC236}">
                <a16:creationId xmlns:a16="http://schemas.microsoft.com/office/drawing/2014/main" id="{0E087742-68B8-451E-A455-27E46A0301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267200"/>
            <a:ext cx="2057400" cy="212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1" name="Rectangle 5">
            <a:hlinkClick r:id="rId3" action="ppaction://hlinksldjump"/>
            <a:extLst>
              <a:ext uri="{FF2B5EF4-FFF2-40B4-BE49-F238E27FC236}">
                <a16:creationId xmlns:a16="http://schemas.microsoft.com/office/drawing/2014/main" id="{BBB7A299-60A2-4621-BA88-A51CF16A75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6019800"/>
            <a:ext cx="1905000" cy="533400"/>
          </a:xfrm>
          <a:prstGeom prst="rect">
            <a:avLst/>
          </a:prstGeom>
          <a:gradFill rotWithShape="1">
            <a:gsLst>
              <a:gs pos="0">
                <a:srgbClr val="CC66FF">
                  <a:alpha val="89998"/>
                </a:srgbClr>
              </a:gs>
              <a:gs pos="100000">
                <a:schemeClr val="bg1">
                  <a:alpha val="43999"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 CHỮ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95DD97-2E24-4B13-96DD-AE05FACE3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5471" y="7305"/>
            <a:ext cx="9727096" cy="2420871"/>
          </a:xfrm>
        </p:spPr>
        <p:txBody>
          <a:bodyPr/>
          <a:lstStyle/>
          <a:p>
            <a:r>
              <a:rPr lang="en-GB" dirty="0" err="1"/>
              <a:t>Bài</a:t>
            </a:r>
            <a:r>
              <a:rPr lang="en-GB" dirty="0"/>
              <a:t> 5: Thao </a:t>
            </a:r>
            <a:r>
              <a:rPr lang="en-GB" dirty="0" err="1"/>
              <a:t>tác</a:t>
            </a:r>
            <a:r>
              <a:rPr lang="en-GB" dirty="0"/>
              <a:t> </a:t>
            </a:r>
            <a:r>
              <a:rPr lang="en-GB" dirty="0" err="1"/>
              <a:t>với</a:t>
            </a:r>
            <a:r>
              <a:rPr lang="en-GB" dirty="0"/>
              <a:t> </a:t>
            </a:r>
            <a:r>
              <a:rPr lang="en-GB" dirty="0" err="1"/>
              <a:t>bảng</a:t>
            </a:r>
            <a:r>
              <a:rPr lang="en-GB" dirty="0"/>
              <a:t> </a:t>
            </a:r>
            <a:r>
              <a:rPr lang="en-GB" dirty="0" err="1"/>
              <a:t>tính</a:t>
            </a:r>
            <a:r>
              <a:rPr lang="en-GB" dirty="0"/>
              <a:t> (</a:t>
            </a:r>
            <a:r>
              <a:rPr lang="en-GB" dirty="0" err="1"/>
              <a:t>tiết</a:t>
            </a:r>
            <a:r>
              <a:rPr lang="en-GB" dirty="0"/>
              <a:t> 2)</a:t>
            </a:r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C3FF7B1-6225-4FCA-8893-2ED44FBF8133}"/>
              </a:ext>
            </a:extLst>
          </p:cNvPr>
          <p:cNvSpPr/>
          <p:nvPr/>
        </p:nvSpPr>
        <p:spPr>
          <a:xfrm>
            <a:off x="932668" y="2836398"/>
            <a:ext cx="949894" cy="1356993"/>
          </a:xfrm>
          <a:custGeom>
            <a:avLst/>
            <a:gdLst>
              <a:gd name="connsiteX0" fmla="*/ 0 w 1356992"/>
              <a:gd name="connsiteY0" fmla="*/ 0 h 949894"/>
              <a:gd name="connsiteX1" fmla="*/ 882045 w 1356992"/>
              <a:gd name="connsiteY1" fmla="*/ 0 h 949894"/>
              <a:gd name="connsiteX2" fmla="*/ 1356992 w 1356992"/>
              <a:gd name="connsiteY2" fmla="*/ 474947 h 949894"/>
              <a:gd name="connsiteX3" fmla="*/ 882045 w 1356992"/>
              <a:gd name="connsiteY3" fmla="*/ 949894 h 949894"/>
              <a:gd name="connsiteX4" fmla="*/ 0 w 1356992"/>
              <a:gd name="connsiteY4" fmla="*/ 949894 h 949894"/>
              <a:gd name="connsiteX5" fmla="*/ 474947 w 1356992"/>
              <a:gd name="connsiteY5" fmla="*/ 474947 h 949894"/>
              <a:gd name="connsiteX6" fmla="*/ 0 w 1356992"/>
              <a:gd name="connsiteY6" fmla="*/ 0 h 949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56992" h="949894">
                <a:moveTo>
                  <a:pt x="1356992" y="0"/>
                </a:moveTo>
                <a:lnTo>
                  <a:pt x="1356992" y="617431"/>
                </a:lnTo>
                <a:lnTo>
                  <a:pt x="678496" y="949894"/>
                </a:lnTo>
                <a:lnTo>
                  <a:pt x="0" y="617431"/>
                </a:lnTo>
                <a:lnTo>
                  <a:pt x="0" y="0"/>
                </a:lnTo>
                <a:lnTo>
                  <a:pt x="678496" y="332463"/>
                </a:lnTo>
                <a:lnTo>
                  <a:pt x="1356992" y="0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780" tIns="492728" rIns="17780" bIns="492727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800" dirty="0"/>
              <a:t>1</a:t>
            </a:r>
            <a:endParaRPr lang="en-US" sz="2800" kern="1200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5BEFE73-000D-4777-AE5D-506AF1FA79D2}"/>
              </a:ext>
            </a:extLst>
          </p:cNvPr>
          <p:cNvSpPr/>
          <p:nvPr/>
        </p:nvSpPr>
        <p:spPr>
          <a:xfrm>
            <a:off x="1882560" y="2841997"/>
            <a:ext cx="8917962" cy="882509"/>
          </a:xfrm>
          <a:custGeom>
            <a:avLst/>
            <a:gdLst>
              <a:gd name="connsiteX0" fmla="*/ 147088 w 882508"/>
              <a:gd name="connsiteY0" fmla="*/ 0 h 8917961"/>
              <a:gd name="connsiteX1" fmla="*/ 735420 w 882508"/>
              <a:gd name="connsiteY1" fmla="*/ 0 h 8917961"/>
              <a:gd name="connsiteX2" fmla="*/ 882508 w 882508"/>
              <a:gd name="connsiteY2" fmla="*/ 147088 h 8917961"/>
              <a:gd name="connsiteX3" fmla="*/ 882508 w 882508"/>
              <a:gd name="connsiteY3" fmla="*/ 8917961 h 8917961"/>
              <a:gd name="connsiteX4" fmla="*/ 882508 w 882508"/>
              <a:gd name="connsiteY4" fmla="*/ 8917961 h 8917961"/>
              <a:gd name="connsiteX5" fmla="*/ 0 w 882508"/>
              <a:gd name="connsiteY5" fmla="*/ 8917961 h 8917961"/>
              <a:gd name="connsiteX6" fmla="*/ 0 w 882508"/>
              <a:gd name="connsiteY6" fmla="*/ 8917961 h 8917961"/>
              <a:gd name="connsiteX7" fmla="*/ 0 w 882508"/>
              <a:gd name="connsiteY7" fmla="*/ 147088 h 8917961"/>
              <a:gd name="connsiteX8" fmla="*/ 147088 w 882508"/>
              <a:gd name="connsiteY8" fmla="*/ 0 h 8917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2508" h="8917961">
                <a:moveTo>
                  <a:pt x="882508" y="1486364"/>
                </a:moveTo>
                <a:lnTo>
                  <a:pt x="882508" y="7431597"/>
                </a:lnTo>
                <a:cubicBezTo>
                  <a:pt x="882508" y="8252486"/>
                  <a:pt x="875991" y="8917956"/>
                  <a:pt x="867952" y="8917956"/>
                </a:cubicBezTo>
                <a:lnTo>
                  <a:pt x="0" y="8917956"/>
                </a:lnTo>
                <a:lnTo>
                  <a:pt x="0" y="8917956"/>
                </a:lnTo>
                <a:lnTo>
                  <a:pt x="0" y="5"/>
                </a:lnTo>
                <a:lnTo>
                  <a:pt x="0" y="5"/>
                </a:lnTo>
                <a:lnTo>
                  <a:pt x="867952" y="5"/>
                </a:lnTo>
                <a:cubicBezTo>
                  <a:pt x="875991" y="5"/>
                  <a:pt x="882508" y="665475"/>
                  <a:pt x="882508" y="1486364"/>
                </a:cubicBez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9137" tIns="60860" rIns="60860" bIns="60861" numCol="1" spcCol="1270" anchor="ctr" anchorCtr="0">
            <a:noAutofit/>
          </a:bodyPr>
          <a:lstStyle/>
          <a:p>
            <a:pPr marL="285750" lvl="1" indent="-285750" algn="just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None/>
            </a:pPr>
            <a:r>
              <a:rPr lang="en-GB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DDDC1B5-D1A2-44FE-87BD-5982D3B278F4}"/>
              </a:ext>
            </a:extLst>
          </p:cNvPr>
          <p:cNvSpPr/>
          <p:nvPr/>
        </p:nvSpPr>
        <p:spPr>
          <a:xfrm>
            <a:off x="932668" y="3758196"/>
            <a:ext cx="949894" cy="1356992"/>
          </a:xfrm>
          <a:custGeom>
            <a:avLst/>
            <a:gdLst>
              <a:gd name="connsiteX0" fmla="*/ 0 w 1356992"/>
              <a:gd name="connsiteY0" fmla="*/ 0 h 949894"/>
              <a:gd name="connsiteX1" fmla="*/ 882045 w 1356992"/>
              <a:gd name="connsiteY1" fmla="*/ 0 h 949894"/>
              <a:gd name="connsiteX2" fmla="*/ 1356992 w 1356992"/>
              <a:gd name="connsiteY2" fmla="*/ 474947 h 949894"/>
              <a:gd name="connsiteX3" fmla="*/ 882045 w 1356992"/>
              <a:gd name="connsiteY3" fmla="*/ 949894 h 949894"/>
              <a:gd name="connsiteX4" fmla="*/ 0 w 1356992"/>
              <a:gd name="connsiteY4" fmla="*/ 949894 h 949894"/>
              <a:gd name="connsiteX5" fmla="*/ 474947 w 1356992"/>
              <a:gd name="connsiteY5" fmla="*/ 474947 h 949894"/>
              <a:gd name="connsiteX6" fmla="*/ 0 w 1356992"/>
              <a:gd name="connsiteY6" fmla="*/ 0 h 949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56992" h="949894">
                <a:moveTo>
                  <a:pt x="1356992" y="0"/>
                </a:moveTo>
                <a:lnTo>
                  <a:pt x="1356992" y="617431"/>
                </a:lnTo>
                <a:lnTo>
                  <a:pt x="678496" y="949894"/>
                </a:lnTo>
                <a:lnTo>
                  <a:pt x="0" y="617431"/>
                </a:lnTo>
                <a:lnTo>
                  <a:pt x="0" y="0"/>
                </a:lnTo>
                <a:lnTo>
                  <a:pt x="678496" y="332463"/>
                </a:lnTo>
                <a:lnTo>
                  <a:pt x="1356992" y="0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780" tIns="492727" rIns="17780" bIns="492727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800" kern="1200" dirty="0"/>
              <a:t>2</a:t>
            </a:r>
            <a:endParaRPr lang="en-US" sz="2800" kern="120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864161E-91A6-4DF4-85F1-E6E5D89DBC02}"/>
              </a:ext>
            </a:extLst>
          </p:cNvPr>
          <p:cNvSpPr/>
          <p:nvPr/>
        </p:nvSpPr>
        <p:spPr>
          <a:xfrm>
            <a:off x="1882560" y="3758197"/>
            <a:ext cx="8917962" cy="882045"/>
          </a:xfrm>
          <a:custGeom>
            <a:avLst/>
            <a:gdLst>
              <a:gd name="connsiteX0" fmla="*/ 147010 w 882044"/>
              <a:gd name="connsiteY0" fmla="*/ 0 h 8917961"/>
              <a:gd name="connsiteX1" fmla="*/ 735034 w 882044"/>
              <a:gd name="connsiteY1" fmla="*/ 0 h 8917961"/>
              <a:gd name="connsiteX2" fmla="*/ 882044 w 882044"/>
              <a:gd name="connsiteY2" fmla="*/ 147010 h 8917961"/>
              <a:gd name="connsiteX3" fmla="*/ 882044 w 882044"/>
              <a:gd name="connsiteY3" fmla="*/ 8917961 h 8917961"/>
              <a:gd name="connsiteX4" fmla="*/ 882044 w 882044"/>
              <a:gd name="connsiteY4" fmla="*/ 8917961 h 8917961"/>
              <a:gd name="connsiteX5" fmla="*/ 0 w 882044"/>
              <a:gd name="connsiteY5" fmla="*/ 8917961 h 8917961"/>
              <a:gd name="connsiteX6" fmla="*/ 0 w 882044"/>
              <a:gd name="connsiteY6" fmla="*/ 8917961 h 8917961"/>
              <a:gd name="connsiteX7" fmla="*/ 0 w 882044"/>
              <a:gd name="connsiteY7" fmla="*/ 147010 h 8917961"/>
              <a:gd name="connsiteX8" fmla="*/ 147010 w 882044"/>
              <a:gd name="connsiteY8" fmla="*/ 0 h 8917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2044" h="8917961">
                <a:moveTo>
                  <a:pt x="882044" y="1486357"/>
                </a:moveTo>
                <a:lnTo>
                  <a:pt x="882044" y="7431604"/>
                </a:lnTo>
                <a:cubicBezTo>
                  <a:pt x="882044" y="8252490"/>
                  <a:pt x="875534" y="8917956"/>
                  <a:pt x="867504" y="8917956"/>
                </a:cubicBezTo>
                <a:lnTo>
                  <a:pt x="0" y="8917956"/>
                </a:lnTo>
                <a:lnTo>
                  <a:pt x="0" y="8917956"/>
                </a:lnTo>
                <a:lnTo>
                  <a:pt x="0" y="5"/>
                </a:lnTo>
                <a:lnTo>
                  <a:pt x="0" y="5"/>
                </a:lnTo>
                <a:lnTo>
                  <a:pt x="867504" y="5"/>
                </a:lnTo>
                <a:cubicBezTo>
                  <a:pt x="875534" y="5"/>
                  <a:pt x="882044" y="665471"/>
                  <a:pt x="882044" y="1486357"/>
                </a:cubicBez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9137" tIns="60838" rIns="60838" bIns="60839" numCol="1" spcCol="1270" anchor="ctr" anchorCtr="0">
            <a:noAutofit/>
          </a:bodyPr>
          <a:lstStyle/>
          <a:p>
            <a:pPr marL="285750" lvl="1" indent="-285750" algn="just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None/>
            </a:pPr>
            <a:r>
              <a:rPr lang="en-GB" sz="4000" kern="1200" dirty="0" err="1"/>
              <a:t>Chèn</a:t>
            </a:r>
            <a:r>
              <a:rPr lang="en-GB" sz="4000" kern="1200" dirty="0"/>
              <a:t> </a:t>
            </a:r>
            <a:r>
              <a:rPr lang="en-GB" sz="4000" kern="1200" dirty="0" err="1"/>
              <a:t>thêm</a:t>
            </a:r>
            <a:r>
              <a:rPr lang="en-GB" sz="4000" kern="1200" dirty="0"/>
              <a:t> </a:t>
            </a:r>
            <a:r>
              <a:rPr lang="en-GB" sz="4000" kern="1200" dirty="0" err="1"/>
              <a:t>hoặc</a:t>
            </a:r>
            <a:r>
              <a:rPr lang="en-GB" sz="4000" kern="1200" dirty="0"/>
              <a:t> </a:t>
            </a:r>
            <a:r>
              <a:rPr lang="en-GB" sz="4000" kern="1200" dirty="0" err="1"/>
              <a:t>xóa</a:t>
            </a:r>
            <a:r>
              <a:rPr lang="en-GB" sz="4000" kern="1200" dirty="0"/>
              <a:t> </a:t>
            </a:r>
            <a:r>
              <a:rPr lang="en-GB" sz="4000" kern="1200" dirty="0" err="1"/>
              <a:t>cột</a:t>
            </a:r>
            <a:r>
              <a:rPr lang="en-GB" sz="4000" kern="1200" dirty="0"/>
              <a:t> </a:t>
            </a:r>
            <a:r>
              <a:rPr lang="en-GB" sz="4000" kern="1200" dirty="0" err="1"/>
              <a:t>và</a:t>
            </a:r>
            <a:r>
              <a:rPr lang="en-GB" sz="4000" kern="1200" dirty="0"/>
              <a:t> </a:t>
            </a:r>
            <a:r>
              <a:rPr lang="en-GB" sz="4000" kern="1200" dirty="0" err="1"/>
              <a:t>hàng</a:t>
            </a:r>
            <a:r>
              <a:rPr lang="en-GB" sz="4000" kern="1200" dirty="0"/>
              <a:t>.</a:t>
            </a:r>
            <a:endParaRPr lang="en-US" sz="4000" kern="120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62894A-3442-47E7-A3B0-F5F503629A4C}"/>
              </a:ext>
            </a:extLst>
          </p:cNvPr>
          <p:cNvSpPr/>
          <p:nvPr/>
        </p:nvSpPr>
        <p:spPr>
          <a:xfrm>
            <a:off x="932668" y="4668334"/>
            <a:ext cx="949894" cy="1356993"/>
          </a:xfrm>
          <a:custGeom>
            <a:avLst/>
            <a:gdLst>
              <a:gd name="connsiteX0" fmla="*/ 0 w 1356992"/>
              <a:gd name="connsiteY0" fmla="*/ 0 h 949894"/>
              <a:gd name="connsiteX1" fmla="*/ 882045 w 1356992"/>
              <a:gd name="connsiteY1" fmla="*/ 0 h 949894"/>
              <a:gd name="connsiteX2" fmla="*/ 1356992 w 1356992"/>
              <a:gd name="connsiteY2" fmla="*/ 474947 h 949894"/>
              <a:gd name="connsiteX3" fmla="*/ 882045 w 1356992"/>
              <a:gd name="connsiteY3" fmla="*/ 949894 h 949894"/>
              <a:gd name="connsiteX4" fmla="*/ 0 w 1356992"/>
              <a:gd name="connsiteY4" fmla="*/ 949894 h 949894"/>
              <a:gd name="connsiteX5" fmla="*/ 474947 w 1356992"/>
              <a:gd name="connsiteY5" fmla="*/ 474947 h 949894"/>
              <a:gd name="connsiteX6" fmla="*/ 0 w 1356992"/>
              <a:gd name="connsiteY6" fmla="*/ 0 h 949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56992" h="949894">
                <a:moveTo>
                  <a:pt x="1356992" y="0"/>
                </a:moveTo>
                <a:lnTo>
                  <a:pt x="1356992" y="617431"/>
                </a:lnTo>
                <a:lnTo>
                  <a:pt x="678496" y="949894"/>
                </a:lnTo>
                <a:lnTo>
                  <a:pt x="0" y="617431"/>
                </a:lnTo>
                <a:lnTo>
                  <a:pt x="0" y="0"/>
                </a:lnTo>
                <a:lnTo>
                  <a:pt x="678496" y="332463"/>
                </a:lnTo>
                <a:lnTo>
                  <a:pt x="1356992" y="0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780" tIns="492728" rIns="17780" bIns="492727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800" dirty="0"/>
              <a:t>3</a:t>
            </a:r>
            <a:endParaRPr lang="en-US" sz="2800" kern="120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F1F295D-9874-4988-ADAC-8D86D1067804}"/>
              </a:ext>
            </a:extLst>
          </p:cNvPr>
          <p:cNvSpPr/>
          <p:nvPr/>
        </p:nvSpPr>
        <p:spPr>
          <a:xfrm>
            <a:off x="1882560" y="4673933"/>
            <a:ext cx="8917962" cy="882509"/>
          </a:xfrm>
          <a:custGeom>
            <a:avLst/>
            <a:gdLst>
              <a:gd name="connsiteX0" fmla="*/ 147088 w 882508"/>
              <a:gd name="connsiteY0" fmla="*/ 0 h 8917961"/>
              <a:gd name="connsiteX1" fmla="*/ 735420 w 882508"/>
              <a:gd name="connsiteY1" fmla="*/ 0 h 8917961"/>
              <a:gd name="connsiteX2" fmla="*/ 882508 w 882508"/>
              <a:gd name="connsiteY2" fmla="*/ 147088 h 8917961"/>
              <a:gd name="connsiteX3" fmla="*/ 882508 w 882508"/>
              <a:gd name="connsiteY3" fmla="*/ 8917961 h 8917961"/>
              <a:gd name="connsiteX4" fmla="*/ 882508 w 882508"/>
              <a:gd name="connsiteY4" fmla="*/ 8917961 h 8917961"/>
              <a:gd name="connsiteX5" fmla="*/ 0 w 882508"/>
              <a:gd name="connsiteY5" fmla="*/ 8917961 h 8917961"/>
              <a:gd name="connsiteX6" fmla="*/ 0 w 882508"/>
              <a:gd name="connsiteY6" fmla="*/ 8917961 h 8917961"/>
              <a:gd name="connsiteX7" fmla="*/ 0 w 882508"/>
              <a:gd name="connsiteY7" fmla="*/ 147088 h 8917961"/>
              <a:gd name="connsiteX8" fmla="*/ 147088 w 882508"/>
              <a:gd name="connsiteY8" fmla="*/ 0 h 8917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2508" h="8917961">
                <a:moveTo>
                  <a:pt x="882508" y="1486364"/>
                </a:moveTo>
                <a:lnTo>
                  <a:pt x="882508" y="7431597"/>
                </a:lnTo>
                <a:cubicBezTo>
                  <a:pt x="882508" y="8252486"/>
                  <a:pt x="875991" y="8917956"/>
                  <a:pt x="867952" y="8917956"/>
                </a:cubicBezTo>
                <a:lnTo>
                  <a:pt x="0" y="8917956"/>
                </a:lnTo>
                <a:lnTo>
                  <a:pt x="0" y="8917956"/>
                </a:lnTo>
                <a:lnTo>
                  <a:pt x="0" y="5"/>
                </a:lnTo>
                <a:lnTo>
                  <a:pt x="0" y="5"/>
                </a:lnTo>
                <a:lnTo>
                  <a:pt x="867952" y="5"/>
                </a:lnTo>
                <a:cubicBezTo>
                  <a:pt x="875991" y="5"/>
                  <a:pt x="882508" y="665475"/>
                  <a:pt x="882508" y="1486364"/>
                </a:cubicBez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9137" tIns="60860" rIns="60860" bIns="60861" numCol="1" spcCol="1270" anchor="ctr" anchorCtr="0">
            <a:noAutofit/>
          </a:bodyPr>
          <a:lstStyle/>
          <a:p>
            <a:pPr marL="285750" lvl="1" indent="-285750" algn="just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None/>
            </a:pPr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Sao </a:t>
            </a:r>
            <a:r>
              <a:rPr lang="en-GB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GB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9CF7DCCD-40FB-4FBE-BACD-05FC24E478CE}"/>
              </a:ext>
            </a:extLst>
          </p:cNvPr>
          <p:cNvSpPr/>
          <p:nvPr/>
        </p:nvSpPr>
        <p:spPr>
          <a:xfrm>
            <a:off x="932668" y="5567342"/>
            <a:ext cx="949894" cy="1356992"/>
          </a:xfrm>
          <a:custGeom>
            <a:avLst/>
            <a:gdLst>
              <a:gd name="connsiteX0" fmla="*/ 0 w 1356992"/>
              <a:gd name="connsiteY0" fmla="*/ 0 h 949894"/>
              <a:gd name="connsiteX1" fmla="*/ 882045 w 1356992"/>
              <a:gd name="connsiteY1" fmla="*/ 0 h 949894"/>
              <a:gd name="connsiteX2" fmla="*/ 1356992 w 1356992"/>
              <a:gd name="connsiteY2" fmla="*/ 474947 h 949894"/>
              <a:gd name="connsiteX3" fmla="*/ 882045 w 1356992"/>
              <a:gd name="connsiteY3" fmla="*/ 949894 h 949894"/>
              <a:gd name="connsiteX4" fmla="*/ 0 w 1356992"/>
              <a:gd name="connsiteY4" fmla="*/ 949894 h 949894"/>
              <a:gd name="connsiteX5" fmla="*/ 474947 w 1356992"/>
              <a:gd name="connsiteY5" fmla="*/ 474947 h 949894"/>
              <a:gd name="connsiteX6" fmla="*/ 0 w 1356992"/>
              <a:gd name="connsiteY6" fmla="*/ 0 h 949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56992" h="949894">
                <a:moveTo>
                  <a:pt x="1356992" y="0"/>
                </a:moveTo>
                <a:lnTo>
                  <a:pt x="1356992" y="617431"/>
                </a:lnTo>
                <a:lnTo>
                  <a:pt x="678496" y="949894"/>
                </a:lnTo>
                <a:lnTo>
                  <a:pt x="0" y="617431"/>
                </a:lnTo>
                <a:lnTo>
                  <a:pt x="0" y="0"/>
                </a:lnTo>
                <a:lnTo>
                  <a:pt x="678496" y="332463"/>
                </a:lnTo>
                <a:lnTo>
                  <a:pt x="1356992" y="0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780" tIns="492727" rIns="17780" bIns="492727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800" kern="1200" dirty="0"/>
              <a:t>4</a:t>
            </a:r>
            <a:endParaRPr lang="en-US" sz="2800" kern="120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7097FDED-3BC9-413C-AE03-BD9B8CD25F2F}"/>
              </a:ext>
            </a:extLst>
          </p:cNvPr>
          <p:cNvSpPr/>
          <p:nvPr/>
        </p:nvSpPr>
        <p:spPr>
          <a:xfrm>
            <a:off x="1882560" y="5584304"/>
            <a:ext cx="8917962" cy="882045"/>
          </a:xfrm>
          <a:custGeom>
            <a:avLst/>
            <a:gdLst>
              <a:gd name="connsiteX0" fmla="*/ 147010 w 882044"/>
              <a:gd name="connsiteY0" fmla="*/ 0 h 8917961"/>
              <a:gd name="connsiteX1" fmla="*/ 735034 w 882044"/>
              <a:gd name="connsiteY1" fmla="*/ 0 h 8917961"/>
              <a:gd name="connsiteX2" fmla="*/ 882044 w 882044"/>
              <a:gd name="connsiteY2" fmla="*/ 147010 h 8917961"/>
              <a:gd name="connsiteX3" fmla="*/ 882044 w 882044"/>
              <a:gd name="connsiteY3" fmla="*/ 8917961 h 8917961"/>
              <a:gd name="connsiteX4" fmla="*/ 882044 w 882044"/>
              <a:gd name="connsiteY4" fmla="*/ 8917961 h 8917961"/>
              <a:gd name="connsiteX5" fmla="*/ 0 w 882044"/>
              <a:gd name="connsiteY5" fmla="*/ 8917961 h 8917961"/>
              <a:gd name="connsiteX6" fmla="*/ 0 w 882044"/>
              <a:gd name="connsiteY6" fmla="*/ 8917961 h 8917961"/>
              <a:gd name="connsiteX7" fmla="*/ 0 w 882044"/>
              <a:gd name="connsiteY7" fmla="*/ 147010 h 8917961"/>
              <a:gd name="connsiteX8" fmla="*/ 147010 w 882044"/>
              <a:gd name="connsiteY8" fmla="*/ 0 h 8917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2044" h="8917961">
                <a:moveTo>
                  <a:pt x="882044" y="1486357"/>
                </a:moveTo>
                <a:lnTo>
                  <a:pt x="882044" y="7431604"/>
                </a:lnTo>
                <a:cubicBezTo>
                  <a:pt x="882044" y="8252490"/>
                  <a:pt x="875534" y="8917956"/>
                  <a:pt x="867504" y="8917956"/>
                </a:cubicBezTo>
                <a:lnTo>
                  <a:pt x="0" y="8917956"/>
                </a:lnTo>
                <a:lnTo>
                  <a:pt x="0" y="8917956"/>
                </a:lnTo>
                <a:lnTo>
                  <a:pt x="0" y="5"/>
                </a:lnTo>
                <a:lnTo>
                  <a:pt x="0" y="5"/>
                </a:lnTo>
                <a:lnTo>
                  <a:pt x="867504" y="5"/>
                </a:lnTo>
                <a:cubicBezTo>
                  <a:pt x="875534" y="5"/>
                  <a:pt x="882044" y="665471"/>
                  <a:pt x="882044" y="1486357"/>
                </a:cubicBez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9137" tIns="60838" rIns="60838" bIns="60839" numCol="1" spcCol="1270" anchor="ctr" anchorCtr="0">
            <a:noAutofit/>
          </a:bodyPr>
          <a:lstStyle/>
          <a:p>
            <a:pPr marL="285750" lvl="1" indent="-285750" algn="just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None/>
            </a:pPr>
            <a:r>
              <a:rPr lang="en-GB" sz="4000" kern="1200" dirty="0"/>
              <a:t>Sao </a:t>
            </a:r>
            <a:r>
              <a:rPr lang="en-GB" sz="4000" kern="1200" dirty="0" err="1"/>
              <a:t>chép</a:t>
            </a:r>
            <a:r>
              <a:rPr lang="en-GB" sz="4000" kern="1200" dirty="0"/>
              <a:t> </a:t>
            </a:r>
            <a:r>
              <a:rPr lang="en-GB" sz="4000" kern="1200" dirty="0" err="1"/>
              <a:t>công</a:t>
            </a:r>
            <a:r>
              <a:rPr lang="en-GB" sz="4000" kern="1200" dirty="0"/>
              <a:t> </a:t>
            </a:r>
            <a:r>
              <a:rPr lang="en-GB" sz="4000" kern="1200" dirty="0" err="1"/>
              <a:t>thức</a:t>
            </a:r>
            <a:r>
              <a:rPr lang="en-GB" sz="4000" kern="1200" dirty="0"/>
              <a:t>.</a:t>
            </a:r>
            <a:endParaRPr lang="en-US" sz="4000" kern="12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81105A3-92DF-4396-ABB2-6633FE37E34F}"/>
              </a:ext>
            </a:extLst>
          </p:cNvPr>
          <p:cNvSpPr/>
          <p:nvPr/>
        </p:nvSpPr>
        <p:spPr>
          <a:xfrm>
            <a:off x="4386063" y="1971961"/>
            <a:ext cx="28632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Nội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dung</a:t>
            </a:r>
          </a:p>
        </p:txBody>
      </p:sp>
    </p:spTree>
    <p:extLst>
      <p:ext uri="{BB962C8B-B14F-4D97-AF65-F5344CB8AC3E}">
        <p14:creationId xmlns:p14="http://schemas.microsoft.com/office/powerpoint/2010/main" val="3557856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5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6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6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3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6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>
            <a:extLst>
              <a:ext uri="{FF2B5EF4-FFF2-40B4-BE49-F238E27FC236}">
                <a16:creationId xmlns:a16="http://schemas.microsoft.com/office/drawing/2014/main" id="{CF716A00-35D3-4E63-B2E3-58B0BA4C1E5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24000" y="-152400"/>
            <a:ext cx="9144000" cy="1143000"/>
          </a:xfrm>
        </p:spPr>
        <p:txBody>
          <a:bodyPr/>
          <a:lstStyle/>
          <a:p>
            <a:pPr eaLnBrk="1" hangingPunct="1"/>
            <a:r>
              <a:rPr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NỘI DUNG CÂU HỎI</a:t>
            </a:r>
          </a:p>
        </p:txBody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5C179532-F141-4F16-9CC8-59270C6F75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1371600"/>
            <a:ext cx="7924800" cy="1981200"/>
          </a:xfrm>
          <a:prstGeom prst="rect">
            <a:avLst/>
          </a:prstGeom>
          <a:gradFill rotWithShape="1">
            <a:gsLst>
              <a:gs pos="0">
                <a:srgbClr val="CC66FF"/>
              </a:gs>
              <a:gs pos="100000">
                <a:srgbClr val="CCECFF">
                  <a:alpha val="49001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80008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5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5: Để xóa hàng và cột ta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5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 lệnh gì?</a:t>
            </a:r>
          </a:p>
        </p:txBody>
      </p:sp>
      <p:pic>
        <p:nvPicPr>
          <p:cNvPr id="76804" name="Picture 4" descr="j0232133">
            <a:extLst>
              <a:ext uri="{FF2B5EF4-FFF2-40B4-BE49-F238E27FC236}">
                <a16:creationId xmlns:a16="http://schemas.microsoft.com/office/drawing/2014/main" id="{00AF29F1-30A4-42B4-BEA5-B0AAB8C1EB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267200"/>
            <a:ext cx="2057400" cy="212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5" name="Rectangle 5">
            <a:hlinkClick r:id="rId3" action="ppaction://hlinksldjump"/>
            <a:extLst>
              <a:ext uri="{FF2B5EF4-FFF2-40B4-BE49-F238E27FC236}">
                <a16:creationId xmlns:a16="http://schemas.microsoft.com/office/drawing/2014/main" id="{A21DC07C-D0A3-47E8-86B8-DADAD30546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6019800"/>
            <a:ext cx="1905000" cy="533400"/>
          </a:xfrm>
          <a:prstGeom prst="rect">
            <a:avLst/>
          </a:prstGeom>
          <a:gradFill rotWithShape="1">
            <a:gsLst>
              <a:gs pos="0">
                <a:srgbClr val="CC66FF">
                  <a:alpha val="89998"/>
                </a:srgbClr>
              </a:gs>
              <a:gs pos="100000">
                <a:schemeClr val="bg1">
                  <a:alpha val="43999"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 CHỮ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>
            <a:extLst>
              <a:ext uri="{FF2B5EF4-FFF2-40B4-BE49-F238E27FC236}">
                <a16:creationId xmlns:a16="http://schemas.microsoft.com/office/drawing/2014/main" id="{D926B661-0D10-416E-B9D5-326D4D71B8C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24000" y="-152400"/>
            <a:ext cx="9144000" cy="1143000"/>
          </a:xfrm>
        </p:spPr>
        <p:txBody>
          <a:bodyPr/>
          <a:lstStyle/>
          <a:p>
            <a:pPr eaLnBrk="1" hangingPunct="1"/>
            <a:r>
              <a:rPr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NỘI DUNG CÂU HỎI</a:t>
            </a:r>
          </a:p>
        </p:txBody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EF6B379E-1014-4A52-8286-190A0DCE86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1371600"/>
            <a:ext cx="7924800" cy="1981200"/>
          </a:xfrm>
          <a:prstGeom prst="rect">
            <a:avLst/>
          </a:prstGeom>
          <a:gradFill rotWithShape="1">
            <a:gsLst>
              <a:gs pos="0">
                <a:srgbClr val="CC66FF"/>
              </a:gs>
              <a:gs pos="100000">
                <a:srgbClr val="CCECFF">
                  <a:alpha val="49001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80008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5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6: Hộp tên cho biết điều gì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5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 trang tính?</a:t>
            </a:r>
          </a:p>
        </p:txBody>
      </p:sp>
      <p:pic>
        <p:nvPicPr>
          <p:cNvPr id="77828" name="Picture 4" descr="j0232133">
            <a:extLst>
              <a:ext uri="{FF2B5EF4-FFF2-40B4-BE49-F238E27FC236}">
                <a16:creationId xmlns:a16="http://schemas.microsoft.com/office/drawing/2014/main" id="{AB34078C-4919-4F28-A534-41F28DA6DE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267200"/>
            <a:ext cx="2057400" cy="212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9" name="Rectangle 5">
            <a:hlinkClick r:id="rId3" action="ppaction://hlinksldjump"/>
            <a:extLst>
              <a:ext uri="{FF2B5EF4-FFF2-40B4-BE49-F238E27FC236}">
                <a16:creationId xmlns:a16="http://schemas.microsoft.com/office/drawing/2014/main" id="{33B65F48-CC96-45D0-8D6E-9096761778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6019800"/>
            <a:ext cx="1905000" cy="533400"/>
          </a:xfrm>
          <a:prstGeom prst="rect">
            <a:avLst/>
          </a:prstGeom>
          <a:gradFill rotWithShape="1">
            <a:gsLst>
              <a:gs pos="0">
                <a:srgbClr val="CC66FF">
                  <a:alpha val="89998"/>
                </a:srgbClr>
              </a:gs>
              <a:gs pos="100000">
                <a:schemeClr val="bg1">
                  <a:alpha val="43999"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 CHỮ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>
            <a:extLst>
              <a:ext uri="{FF2B5EF4-FFF2-40B4-BE49-F238E27FC236}">
                <a16:creationId xmlns:a16="http://schemas.microsoft.com/office/drawing/2014/main" id="{9729DA20-A7CC-4ED5-B9EE-D30353B515B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24000" y="-152400"/>
            <a:ext cx="9144000" cy="1143000"/>
          </a:xfrm>
        </p:spPr>
        <p:txBody>
          <a:bodyPr/>
          <a:lstStyle/>
          <a:p>
            <a:pPr eaLnBrk="1" hangingPunct="1"/>
            <a:r>
              <a:rPr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NỘI DUNG CÂU HỎI</a:t>
            </a:r>
          </a:p>
        </p:txBody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08576887-26B7-4240-9E16-035670AC5F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1371600"/>
            <a:ext cx="7924800" cy="1981200"/>
          </a:xfrm>
          <a:prstGeom prst="rect">
            <a:avLst/>
          </a:prstGeom>
          <a:gradFill rotWithShape="1">
            <a:gsLst>
              <a:gs pos="0">
                <a:srgbClr val="CC66FF"/>
              </a:gs>
              <a:gs pos="100000">
                <a:srgbClr val="CCECFF">
                  <a:alpha val="49001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80008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5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7: Hàm xác định giá trị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5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 nhất?</a:t>
            </a:r>
          </a:p>
        </p:txBody>
      </p:sp>
      <p:pic>
        <p:nvPicPr>
          <p:cNvPr id="78852" name="Picture 4" descr="j0232133">
            <a:extLst>
              <a:ext uri="{FF2B5EF4-FFF2-40B4-BE49-F238E27FC236}">
                <a16:creationId xmlns:a16="http://schemas.microsoft.com/office/drawing/2014/main" id="{91F26D6B-5EDE-4638-B2CE-20B6DED576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267200"/>
            <a:ext cx="2057400" cy="212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3" name="Rectangle 5">
            <a:hlinkClick r:id="rId3" action="ppaction://hlinksldjump"/>
            <a:extLst>
              <a:ext uri="{FF2B5EF4-FFF2-40B4-BE49-F238E27FC236}">
                <a16:creationId xmlns:a16="http://schemas.microsoft.com/office/drawing/2014/main" id="{D0AF0ABC-45C8-4CC5-9CC6-B2780BF2FD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6019800"/>
            <a:ext cx="1905000" cy="533400"/>
          </a:xfrm>
          <a:prstGeom prst="rect">
            <a:avLst/>
          </a:prstGeom>
          <a:gradFill rotWithShape="1">
            <a:gsLst>
              <a:gs pos="0">
                <a:srgbClr val="CC66FF">
                  <a:alpha val="89998"/>
                </a:srgbClr>
              </a:gs>
              <a:gs pos="100000">
                <a:schemeClr val="bg1">
                  <a:alpha val="43999"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 CHỮ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>
            <a:extLst>
              <a:ext uri="{FF2B5EF4-FFF2-40B4-BE49-F238E27FC236}">
                <a16:creationId xmlns:a16="http://schemas.microsoft.com/office/drawing/2014/main" id="{ABDE5801-5DC5-467F-AF28-ED157D82007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24000" y="-152400"/>
            <a:ext cx="9144000" cy="1143000"/>
          </a:xfrm>
        </p:spPr>
        <p:txBody>
          <a:bodyPr/>
          <a:lstStyle/>
          <a:p>
            <a:pPr eaLnBrk="1" hangingPunct="1"/>
            <a:r>
              <a:rPr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NỘI DUNG CÂU HỎI</a:t>
            </a:r>
          </a:p>
        </p:txBody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EEBD3B12-180D-43E7-B0DF-B441A64AC7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1371600"/>
            <a:ext cx="7924800" cy="1981200"/>
          </a:xfrm>
          <a:prstGeom prst="rect">
            <a:avLst/>
          </a:prstGeom>
          <a:gradFill rotWithShape="1">
            <a:gsLst>
              <a:gs pos="0">
                <a:srgbClr val="CC66FF"/>
              </a:gs>
              <a:gs pos="100000">
                <a:srgbClr val="CCECFF">
                  <a:alpha val="49001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80008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5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8: Thao tác Insert -&gt;Row là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5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thao tác chèn ….?</a:t>
            </a:r>
          </a:p>
        </p:txBody>
      </p:sp>
      <p:pic>
        <p:nvPicPr>
          <p:cNvPr id="79876" name="Picture 4" descr="j0232133">
            <a:extLst>
              <a:ext uri="{FF2B5EF4-FFF2-40B4-BE49-F238E27FC236}">
                <a16:creationId xmlns:a16="http://schemas.microsoft.com/office/drawing/2014/main" id="{321ADDE0-64F4-4B51-A6EF-CDDDE9A804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267200"/>
            <a:ext cx="2057400" cy="212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7" name="Rectangle 5">
            <a:hlinkClick r:id="rId3" action="ppaction://hlinksldjump"/>
            <a:extLst>
              <a:ext uri="{FF2B5EF4-FFF2-40B4-BE49-F238E27FC236}">
                <a16:creationId xmlns:a16="http://schemas.microsoft.com/office/drawing/2014/main" id="{8047F50D-0C10-4585-8C0D-CF1CC628D4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6019800"/>
            <a:ext cx="1905000" cy="533400"/>
          </a:xfrm>
          <a:prstGeom prst="rect">
            <a:avLst/>
          </a:prstGeom>
          <a:gradFill rotWithShape="1">
            <a:gsLst>
              <a:gs pos="0">
                <a:srgbClr val="CC66FF">
                  <a:alpha val="89998"/>
                </a:srgbClr>
              </a:gs>
              <a:gs pos="100000">
                <a:schemeClr val="bg1">
                  <a:alpha val="43999"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 CHỮ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1" name="WordArt 5">
            <a:extLst>
              <a:ext uri="{FF2B5EF4-FFF2-40B4-BE49-F238E27FC236}">
                <a16:creationId xmlns:a16="http://schemas.microsoft.com/office/drawing/2014/main" id="{0D353EF8-F394-4E0F-A606-1FDD2D7E099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657600" y="152400"/>
            <a:ext cx="57912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3175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</a:t>
            </a:r>
            <a:endParaRPr lang="en-US" sz="3600" kern="10">
              <a:ln w="3175">
                <a:solidFill>
                  <a:srgbClr val="3333CC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6262" name="Text Box 6">
            <a:extLst>
              <a:ext uri="{FF2B5EF4-FFF2-40B4-BE49-F238E27FC236}">
                <a16:creationId xmlns:a16="http://schemas.microsoft.com/office/drawing/2014/main" id="{5C699B93-728C-4EB6-B54D-8E853F14AC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390650"/>
            <a:ext cx="8534400" cy="1815882"/>
          </a:xfrm>
          <a:prstGeom prst="rect">
            <a:avLst/>
          </a:prstGeom>
          <a:solidFill>
            <a:schemeClr val="bg1"/>
          </a:solidFill>
          <a:ln w="38100">
            <a:solidFill>
              <a:srgbClr val="0066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n-US" altLang="en-US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cũ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</a:rPr>
              <a:t>: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</a:rPr>
              <a:t>	+ </a:t>
            </a:r>
            <a:r>
              <a:rPr lang="en-US" altLang="en-US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mục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</a:rPr>
              <a:t> 3, 4.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n-US" altLang="en-US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mới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Xem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trước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</a:rPr>
              <a:t> 1, 2 </a:t>
            </a:r>
            <a:r>
              <a:rPr lang="en-US" altLang="en-US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hành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</a:rPr>
              <a:t> 5: </a:t>
            </a:r>
            <a:r>
              <a:rPr lang="en-US" altLang="en-US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Chỉnh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sửa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trang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em</a:t>
            </a:r>
            <a:endParaRPr lang="en-US" altLang="en-US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62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6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6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962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962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962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0EE097B-1E64-43B4-AB15-6EC4CCEA5781}"/>
              </a:ext>
            </a:extLst>
          </p:cNvPr>
          <p:cNvSpPr/>
          <p:nvPr/>
        </p:nvSpPr>
        <p:spPr>
          <a:xfrm>
            <a:off x="230059" y="1686047"/>
            <a:ext cx="10530706" cy="1446550"/>
          </a:xfrm>
          <a:prstGeom prst="rect">
            <a:avLst/>
          </a:prstGeom>
          <a:solidFill>
            <a:schemeClr val="accent2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en-US" sz="4400" dirty="0">
                <a:cs typeface="Arial" panose="020B0604020202020204" pitchFamily="34" charset="0"/>
              </a:rPr>
              <a:t>Trong </a:t>
            </a:r>
            <a:r>
              <a:rPr lang="en-US" altLang="en-US" sz="4400" b="1" dirty="0" err="1">
                <a:cs typeface="Arial" panose="020B0604020202020204" pitchFamily="34" charset="0"/>
              </a:rPr>
              <a:t>soạn</a:t>
            </a:r>
            <a:r>
              <a:rPr lang="en-US" altLang="en-US" sz="4400" b="1" dirty="0"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cs typeface="Arial" panose="020B0604020202020204" pitchFamily="34" charset="0"/>
              </a:rPr>
              <a:t>thảo</a:t>
            </a:r>
            <a:r>
              <a:rPr lang="en-US" altLang="en-US" sz="4400" b="1" dirty="0"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cs typeface="Arial" panose="020B0604020202020204" pitchFamily="34" charset="0"/>
              </a:rPr>
              <a:t>văn</a:t>
            </a:r>
            <a:r>
              <a:rPr lang="en-US" altLang="en-US" sz="4400" b="1" dirty="0"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cs typeface="Arial" panose="020B0604020202020204" pitchFamily="34" charset="0"/>
              </a:rPr>
              <a:t>bản</a:t>
            </a:r>
            <a:r>
              <a:rPr lang="en-US" altLang="en-US" sz="4400" b="1" dirty="0"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cs typeface="Arial" panose="020B0604020202020204" pitchFamily="34" charset="0"/>
              </a:rPr>
              <a:t>chúng</a:t>
            </a:r>
            <a:r>
              <a:rPr lang="en-US" altLang="en-US" sz="4400" dirty="0">
                <a:cs typeface="Arial" panose="020B0604020202020204" pitchFamily="34" charset="0"/>
              </a:rPr>
              <a:t> ta </a:t>
            </a:r>
            <a:r>
              <a:rPr lang="en-US" altLang="en-US" sz="4400" dirty="0" err="1">
                <a:cs typeface="Arial" panose="020B0604020202020204" pitchFamily="34" charset="0"/>
              </a:rPr>
              <a:t>dùng</a:t>
            </a:r>
            <a:r>
              <a:rPr lang="en-US" altLang="en-US" sz="4400" dirty="0"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cs typeface="Arial" panose="020B0604020202020204" pitchFamily="34" charset="0"/>
              </a:rPr>
              <a:t>lệnh</a:t>
            </a:r>
            <a:r>
              <a:rPr lang="en-US" altLang="en-US" sz="4400" dirty="0"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cs typeface="Arial" panose="020B0604020202020204" pitchFamily="34" charset="0"/>
              </a:rPr>
              <a:t>gì</a:t>
            </a:r>
            <a:r>
              <a:rPr lang="en-US" altLang="en-US" sz="4400" dirty="0"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cs typeface="Arial" panose="020B0604020202020204" pitchFamily="34" charset="0"/>
              </a:rPr>
              <a:t>để</a:t>
            </a:r>
            <a:r>
              <a:rPr lang="en-US" altLang="en-US" sz="4400" dirty="0"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cs typeface="Arial" panose="020B0604020202020204" pitchFamily="34" charset="0"/>
              </a:rPr>
              <a:t>sao</a:t>
            </a:r>
            <a:r>
              <a:rPr lang="en-US" altLang="en-US" sz="4400" dirty="0"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cs typeface="Arial" panose="020B0604020202020204" pitchFamily="34" charset="0"/>
              </a:rPr>
              <a:t>chép</a:t>
            </a:r>
            <a:r>
              <a:rPr lang="en-US" altLang="en-US" sz="4400" dirty="0"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cs typeface="Arial" panose="020B0604020202020204" pitchFamily="34" charset="0"/>
              </a:rPr>
              <a:t>và</a:t>
            </a:r>
            <a:r>
              <a:rPr lang="en-US" altLang="en-US" sz="4400" dirty="0">
                <a:cs typeface="Arial" panose="020B0604020202020204" pitchFamily="34" charset="0"/>
              </a:rPr>
              <a:t> di </a:t>
            </a:r>
            <a:r>
              <a:rPr lang="en-US" altLang="en-US" sz="4400" dirty="0" err="1">
                <a:cs typeface="Arial" panose="020B0604020202020204" pitchFamily="34" charset="0"/>
              </a:rPr>
              <a:t>chuyển</a:t>
            </a:r>
            <a:r>
              <a:rPr lang="en-US" altLang="en-US" sz="4400" dirty="0"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cs typeface="Arial" panose="020B0604020202020204" pitchFamily="34" charset="0"/>
              </a:rPr>
              <a:t>dữ</a:t>
            </a:r>
            <a:r>
              <a:rPr lang="en-US" altLang="en-US" sz="4400" dirty="0"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cs typeface="Arial" panose="020B0604020202020204" pitchFamily="34" charset="0"/>
              </a:rPr>
              <a:t>liệu</a:t>
            </a:r>
            <a:endParaRPr lang="en-US" altLang="en-US" sz="4400" dirty="0"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="" xmlns:am3d="http://schemas.microsoft.com/office/drawing/2017/model3d" Requires="am3d">
          <p:graphicFrame>
            <p:nvGraphicFramePr>
              <p:cNvPr id="4" name="3D Model 3" descr="Red Question mark">
                <a:extLst>
                  <a:ext uri="{FF2B5EF4-FFF2-40B4-BE49-F238E27FC236}">
                    <a16:creationId xmlns:a16="http://schemas.microsoft.com/office/drawing/2014/main" id="{54DB6164-EDF9-4773-AE4E-AB98A684E93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356581130"/>
                  </p:ext>
                </p:extLst>
              </p:nvPr>
            </p:nvGraphicFramePr>
            <p:xfrm>
              <a:off x="10158085" y="2312210"/>
              <a:ext cx="466455" cy="680466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466455" cy="680466"/>
                    </a:xfrm>
                    <a:prstGeom prst="rect">
                      <a:avLst/>
                    </a:prstGeom>
                  </am3d:spPr>
                  <am3d:camera>
                    <am3d:pos x="0" y="0" z="55389530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517042" d="1000000"/>
                    <am3d:preTrans dx="0" dy="-18004113" dz="-4973"/>
                    <am3d:scale>
                      <am3d:sx n="1000000" d="1000000"/>
                      <am3d:sy n="1000000" d="1000000"/>
                      <am3d:sz n="1000000" d="1000000"/>
                    </am3d:scale>
                    <am3d:rot ax="-1746922" ay="-395256" az="219330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809155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" name="3D Model 3" descr="Red Question mark">
                <a:extLst>
                  <a:ext uri="{FF2B5EF4-FFF2-40B4-BE49-F238E27FC236}">
                    <a16:creationId xmlns:a16="http://schemas.microsoft.com/office/drawing/2014/main" id="{54DB6164-EDF9-4773-AE4E-AB98A684E93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158085" y="2312210"/>
                <a:ext cx="466455" cy="680466"/>
              </a:xfrm>
              <a:prstGeom prst="rect">
                <a:avLst/>
              </a:prstGeom>
            </p:spPr>
          </p:pic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A0EC5B39-BA3C-4A32-B040-C236DD9B426B}"/>
              </a:ext>
            </a:extLst>
          </p:cNvPr>
          <p:cNvSpPr/>
          <p:nvPr/>
        </p:nvSpPr>
        <p:spPr>
          <a:xfrm>
            <a:off x="800822" y="363068"/>
            <a:ext cx="102006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3. Sao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chép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và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di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chuyển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d</a:t>
            </a:r>
            <a:r>
              <a:rPr lang="en-GB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ữ </a:t>
            </a:r>
            <a:r>
              <a:rPr lang="en-GB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liệu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58C073F-AE67-4C7A-BE20-48278E4A8C0F}"/>
              </a:ext>
            </a:extLst>
          </p:cNvPr>
          <p:cNvSpPr/>
          <p:nvPr/>
        </p:nvSpPr>
        <p:spPr>
          <a:xfrm>
            <a:off x="1756746" y="3725404"/>
            <a:ext cx="7169207" cy="2169825"/>
          </a:xfrm>
          <a:prstGeom prst="rect">
            <a:avLst/>
          </a:prstGeom>
          <a:solidFill>
            <a:srgbClr val="EE9127"/>
          </a:solidFill>
        </p:spPr>
        <p:txBody>
          <a:bodyPr wrap="none" lIns="91440" tIns="45720" rIns="91440" bIns="4572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5400" dirty="0">
                <a:cs typeface="Arial" panose="020B0604020202020204" pitchFamily="34" charset="0"/>
              </a:rPr>
              <a:t>Sao </a:t>
            </a:r>
            <a:r>
              <a:rPr lang="en-US" altLang="en-US" sz="5400" dirty="0" err="1">
                <a:cs typeface="Arial" panose="020B0604020202020204" pitchFamily="34" charset="0"/>
              </a:rPr>
              <a:t>chép</a:t>
            </a:r>
            <a:r>
              <a:rPr lang="en-US" altLang="en-US" sz="5400" dirty="0">
                <a:cs typeface="Arial" panose="020B0604020202020204" pitchFamily="34" charset="0"/>
              </a:rPr>
              <a:t>: Copy </a:t>
            </a:r>
            <a:r>
              <a:rPr lang="en-US" altLang="en-US" sz="5400" dirty="0" err="1">
                <a:cs typeface="Arial" panose="020B0604020202020204" pitchFamily="34" charset="0"/>
              </a:rPr>
              <a:t>và</a:t>
            </a:r>
            <a:r>
              <a:rPr lang="en-US" altLang="en-US" sz="5400" dirty="0">
                <a:cs typeface="Arial" panose="020B0604020202020204" pitchFamily="34" charset="0"/>
              </a:rPr>
              <a:t> Paste</a:t>
            </a:r>
          </a:p>
          <a:p>
            <a:pPr>
              <a:spcBef>
                <a:spcPct val="50000"/>
              </a:spcBef>
            </a:pPr>
            <a:r>
              <a:rPr lang="en-US" altLang="en-US" sz="5400" dirty="0">
                <a:cs typeface="Arial" panose="020B0604020202020204" pitchFamily="34" charset="0"/>
              </a:rPr>
              <a:t>Di </a:t>
            </a:r>
            <a:r>
              <a:rPr lang="en-US" altLang="en-US" sz="5400" dirty="0" err="1">
                <a:cs typeface="Arial" panose="020B0604020202020204" pitchFamily="34" charset="0"/>
              </a:rPr>
              <a:t>chuyển</a:t>
            </a:r>
            <a:r>
              <a:rPr lang="en-US" altLang="en-US" sz="5400" dirty="0">
                <a:cs typeface="Arial" panose="020B0604020202020204" pitchFamily="34" charset="0"/>
              </a:rPr>
              <a:t>: Cut </a:t>
            </a:r>
            <a:r>
              <a:rPr lang="en-US" altLang="en-US" sz="5400" dirty="0" err="1">
                <a:cs typeface="Arial" panose="020B0604020202020204" pitchFamily="34" charset="0"/>
              </a:rPr>
              <a:t>và</a:t>
            </a:r>
            <a:r>
              <a:rPr lang="en-US" altLang="en-US" sz="5400" dirty="0">
                <a:cs typeface="Arial" panose="020B0604020202020204" pitchFamily="34" charset="0"/>
              </a:rPr>
              <a:t> Paste</a:t>
            </a:r>
          </a:p>
        </p:txBody>
      </p:sp>
    </p:spTree>
    <p:extLst>
      <p:ext uri="{BB962C8B-B14F-4D97-AF65-F5344CB8AC3E}">
        <p14:creationId xmlns:p14="http://schemas.microsoft.com/office/powerpoint/2010/main" val="3750890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0EE097B-1E64-43B4-AB15-6EC4CCEA5781}"/>
              </a:ext>
            </a:extLst>
          </p:cNvPr>
          <p:cNvSpPr/>
          <p:nvPr/>
        </p:nvSpPr>
        <p:spPr>
          <a:xfrm>
            <a:off x="230059" y="1686047"/>
            <a:ext cx="10530706" cy="1446550"/>
          </a:xfrm>
          <a:prstGeom prst="rect">
            <a:avLst/>
          </a:prstGeom>
          <a:solidFill>
            <a:schemeClr val="accent2"/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en-US" altLang="en-US" sz="4400" dirty="0" err="1">
                <a:cs typeface="Arial" panose="020B0604020202020204" pitchFamily="34" charset="0"/>
              </a:rPr>
              <a:t>Vậy</a:t>
            </a:r>
            <a:r>
              <a:rPr lang="en-US" altLang="en-US" sz="4400" dirty="0"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cs typeface="Arial" panose="020B0604020202020204" pitchFamily="34" charset="0"/>
              </a:rPr>
              <a:t>theo</a:t>
            </a:r>
            <a:r>
              <a:rPr lang="en-US" altLang="en-US" sz="4400" dirty="0"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cs typeface="Arial" panose="020B0604020202020204" pitchFamily="34" charset="0"/>
              </a:rPr>
              <a:t>em</a:t>
            </a:r>
            <a:r>
              <a:rPr lang="en-US" altLang="en-US" sz="4400" dirty="0">
                <a:cs typeface="Arial" panose="020B0604020202020204" pitchFamily="34" charset="0"/>
              </a:rPr>
              <a:t>, </a:t>
            </a:r>
            <a:r>
              <a:rPr lang="en-US" altLang="en-US" sz="4400" dirty="0" err="1">
                <a:cs typeface="Arial" panose="020B0604020202020204" pitchFamily="34" charset="0"/>
              </a:rPr>
              <a:t>sao</a:t>
            </a:r>
            <a:r>
              <a:rPr lang="en-US" altLang="en-US" sz="4400" dirty="0"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cs typeface="Arial" panose="020B0604020202020204" pitchFamily="34" charset="0"/>
              </a:rPr>
              <a:t>chép</a:t>
            </a:r>
            <a:r>
              <a:rPr lang="en-US" altLang="en-US" sz="4400" dirty="0"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cs typeface="Arial" panose="020B0604020202020204" pitchFamily="34" charset="0"/>
              </a:rPr>
              <a:t>và</a:t>
            </a:r>
            <a:r>
              <a:rPr lang="en-US" altLang="en-US" sz="4400" dirty="0">
                <a:cs typeface="Arial" panose="020B0604020202020204" pitchFamily="34" charset="0"/>
              </a:rPr>
              <a:t> di </a:t>
            </a:r>
            <a:r>
              <a:rPr lang="en-US" altLang="en-US" sz="4400" dirty="0" err="1">
                <a:cs typeface="Arial" panose="020B0604020202020204" pitchFamily="34" charset="0"/>
              </a:rPr>
              <a:t>chuyển</a:t>
            </a:r>
            <a:r>
              <a:rPr lang="en-US" altLang="en-US" sz="4400" dirty="0"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cs typeface="Arial" panose="020B0604020202020204" pitchFamily="34" charset="0"/>
              </a:rPr>
              <a:t>dữ</a:t>
            </a:r>
            <a:r>
              <a:rPr lang="en-US" altLang="en-US" sz="4400" dirty="0"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cs typeface="Arial" panose="020B0604020202020204" pitchFamily="34" charset="0"/>
              </a:rPr>
              <a:t>liệu</a:t>
            </a:r>
            <a:r>
              <a:rPr lang="en-US" altLang="en-US" sz="4400" dirty="0"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cs typeface="Arial" panose="020B0604020202020204" pitchFamily="34" charset="0"/>
              </a:rPr>
              <a:t>có</a:t>
            </a:r>
            <a:r>
              <a:rPr lang="en-US" altLang="en-US" sz="4400" dirty="0"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cs typeface="Arial" panose="020B0604020202020204" pitchFamily="34" charset="0"/>
              </a:rPr>
              <a:t>ưu</a:t>
            </a:r>
            <a:r>
              <a:rPr lang="en-US" altLang="en-US" sz="4400" dirty="0"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cs typeface="Arial" panose="020B0604020202020204" pitchFamily="34" charset="0"/>
              </a:rPr>
              <a:t>điểm</a:t>
            </a:r>
            <a:r>
              <a:rPr lang="en-US" altLang="en-US" sz="4400" dirty="0"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cs typeface="Arial" panose="020B0604020202020204" pitchFamily="34" charset="0"/>
              </a:rPr>
              <a:t>gì</a:t>
            </a:r>
            <a:endParaRPr lang="en-US" altLang="en-US" sz="4400" dirty="0"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="" xmlns:am3d="http://schemas.microsoft.com/office/drawing/2017/model3d" Requires="am3d">
          <p:graphicFrame>
            <p:nvGraphicFramePr>
              <p:cNvPr id="4" name="3D Model 3" descr="Red Question mark">
                <a:extLst>
                  <a:ext uri="{FF2B5EF4-FFF2-40B4-BE49-F238E27FC236}">
                    <a16:creationId xmlns:a16="http://schemas.microsoft.com/office/drawing/2014/main" id="{54DB6164-EDF9-4773-AE4E-AB98A684E93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943089506"/>
                  </p:ext>
                </p:extLst>
              </p:nvPr>
            </p:nvGraphicFramePr>
            <p:xfrm>
              <a:off x="3576181" y="2362417"/>
              <a:ext cx="466455" cy="680466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466455" cy="680466"/>
                    </a:xfrm>
                    <a:prstGeom prst="rect">
                      <a:avLst/>
                    </a:prstGeom>
                  </am3d:spPr>
                  <am3d:camera>
                    <am3d:pos x="0" y="0" z="55389530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517042" d="1000000"/>
                    <am3d:preTrans dx="0" dy="-18004113" dz="-4973"/>
                    <am3d:scale>
                      <am3d:sx n="1000000" d="1000000"/>
                      <am3d:sy n="1000000" d="1000000"/>
                      <am3d:sz n="1000000" d="1000000"/>
                    </am3d:scale>
                    <am3d:rot ax="-1746922" ay="-395256" az="219330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809155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" name="3D Model 3" descr="Red Question mark">
                <a:extLst>
                  <a:ext uri="{FF2B5EF4-FFF2-40B4-BE49-F238E27FC236}">
                    <a16:creationId xmlns:a16="http://schemas.microsoft.com/office/drawing/2014/main" id="{54DB6164-EDF9-4773-AE4E-AB98A684E93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76181" y="2362417"/>
                <a:ext cx="466455" cy="680466"/>
              </a:xfrm>
              <a:prstGeom prst="rect">
                <a:avLst/>
              </a:prstGeom>
            </p:spPr>
          </p:pic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A0EC5B39-BA3C-4A32-B040-C236DD9B426B}"/>
              </a:ext>
            </a:extLst>
          </p:cNvPr>
          <p:cNvSpPr/>
          <p:nvPr/>
        </p:nvSpPr>
        <p:spPr>
          <a:xfrm>
            <a:off x="800822" y="363068"/>
            <a:ext cx="102006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3. Sao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chép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và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di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chuyển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d</a:t>
            </a:r>
            <a:r>
              <a:rPr lang="en-GB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ữ </a:t>
            </a:r>
            <a:r>
              <a:rPr lang="en-GB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liệu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58C073F-AE67-4C7A-BE20-48278E4A8C0F}"/>
              </a:ext>
            </a:extLst>
          </p:cNvPr>
          <p:cNvSpPr/>
          <p:nvPr/>
        </p:nvSpPr>
        <p:spPr>
          <a:xfrm>
            <a:off x="1535079" y="3633635"/>
            <a:ext cx="7612540" cy="2585323"/>
          </a:xfrm>
          <a:prstGeom prst="rect">
            <a:avLst/>
          </a:prstGeom>
          <a:solidFill>
            <a:srgbClr val="EE9127"/>
          </a:solidFill>
        </p:spPr>
        <p:txBody>
          <a:bodyPr wrap="square" lIns="91440" tIns="45720" rIns="91440" bIns="4572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5400" dirty="0">
                <a:cs typeface="Arial" panose="020B0604020202020204" pitchFamily="34" charset="0"/>
              </a:rPr>
              <a:t>Sao </a:t>
            </a:r>
            <a:r>
              <a:rPr lang="en-US" altLang="en-US" sz="5400" dirty="0" err="1">
                <a:cs typeface="Arial" panose="020B0604020202020204" pitchFamily="34" charset="0"/>
              </a:rPr>
              <a:t>chép</a:t>
            </a:r>
            <a:r>
              <a:rPr lang="en-US" altLang="en-US" sz="5400" dirty="0">
                <a:cs typeface="Arial" panose="020B0604020202020204" pitchFamily="34" charset="0"/>
              </a:rPr>
              <a:t> </a:t>
            </a:r>
            <a:r>
              <a:rPr lang="en-US" altLang="en-US" sz="5400" dirty="0" err="1">
                <a:cs typeface="Arial" panose="020B0604020202020204" pitchFamily="34" charset="0"/>
              </a:rPr>
              <a:t>và</a:t>
            </a:r>
            <a:r>
              <a:rPr lang="en-US" altLang="en-US" sz="5400" dirty="0">
                <a:cs typeface="Arial" panose="020B0604020202020204" pitchFamily="34" charset="0"/>
              </a:rPr>
              <a:t> di </a:t>
            </a:r>
            <a:r>
              <a:rPr lang="en-US" altLang="en-US" sz="5400" dirty="0" err="1">
                <a:cs typeface="Arial" panose="020B0604020202020204" pitchFamily="34" charset="0"/>
              </a:rPr>
              <a:t>chuyển</a:t>
            </a:r>
            <a:r>
              <a:rPr lang="en-US" altLang="en-US" sz="5400" dirty="0">
                <a:cs typeface="Arial" panose="020B0604020202020204" pitchFamily="34" charset="0"/>
              </a:rPr>
              <a:t> </a:t>
            </a:r>
            <a:r>
              <a:rPr lang="en-US" altLang="en-US" sz="5400" dirty="0" err="1">
                <a:cs typeface="Arial" panose="020B0604020202020204" pitchFamily="34" charset="0"/>
              </a:rPr>
              <a:t>dữ</a:t>
            </a:r>
            <a:r>
              <a:rPr lang="en-US" altLang="en-US" sz="5400" dirty="0">
                <a:cs typeface="Arial" panose="020B0604020202020204" pitchFamily="34" charset="0"/>
              </a:rPr>
              <a:t> </a:t>
            </a:r>
            <a:r>
              <a:rPr lang="en-US" altLang="en-US" sz="5400" dirty="0" err="1">
                <a:cs typeface="Arial" panose="020B0604020202020204" pitchFamily="34" charset="0"/>
              </a:rPr>
              <a:t>liệu</a:t>
            </a:r>
            <a:r>
              <a:rPr lang="en-US" altLang="en-US" sz="5400" dirty="0">
                <a:cs typeface="Arial" panose="020B0604020202020204" pitchFamily="34" charset="0"/>
              </a:rPr>
              <a:t> </a:t>
            </a:r>
            <a:r>
              <a:rPr lang="en-US" altLang="en-US" sz="5400" dirty="0" err="1">
                <a:cs typeface="Arial" panose="020B0604020202020204" pitchFamily="34" charset="0"/>
              </a:rPr>
              <a:t>giúp</a:t>
            </a:r>
            <a:r>
              <a:rPr lang="en-US" altLang="en-US" sz="5400" dirty="0">
                <a:cs typeface="Arial" panose="020B0604020202020204" pitchFamily="34" charset="0"/>
              </a:rPr>
              <a:t> </a:t>
            </a:r>
            <a:r>
              <a:rPr lang="en-US" altLang="en-US" sz="5400" dirty="0" err="1">
                <a:cs typeface="Arial" panose="020B0604020202020204" pitchFamily="34" charset="0"/>
              </a:rPr>
              <a:t>tiết</a:t>
            </a:r>
            <a:r>
              <a:rPr lang="en-US" altLang="en-US" sz="5400" dirty="0">
                <a:cs typeface="Arial" panose="020B0604020202020204" pitchFamily="34" charset="0"/>
              </a:rPr>
              <a:t> </a:t>
            </a:r>
            <a:r>
              <a:rPr lang="en-US" altLang="en-US" sz="5400" dirty="0" err="1">
                <a:cs typeface="Arial" panose="020B0604020202020204" pitchFamily="34" charset="0"/>
              </a:rPr>
              <a:t>kiệm</a:t>
            </a:r>
            <a:r>
              <a:rPr lang="en-US" altLang="en-US" sz="5400" dirty="0">
                <a:cs typeface="Arial" panose="020B0604020202020204" pitchFamily="34" charset="0"/>
              </a:rPr>
              <a:t> </a:t>
            </a:r>
            <a:r>
              <a:rPr lang="en-US" altLang="en-US" sz="5400" dirty="0" err="1">
                <a:cs typeface="Arial" panose="020B0604020202020204" pitchFamily="34" charset="0"/>
              </a:rPr>
              <a:t>đáng</a:t>
            </a:r>
            <a:r>
              <a:rPr lang="en-US" altLang="en-US" sz="5400" dirty="0">
                <a:cs typeface="Arial" panose="020B0604020202020204" pitchFamily="34" charset="0"/>
              </a:rPr>
              <a:t> </a:t>
            </a:r>
            <a:r>
              <a:rPr lang="en-US" altLang="en-US" sz="5400" dirty="0" err="1">
                <a:cs typeface="Arial" panose="020B0604020202020204" pitchFamily="34" charset="0"/>
              </a:rPr>
              <a:t>kể</a:t>
            </a:r>
            <a:r>
              <a:rPr lang="en-US" altLang="en-US" sz="5400" dirty="0">
                <a:cs typeface="Arial" panose="020B0604020202020204" pitchFamily="34" charset="0"/>
              </a:rPr>
              <a:t> </a:t>
            </a:r>
            <a:r>
              <a:rPr lang="en-US" altLang="en-US" sz="5400" dirty="0" err="1">
                <a:cs typeface="Arial" panose="020B0604020202020204" pitchFamily="34" charset="0"/>
              </a:rPr>
              <a:t>thời</a:t>
            </a:r>
            <a:r>
              <a:rPr lang="en-US" altLang="en-US" sz="5400" dirty="0">
                <a:cs typeface="Arial" panose="020B0604020202020204" pitchFamily="34" charset="0"/>
              </a:rPr>
              <a:t> </a:t>
            </a:r>
            <a:r>
              <a:rPr lang="en-US" altLang="en-US" sz="5400" dirty="0" err="1">
                <a:cs typeface="Arial" panose="020B0604020202020204" pitchFamily="34" charset="0"/>
              </a:rPr>
              <a:t>gian</a:t>
            </a:r>
            <a:r>
              <a:rPr lang="en-US" altLang="en-US" sz="5400" dirty="0">
                <a:cs typeface="Arial" panose="020B0604020202020204" pitchFamily="34" charset="0"/>
              </a:rPr>
              <a:t> </a:t>
            </a:r>
            <a:r>
              <a:rPr lang="en-US" altLang="en-US" sz="5400" dirty="0" err="1">
                <a:cs typeface="Arial" panose="020B0604020202020204" pitchFamily="34" charset="0"/>
              </a:rPr>
              <a:t>và</a:t>
            </a:r>
            <a:r>
              <a:rPr lang="en-US" altLang="en-US" sz="5400" dirty="0">
                <a:cs typeface="Arial" panose="020B0604020202020204" pitchFamily="34" charset="0"/>
              </a:rPr>
              <a:t> </a:t>
            </a:r>
            <a:r>
              <a:rPr lang="en-US" altLang="en-US" sz="5400" dirty="0" err="1">
                <a:cs typeface="Arial" panose="020B0604020202020204" pitchFamily="34" charset="0"/>
              </a:rPr>
              <a:t>công</a:t>
            </a:r>
            <a:r>
              <a:rPr lang="en-US" altLang="en-US" sz="5400" dirty="0">
                <a:cs typeface="Arial" panose="020B0604020202020204" pitchFamily="34" charset="0"/>
              </a:rPr>
              <a:t> </a:t>
            </a:r>
            <a:r>
              <a:rPr lang="en-US" altLang="en-US" sz="5400" dirty="0" err="1">
                <a:cs typeface="Arial" panose="020B0604020202020204" pitchFamily="34" charset="0"/>
              </a:rPr>
              <a:t>sức</a:t>
            </a:r>
            <a:r>
              <a:rPr lang="en-US" altLang="en-US" sz="5400" dirty="0"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57486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3B6E6B-1199-4D4C-BE71-63DF1A96B9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Hình</a:t>
            </a:r>
            <a:r>
              <a:rPr lang="en-GB" dirty="0"/>
              <a:t> 1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D98992-59C7-48D9-9B96-6380220EA43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23D397-A620-4E4C-A519-3E7C828B42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 err="1"/>
              <a:t>Hình</a:t>
            </a:r>
            <a:r>
              <a:rPr lang="en-GB" dirty="0"/>
              <a:t> 2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67A074-28D4-41C3-A657-68096458A40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5" descr="HINH_42b">
            <a:extLst>
              <a:ext uri="{FF2B5EF4-FFF2-40B4-BE49-F238E27FC236}">
                <a16:creationId xmlns:a16="http://schemas.microsoft.com/office/drawing/2014/main" id="{B466FAE7-C968-408C-AECE-68CDA13258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169" y="2150464"/>
            <a:ext cx="4537142" cy="33315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INH_42a">
            <a:extLst>
              <a:ext uri="{FF2B5EF4-FFF2-40B4-BE49-F238E27FC236}">
                <a16:creationId xmlns:a16="http://schemas.microsoft.com/office/drawing/2014/main" id="{788DC39F-3F59-4D13-BE87-5E5CFDF22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270" y="2144113"/>
            <a:ext cx="4474861" cy="31730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98EC9DC-A8DE-4413-B3CD-2A7A47BD253A}"/>
              </a:ext>
            </a:extLst>
          </p:cNvPr>
          <p:cNvSpPr/>
          <p:nvPr/>
        </p:nvSpPr>
        <p:spPr>
          <a:xfrm>
            <a:off x="800822" y="363068"/>
            <a:ext cx="102006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3. Sao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chép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và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di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chuyển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d</a:t>
            </a:r>
            <a:r>
              <a:rPr lang="en-GB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ữ </a:t>
            </a:r>
            <a:r>
              <a:rPr lang="en-GB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liệu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235F7F-C461-4E08-9653-45FF19CFDE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8572" y="5645150"/>
            <a:ext cx="9129157" cy="107721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>
                <a:latin typeface="Arial" charset="0"/>
              </a:rPr>
              <a:t>Quan </a:t>
            </a:r>
            <a:r>
              <a:rPr lang="en-US" sz="3200" dirty="0" err="1">
                <a:latin typeface="Arial" charset="0"/>
              </a:rPr>
              <a:t>sát</a:t>
            </a:r>
            <a:r>
              <a:rPr lang="en-US" sz="3200" dirty="0">
                <a:latin typeface="Arial" charset="0"/>
              </a:rPr>
              <a:t> 2 </a:t>
            </a:r>
            <a:r>
              <a:rPr lang="en-US" sz="3200" dirty="0" err="1">
                <a:latin typeface="Arial" charset="0"/>
              </a:rPr>
              <a:t>hình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trên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và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cho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biết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để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hình</a:t>
            </a:r>
            <a:r>
              <a:rPr lang="en-US" sz="3200" dirty="0">
                <a:latin typeface="Arial" charset="0"/>
              </a:rPr>
              <a:t> 1 </a:t>
            </a:r>
            <a:r>
              <a:rPr lang="en-US" sz="3200" dirty="0" err="1">
                <a:latin typeface="Arial" charset="0"/>
              </a:rPr>
              <a:t>giống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hình</a:t>
            </a:r>
            <a:r>
              <a:rPr lang="en-US" sz="3200" dirty="0">
                <a:latin typeface="Arial" charset="0"/>
              </a:rPr>
              <a:t> 2 ta </a:t>
            </a:r>
            <a:r>
              <a:rPr lang="en-US" sz="3200" dirty="0" err="1">
                <a:latin typeface="Arial" charset="0"/>
              </a:rPr>
              <a:t>thực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hiện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thao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tác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gì</a:t>
            </a:r>
            <a:r>
              <a:rPr lang="en-US" sz="3200" dirty="0">
                <a:latin typeface="Arial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05331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C347203-BA67-4A47-926A-3E5F64CB744F}"/>
              </a:ext>
            </a:extLst>
          </p:cNvPr>
          <p:cNvSpPr/>
          <p:nvPr/>
        </p:nvSpPr>
        <p:spPr>
          <a:xfrm>
            <a:off x="800822" y="363068"/>
            <a:ext cx="102006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3. Sao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chép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và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di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chuyển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d</a:t>
            </a:r>
            <a:r>
              <a:rPr lang="en-GB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ữ </a:t>
            </a:r>
            <a:r>
              <a:rPr lang="en-GB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liệu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96B0567-ADB2-49EA-BD33-35475CC0340F}"/>
              </a:ext>
            </a:extLst>
          </p:cNvPr>
          <p:cNvSpPr/>
          <p:nvPr/>
        </p:nvSpPr>
        <p:spPr>
          <a:xfrm>
            <a:off x="1190564" y="1286398"/>
            <a:ext cx="81612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a) Sao </a:t>
            </a:r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chép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nội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dung ô </a:t>
            </a:r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tính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>
            <a:hlinkClick r:id="rId2" action="ppaction://hlinkfile"/>
            <a:extLst>
              <a:ext uri="{FF2B5EF4-FFF2-40B4-BE49-F238E27FC236}">
                <a16:creationId xmlns:a16="http://schemas.microsoft.com/office/drawing/2014/main" id="{BD4E4E5A-10B6-4847-B094-15D11FD44369}"/>
              </a:ext>
            </a:extLst>
          </p:cNvPr>
          <p:cNvSpPr/>
          <p:nvPr/>
        </p:nvSpPr>
        <p:spPr>
          <a:xfrm>
            <a:off x="1853662" y="2425172"/>
            <a:ext cx="7803386" cy="1323439"/>
          </a:xfrm>
          <a:prstGeom prst="rect">
            <a:avLst/>
          </a:prstGeom>
          <a:solidFill>
            <a:srgbClr val="F3FBF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Em</a:t>
            </a:r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hãy</a:t>
            </a:r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quan</a:t>
            </a:r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sát</a:t>
            </a:r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clip </a:t>
            </a:r>
            <a:r>
              <a:rPr lang="en-US" sz="4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ngắn</a:t>
            </a:r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sau</a:t>
            </a:r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  <a:p>
            <a:pPr algn="ctr"/>
            <a:r>
              <a:rPr lang="en-US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Thao </a:t>
            </a:r>
            <a:r>
              <a:rPr lang="en-US" sz="4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tác</a:t>
            </a:r>
            <a:r>
              <a:rPr lang="en-US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sao</a:t>
            </a:r>
            <a:r>
              <a:rPr lang="en-US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chép</a:t>
            </a:r>
            <a:r>
              <a:rPr lang="en-US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nội</a:t>
            </a:r>
            <a:r>
              <a:rPr lang="en-US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dung ô </a:t>
            </a:r>
            <a:r>
              <a:rPr lang="en-US" sz="4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tính</a:t>
            </a:r>
            <a:endParaRPr lang="en-US" sz="4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9849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D86D3F6-1BE4-4F16-8059-CA6081B2A1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634E92A-28A7-4B41-9D13-6E833560D65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58" y="105008"/>
            <a:ext cx="8913951" cy="6752992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EB77CF-928E-48F0-B5B5-21F7601C9F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4AD6F00-9539-4322-8916-8E2277644D4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8DF4A0D-3BB2-40C4-8C58-E4E1EFF76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331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ack to School 16x9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themes welcomes</Template>
  <TotalTime>1077</TotalTime>
  <Words>2227</Words>
  <Application>Microsoft Office PowerPoint</Application>
  <PresentationFormat>Widescreen</PresentationFormat>
  <Paragraphs>405</Paragraphs>
  <Slides>44</Slides>
  <Notes>1</Notes>
  <HiddenSlides>9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4" baseType="lpstr">
      <vt:lpstr>Arial</vt:lpstr>
      <vt:lpstr>Calibri</vt:lpstr>
      <vt:lpstr>Cambria</vt:lpstr>
      <vt:lpstr>Georgia</vt:lpstr>
      <vt:lpstr>Times New Roman</vt:lpstr>
      <vt:lpstr>Verdana</vt:lpstr>
      <vt:lpstr>VNI-Souvir</vt:lpstr>
      <vt:lpstr>VNI-Times</vt:lpstr>
      <vt:lpstr>Wingdings</vt:lpstr>
      <vt:lpstr>Back to School 16x9</vt:lpstr>
      <vt:lpstr>Chào mừng quý thầy cô đến dự giờ  </vt:lpstr>
      <vt:lpstr>PowerPoint Presentation</vt:lpstr>
      <vt:lpstr>PowerPoint Presentation</vt:lpstr>
      <vt:lpstr>Bài 5: Thao tác với bảng tính (tiết 2)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NỘI DUNG CÂU HỎI</vt:lpstr>
      <vt:lpstr>NỘI DUNG CÂU HỎI</vt:lpstr>
      <vt:lpstr>NỘI DUNG CÂU HỎI</vt:lpstr>
      <vt:lpstr>NỘI DUNG CÂU HỎI</vt:lpstr>
      <vt:lpstr>NỘI DUNG CÂU HỎI</vt:lpstr>
      <vt:lpstr>NỘI DUNG CÂU HỎI</vt:lpstr>
      <vt:lpstr>NỘI DUNG CÂU HỎI</vt:lpstr>
      <vt:lpstr>NỘI DUNG CÂU HỎI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quý thầy cô đến dự giờ  Lớp 7/5</dc:title>
  <dc:creator>THCSCL Binh Tan</dc:creator>
  <cp:lastModifiedBy>Admin</cp:lastModifiedBy>
  <cp:revision>78</cp:revision>
  <dcterms:created xsi:type="dcterms:W3CDTF">2019-11-04T14:10:18Z</dcterms:created>
  <dcterms:modified xsi:type="dcterms:W3CDTF">2020-01-13T04:32:42Z</dcterms:modified>
</cp:coreProperties>
</file>