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58" r:id="rId6"/>
    <p:sldId id="261" r:id="rId7"/>
    <p:sldId id="259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41F54-4EBB-4BD5-A55A-4BEE80586C9D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9E7E5BB-5FBE-4EE4-A1BD-EFC76FCA8032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A. 1: 1</a:t>
          </a:r>
        </a:p>
      </dgm:t>
    </dgm:pt>
    <dgm:pt modelId="{70D776FB-8724-4D27-9E84-1D022447F20C}" type="parTrans" cxnId="{F12C311B-6639-47D2-8788-75A31282AE91}">
      <dgm:prSet/>
      <dgm:spPr/>
      <dgm:t>
        <a:bodyPr/>
        <a:lstStyle/>
        <a:p>
          <a:endParaRPr lang="en-US"/>
        </a:p>
      </dgm:t>
    </dgm:pt>
    <dgm:pt modelId="{A6F1D18F-48F2-499D-9A7C-62857765D4B6}" type="sibTrans" cxnId="{F12C311B-6639-47D2-8788-75A31282AE91}">
      <dgm:prSet/>
      <dgm:spPr/>
      <dgm:t>
        <a:bodyPr/>
        <a:lstStyle/>
        <a:p>
          <a:endParaRPr lang="en-US"/>
        </a:p>
      </dgm:t>
    </dgm:pt>
    <dgm:pt modelId="{03BF6F97-4FC7-4F4E-AC41-C9A359876874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C. 2: 1</a:t>
          </a:r>
        </a:p>
      </dgm:t>
    </dgm:pt>
    <dgm:pt modelId="{4428F005-FA58-4BC2-AF16-7AA91411CF87}" type="parTrans" cxnId="{08A67111-DB2E-4BC7-B3DE-6045E5673E02}">
      <dgm:prSet/>
      <dgm:spPr/>
      <dgm:t>
        <a:bodyPr/>
        <a:lstStyle/>
        <a:p>
          <a:endParaRPr lang="en-US"/>
        </a:p>
      </dgm:t>
    </dgm:pt>
    <dgm:pt modelId="{C57BDF59-D62A-498E-BDA7-53A387B6F117}" type="sibTrans" cxnId="{08A67111-DB2E-4BC7-B3DE-6045E5673E02}">
      <dgm:prSet/>
      <dgm:spPr/>
      <dgm:t>
        <a:bodyPr/>
        <a:lstStyle/>
        <a:p>
          <a:endParaRPr lang="en-US"/>
        </a:p>
      </dgm:t>
    </dgm:pt>
    <dgm:pt modelId="{039D2594-333E-4B06-9EA9-692968E300A8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D. 2 :2</a:t>
          </a:r>
        </a:p>
      </dgm:t>
    </dgm:pt>
    <dgm:pt modelId="{89DA6ED9-0052-4D97-BC6E-C229667432C6}" type="parTrans" cxnId="{3074274E-634F-4E7D-8A87-F0B7F74903E2}">
      <dgm:prSet/>
      <dgm:spPr/>
      <dgm:t>
        <a:bodyPr/>
        <a:lstStyle/>
        <a:p>
          <a:endParaRPr lang="en-US"/>
        </a:p>
      </dgm:t>
    </dgm:pt>
    <dgm:pt modelId="{46351EBF-32EE-4C1C-AE34-4B58A9A5D58B}" type="sibTrans" cxnId="{3074274E-634F-4E7D-8A87-F0B7F74903E2}">
      <dgm:prSet/>
      <dgm:spPr/>
      <dgm:t>
        <a:bodyPr/>
        <a:lstStyle/>
        <a:p>
          <a:endParaRPr lang="en-US"/>
        </a:p>
      </dgm:t>
    </dgm:pt>
    <dgm:pt modelId="{366AEDB4-90EB-4CB2-B908-7C3908EFD524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B. 1: 2</a:t>
          </a:r>
        </a:p>
      </dgm:t>
    </dgm:pt>
    <dgm:pt modelId="{6109E00A-2193-44E1-86B4-4F3B3CEA120C}" type="sibTrans" cxnId="{CFE852E1-6AC1-4AFF-9957-81E97DB0FD82}">
      <dgm:prSet/>
      <dgm:spPr/>
      <dgm:t>
        <a:bodyPr/>
        <a:lstStyle/>
        <a:p>
          <a:endParaRPr lang="en-US"/>
        </a:p>
      </dgm:t>
    </dgm:pt>
    <dgm:pt modelId="{D0E9A060-582D-4156-9202-6904C1A67D9B}" type="parTrans" cxnId="{CFE852E1-6AC1-4AFF-9957-81E97DB0FD82}">
      <dgm:prSet/>
      <dgm:spPr/>
      <dgm:t>
        <a:bodyPr/>
        <a:lstStyle/>
        <a:p>
          <a:endParaRPr lang="en-US"/>
        </a:p>
      </dgm:t>
    </dgm:pt>
    <dgm:pt modelId="{07C484DD-91B2-4823-9B45-BEDA40E8B726}" type="pres">
      <dgm:prSet presAssocID="{49C41F54-4EBB-4BD5-A55A-4BEE80586C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84DC22-D352-429E-8D7C-B62EA76D4D1D}" type="pres">
      <dgm:prSet presAssocID="{99E7E5BB-5FBE-4EE4-A1BD-EFC76FCA803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9BBDC-9021-49DE-9D91-7504082F7091}" type="pres">
      <dgm:prSet presAssocID="{A6F1D18F-48F2-499D-9A7C-62857765D4B6}" presName="sibTrans" presStyleCnt="0"/>
      <dgm:spPr/>
    </dgm:pt>
    <dgm:pt modelId="{3411DC53-365C-4744-85DD-541F0098217B}" type="pres">
      <dgm:prSet presAssocID="{366AEDB4-90EB-4CB2-B908-7C3908EFD52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E99DC-6633-428B-A801-62AC183D5F86}" type="pres">
      <dgm:prSet presAssocID="{6109E00A-2193-44E1-86B4-4F3B3CEA120C}" presName="sibTrans" presStyleCnt="0"/>
      <dgm:spPr/>
    </dgm:pt>
    <dgm:pt modelId="{D8484239-FF64-4F02-97FA-D1BE38507BAE}" type="pres">
      <dgm:prSet presAssocID="{03BF6F97-4FC7-4F4E-AC41-C9A35987687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63909-1872-4536-B012-C338F83488EF}" type="pres">
      <dgm:prSet presAssocID="{C57BDF59-D62A-498E-BDA7-53A387B6F117}" presName="sibTrans" presStyleCnt="0"/>
      <dgm:spPr/>
    </dgm:pt>
    <dgm:pt modelId="{5930B614-EA10-414D-BCB2-37A4226E52FB}" type="pres">
      <dgm:prSet presAssocID="{039D2594-333E-4B06-9EA9-692968E300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936869-C115-46FB-9173-DFFC5E341A47}" type="presOf" srcId="{99E7E5BB-5FBE-4EE4-A1BD-EFC76FCA8032}" destId="{A884DC22-D352-429E-8D7C-B62EA76D4D1D}" srcOrd="0" destOrd="0" presId="urn:microsoft.com/office/officeart/2005/8/layout/default"/>
    <dgm:cxn modelId="{3074274E-634F-4E7D-8A87-F0B7F74903E2}" srcId="{49C41F54-4EBB-4BD5-A55A-4BEE80586C9D}" destId="{039D2594-333E-4B06-9EA9-692968E300A8}" srcOrd="3" destOrd="0" parTransId="{89DA6ED9-0052-4D97-BC6E-C229667432C6}" sibTransId="{46351EBF-32EE-4C1C-AE34-4B58A9A5D58B}"/>
    <dgm:cxn modelId="{50276A53-21D3-4E6A-8949-306BDDA15629}" type="presOf" srcId="{49C41F54-4EBB-4BD5-A55A-4BEE80586C9D}" destId="{07C484DD-91B2-4823-9B45-BEDA40E8B726}" srcOrd="0" destOrd="0" presId="urn:microsoft.com/office/officeart/2005/8/layout/default"/>
    <dgm:cxn modelId="{CFE852E1-6AC1-4AFF-9957-81E97DB0FD82}" srcId="{49C41F54-4EBB-4BD5-A55A-4BEE80586C9D}" destId="{366AEDB4-90EB-4CB2-B908-7C3908EFD524}" srcOrd="1" destOrd="0" parTransId="{D0E9A060-582D-4156-9202-6904C1A67D9B}" sibTransId="{6109E00A-2193-44E1-86B4-4F3B3CEA120C}"/>
    <dgm:cxn modelId="{BBA6DD0E-89DE-4683-A946-C6EBF46F0A51}" type="presOf" srcId="{039D2594-333E-4B06-9EA9-692968E300A8}" destId="{5930B614-EA10-414D-BCB2-37A4226E52FB}" srcOrd="0" destOrd="0" presId="urn:microsoft.com/office/officeart/2005/8/layout/default"/>
    <dgm:cxn modelId="{F12C311B-6639-47D2-8788-75A31282AE91}" srcId="{49C41F54-4EBB-4BD5-A55A-4BEE80586C9D}" destId="{99E7E5BB-5FBE-4EE4-A1BD-EFC76FCA8032}" srcOrd="0" destOrd="0" parTransId="{70D776FB-8724-4D27-9E84-1D022447F20C}" sibTransId="{A6F1D18F-48F2-499D-9A7C-62857765D4B6}"/>
    <dgm:cxn modelId="{08A67111-DB2E-4BC7-B3DE-6045E5673E02}" srcId="{49C41F54-4EBB-4BD5-A55A-4BEE80586C9D}" destId="{03BF6F97-4FC7-4F4E-AC41-C9A359876874}" srcOrd="2" destOrd="0" parTransId="{4428F005-FA58-4BC2-AF16-7AA91411CF87}" sibTransId="{C57BDF59-D62A-498E-BDA7-53A387B6F117}"/>
    <dgm:cxn modelId="{908BA745-32C4-49E2-BB6D-892458DAC03A}" type="presOf" srcId="{366AEDB4-90EB-4CB2-B908-7C3908EFD524}" destId="{3411DC53-365C-4744-85DD-541F0098217B}" srcOrd="0" destOrd="0" presId="urn:microsoft.com/office/officeart/2005/8/layout/default"/>
    <dgm:cxn modelId="{CD40544F-4119-4561-AE80-E5B61B7DED4A}" type="presOf" srcId="{03BF6F97-4FC7-4F4E-AC41-C9A359876874}" destId="{D8484239-FF64-4F02-97FA-D1BE38507BAE}" srcOrd="0" destOrd="0" presId="urn:microsoft.com/office/officeart/2005/8/layout/default"/>
    <dgm:cxn modelId="{091E6A9B-989D-4E36-8925-8EC723427195}" type="presParOf" srcId="{07C484DD-91B2-4823-9B45-BEDA40E8B726}" destId="{A884DC22-D352-429E-8D7C-B62EA76D4D1D}" srcOrd="0" destOrd="0" presId="urn:microsoft.com/office/officeart/2005/8/layout/default"/>
    <dgm:cxn modelId="{09EC5983-7C84-47E7-BE0B-F825D70C8FCC}" type="presParOf" srcId="{07C484DD-91B2-4823-9B45-BEDA40E8B726}" destId="{9E49BBDC-9021-49DE-9D91-7504082F7091}" srcOrd="1" destOrd="0" presId="urn:microsoft.com/office/officeart/2005/8/layout/default"/>
    <dgm:cxn modelId="{D2E4A93B-D89E-4FFA-B296-A2FB7A8C291E}" type="presParOf" srcId="{07C484DD-91B2-4823-9B45-BEDA40E8B726}" destId="{3411DC53-365C-4744-85DD-541F0098217B}" srcOrd="2" destOrd="0" presId="urn:microsoft.com/office/officeart/2005/8/layout/default"/>
    <dgm:cxn modelId="{F1E1754C-026E-4F94-A9A6-AE2FED1C59DA}" type="presParOf" srcId="{07C484DD-91B2-4823-9B45-BEDA40E8B726}" destId="{05BE99DC-6633-428B-A801-62AC183D5F86}" srcOrd="3" destOrd="0" presId="urn:microsoft.com/office/officeart/2005/8/layout/default"/>
    <dgm:cxn modelId="{6826A7E9-3080-46BB-AA9E-54CA9271B413}" type="presParOf" srcId="{07C484DD-91B2-4823-9B45-BEDA40E8B726}" destId="{D8484239-FF64-4F02-97FA-D1BE38507BAE}" srcOrd="4" destOrd="0" presId="urn:microsoft.com/office/officeart/2005/8/layout/default"/>
    <dgm:cxn modelId="{D9932EEC-B01F-4B55-BCB3-C1E6553104CE}" type="presParOf" srcId="{07C484DD-91B2-4823-9B45-BEDA40E8B726}" destId="{37563909-1872-4536-B012-C338F83488EF}" srcOrd="5" destOrd="0" presId="urn:microsoft.com/office/officeart/2005/8/layout/default"/>
    <dgm:cxn modelId="{BBF70E46-D9DC-4F29-9F6D-B86C75A86AE4}" type="presParOf" srcId="{07C484DD-91B2-4823-9B45-BEDA40E8B726}" destId="{5930B614-EA10-414D-BCB2-37A4226E52F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4DC22-D352-429E-8D7C-B62EA76D4D1D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A. 1: 1</a:t>
          </a:r>
        </a:p>
      </dsp:txBody>
      <dsp:txXfrm>
        <a:off x="744" y="145603"/>
        <a:ext cx="2902148" cy="1741289"/>
      </dsp:txXfrm>
    </dsp:sp>
    <dsp:sp modelId="{3411DC53-365C-4744-85DD-541F0098217B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B. 1: 2</a:t>
          </a:r>
        </a:p>
      </dsp:txBody>
      <dsp:txXfrm>
        <a:off x="3193107" y="145603"/>
        <a:ext cx="2902148" cy="1741289"/>
      </dsp:txXfrm>
    </dsp:sp>
    <dsp:sp modelId="{D8484239-FF64-4F02-97FA-D1BE38507BAE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C. 2: 1</a:t>
          </a:r>
        </a:p>
      </dsp:txBody>
      <dsp:txXfrm>
        <a:off x="744" y="2177107"/>
        <a:ext cx="2902148" cy="1741289"/>
      </dsp:txXfrm>
    </dsp:sp>
    <dsp:sp modelId="{5930B614-EA10-414D-BCB2-37A4226E52FB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D. 2 :2</a:t>
          </a:r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126-1BC1-4BE7-85E2-658BDBBD9CE4}" type="datetimeFigureOut">
              <a:rPr lang="en-US" smtClean="0"/>
              <a:t>12/04/2020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53FC-E4C6-43DC-95E5-76BB256716E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126-1BC1-4BE7-85E2-658BDBBD9CE4}" type="datetimeFigureOut">
              <a:rPr lang="en-US" smtClean="0"/>
              <a:t>12/04/2020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53FC-E4C6-43DC-95E5-76BB25671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126-1BC1-4BE7-85E2-658BDBBD9CE4}" type="datetimeFigureOut">
              <a:rPr lang="en-US" smtClean="0"/>
              <a:t>12/04/2020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53FC-E4C6-43DC-95E5-76BB25671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126-1BC1-4BE7-85E2-658BDBBD9CE4}" type="datetimeFigureOut">
              <a:rPr lang="en-US" smtClean="0"/>
              <a:t>12/04/2020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53FC-E4C6-43DC-95E5-76BB256716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126-1BC1-4BE7-85E2-658BDBBD9CE4}" type="datetimeFigureOut">
              <a:rPr lang="en-US" smtClean="0"/>
              <a:t>12/04/2020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53FC-E4C6-43DC-95E5-76BB25671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126-1BC1-4BE7-85E2-658BDBBD9CE4}" type="datetimeFigureOut">
              <a:rPr lang="en-US" smtClean="0"/>
              <a:t>12/04/2020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53FC-E4C6-43DC-95E5-76BB256716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126-1BC1-4BE7-85E2-658BDBBD9CE4}" type="datetimeFigureOut">
              <a:rPr lang="en-US" smtClean="0"/>
              <a:t>12/04/2020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53FC-E4C6-43DC-95E5-76BB256716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126-1BC1-4BE7-85E2-658BDBBD9CE4}" type="datetimeFigureOut">
              <a:rPr lang="en-US" smtClean="0"/>
              <a:t>12/04/2020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53FC-E4C6-43DC-95E5-76BB25671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126-1BC1-4BE7-85E2-658BDBBD9CE4}" type="datetimeFigureOut">
              <a:rPr lang="en-US" smtClean="0"/>
              <a:t>12/04/2020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53FC-E4C6-43DC-95E5-76BB25671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126-1BC1-4BE7-85E2-658BDBBD9CE4}" type="datetimeFigureOut">
              <a:rPr lang="en-US" smtClean="0"/>
              <a:t>12/04/2020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53FC-E4C6-43DC-95E5-76BB25671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126-1BC1-4BE7-85E2-658BDBBD9CE4}" type="datetimeFigureOut">
              <a:rPr lang="en-US" smtClean="0"/>
              <a:t>12/04/2020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53FC-E4C6-43DC-95E5-76BB256716E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203126-1BC1-4BE7-85E2-658BDBBD9CE4}" type="datetimeFigureOut">
              <a:rPr lang="en-US" smtClean="0"/>
              <a:t>12/04/2020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9153FC-E4C6-43DC-95E5-76BB256716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5715000" cy="4572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745" y="9144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2192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447800" y="4674632"/>
            <a:ext cx="731520" cy="82296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57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99" y="533400"/>
            <a:ext cx="472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273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0653" y="3794703"/>
            <a:ext cx="7160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+ 2AgNO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Cu(NO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+ 2Ag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0764" y="492817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 + 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FeSO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79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18078"/>
              </p:ext>
            </p:extLst>
          </p:nvPr>
        </p:nvGraphicFramePr>
        <p:xfrm>
          <a:off x="3733800" y="2187178"/>
          <a:ext cx="32004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946665"/>
              </p:ext>
            </p:extLst>
          </p:nvPr>
        </p:nvGraphicFramePr>
        <p:xfrm>
          <a:off x="3276600" y="806434"/>
          <a:ext cx="1371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00487"/>
              </p:ext>
            </p:extLst>
          </p:nvPr>
        </p:nvGraphicFramePr>
        <p:xfrm>
          <a:off x="2813304" y="1466564"/>
          <a:ext cx="1828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22919"/>
              </p:ext>
            </p:extLst>
          </p:nvPr>
        </p:nvGraphicFramePr>
        <p:xfrm>
          <a:off x="3733800" y="2872978"/>
          <a:ext cx="2743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784008"/>
              </p:ext>
            </p:extLst>
          </p:nvPr>
        </p:nvGraphicFramePr>
        <p:xfrm>
          <a:off x="3733800" y="3572757"/>
          <a:ext cx="139493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49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SỐ 1"/>
          <p:cNvSpPr/>
          <p:nvPr/>
        </p:nvSpPr>
        <p:spPr>
          <a:xfrm>
            <a:off x="1219200" y="815578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CÂU 1"/>
          <p:cNvSpPr txBox="1"/>
          <p:nvPr/>
        </p:nvSpPr>
        <p:spPr>
          <a:xfrm>
            <a:off x="591312" y="470446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SỐ 1"/>
          <p:cNvSpPr/>
          <p:nvPr/>
        </p:nvSpPr>
        <p:spPr>
          <a:xfrm>
            <a:off x="1219200" y="1501378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CÂU 1"/>
          <p:cNvSpPr txBox="1"/>
          <p:nvPr/>
        </p:nvSpPr>
        <p:spPr>
          <a:xfrm>
            <a:off x="606552" y="4727091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SỐ 1"/>
          <p:cNvSpPr/>
          <p:nvPr/>
        </p:nvSpPr>
        <p:spPr>
          <a:xfrm>
            <a:off x="1219200" y="2187178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CÂU 1"/>
          <p:cNvSpPr txBox="1"/>
          <p:nvPr/>
        </p:nvSpPr>
        <p:spPr>
          <a:xfrm>
            <a:off x="606552" y="5062026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SỐ 1"/>
          <p:cNvSpPr/>
          <p:nvPr/>
        </p:nvSpPr>
        <p:spPr>
          <a:xfrm>
            <a:off x="1219200" y="2932652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CÂU 1"/>
          <p:cNvSpPr txBox="1"/>
          <p:nvPr/>
        </p:nvSpPr>
        <p:spPr>
          <a:xfrm>
            <a:off x="606552" y="4773257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SỐ 1"/>
          <p:cNvSpPr/>
          <p:nvPr/>
        </p:nvSpPr>
        <p:spPr>
          <a:xfrm>
            <a:off x="1219200" y="3643884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CÂU 1"/>
          <p:cNvSpPr txBox="1"/>
          <p:nvPr/>
        </p:nvSpPr>
        <p:spPr>
          <a:xfrm>
            <a:off x="679704" y="5008126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451960"/>
              </p:ext>
            </p:extLst>
          </p:nvPr>
        </p:nvGraphicFramePr>
        <p:xfrm>
          <a:off x="3733800" y="2187178"/>
          <a:ext cx="3200400" cy="57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60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462052"/>
              </p:ext>
            </p:extLst>
          </p:nvPr>
        </p:nvGraphicFramePr>
        <p:xfrm>
          <a:off x="3276600" y="815578"/>
          <a:ext cx="1371600" cy="57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0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79829"/>
              </p:ext>
            </p:extLst>
          </p:nvPr>
        </p:nvGraphicFramePr>
        <p:xfrm>
          <a:off x="2819400" y="1470898"/>
          <a:ext cx="1828800" cy="57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508804"/>
              </p:ext>
            </p:extLst>
          </p:nvPr>
        </p:nvGraphicFramePr>
        <p:xfrm>
          <a:off x="3733800" y="2872978"/>
          <a:ext cx="2743200" cy="57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60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96757"/>
              </p:ext>
            </p:extLst>
          </p:nvPr>
        </p:nvGraphicFramePr>
        <p:xfrm>
          <a:off x="3733800" y="3581400"/>
          <a:ext cx="1463040" cy="57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072"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1" name="SỐ 1"/>
          <p:cNvSpPr/>
          <p:nvPr/>
        </p:nvSpPr>
        <p:spPr>
          <a:xfrm>
            <a:off x="3733800" y="263652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130986"/>
            <a:ext cx="40233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CHỮ BÍ MẬT</a:t>
            </a:r>
            <a:endParaRPr lang="en-US" sz="3600" b="1" cap="none" spc="0" dirty="0">
              <a:ln w="1905">
                <a:solidFill>
                  <a:srgbClr val="92D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6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DCFA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DCFA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DCFA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DCFA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DCFA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DCFA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  <p:bldP spid="20" grpId="0"/>
      <p:bldP spid="20" grpId="1"/>
      <p:bldP spid="22" grpId="0"/>
      <p:bldP spid="22" grpId="1"/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599"/>
            <a:ext cx="8610600" cy="1119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1600200"/>
                <a:ext cx="7239000" cy="913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CuO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 + 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00200"/>
                <a:ext cx="7239000" cy="913968"/>
              </a:xfrm>
              <a:prstGeom prst="rect">
                <a:avLst/>
              </a:prstGeom>
              <a:blipFill rotWithShape="1">
                <a:blip r:embed="rId2"/>
                <a:stretch>
                  <a:fillRect l="-2525" b="-24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2743200"/>
                <a:ext cx="7239000" cy="913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Cu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+ 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CuO + 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743200"/>
                <a:ext cx="7239000" cy="913968"/>
              </a:xfrm>
              <a:prstGeom prst="rect">
                <a:avLst/>
              </a:prstGeom>
              <a:blipFill rotWithShape="1">
                <a:blip r:embed="rId3"/>
                <a:stretch>
                  <a:fillRect l="-2525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4038600"/>
                <a:ext cx="7239000" cy="913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Cu + 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CuO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38600"/>
                <a:ext cx="7239000" cy="913968"/>
              </a:xfrm>
              <a:prstGeom prst="rect">
                <a:avLst/>
              </a:prstGeom>
              <a:blipFill rotWithShape="1">
                <a:blip r:embed="rId4"/>
                <a:stretch>
                  <a:fillRect l="-2525" b="-24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5264727"/>
                <a:ext cx="7239000" cy="913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CuO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 + 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264727"/>
                <a:ext cx="7239000" cy="913968"/>
              </a:xfrm>
              <a:prstGeom prst="rect">
                <a:avLst/>
              </a:prstGeom>
              <a:blipFill rotWithShape="1">
                <a:blip r:embed="rId5"/>
                <a:stretch>
                  <a:fillRect l="-2525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14400" y="1952843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74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638800" cy="4952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33. ĐIỀU CHẾ KHÍ HIĐRO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–PHẢN ỨNG THẾ</a:t>
            </a:r>
          </a:p>
        </p:txBody>
      </p:sp>
    </p:spTree>
    <p:extLst>
      <p:ext uri="{BB962C8B-B14F-4D97-AF65-F5344CB8AC3E}">
        <p14:creationId xmlns:p14="http://schemas.microsoft.com/office/powerpoint/2010/main" val="428377547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8CE0C-33E1-6C40-96FD-2A4B9B4E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1836"/>
            <a:ext cx="8991600" cy="997364"/>
          </a:xfrm>
        </p:spPr>
        <p:txBody>
          <a:bodyPr/>
          <a:lstStyle/>
          <a:p>
            <a:pPr marL="0" indent="0" algn="ctr">
              <a:buNone/>
            </a:pPr>
            <a:r>
              <a:rPr lang="x-none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CHẾ HIDRO – PHẢN ỨNG THẾ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6BBB490-32EE-6E4A-B4A2-AC0E8040E32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8611744"/>
              </p:ext>
            </p:extLst>
          </p:nvPr>
        </p:nvGraphicFramePr>
        <p:xfrm>
          <a:off x="304800" y="1295400"/>
          <a:ext cx="84582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xmlns="" val="1938021496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xmlns="" val="2938571607"/>
                    </a:ext>
                  </a:extLst>
                </a:gridCol>
              </a:tblGrid>
              <a:tr h="719667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bước tiến hành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3958832"/>
                  </a:ext>
                </a:extLst>
              </a:tr>
              <a:tr h="1871133">
                <a:tc>
                  <a:txBody>
                    <a:bodyPr/>
                    <a:lstStyle/>
                    <a:p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B1: Nhỏ dung dịch axit clohidric vào ống nghiệm đựng kẽm.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392058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B2: Thử khí sinh 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144679"/>
                  </a:ext>
                </a:extLst>
              </a:tr>
              <a:tr h="1871133">
                <a:tc>
                  <a:txBody>
                    <a:bodyPr/>
                    <a:lstStyle/>
                    <a:p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B3: Đưa que đóm đang cháy vào đầu ống dẫn khí.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6617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4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255" y="203307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ieu_che_H2_tu_HCl_+_Zn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94013.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456" y="1198418"/>
            <a:ext cx="6984997" cy="5238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03307"/>
            <a:ext cx="7862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6114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8CE0C-33E1-6C40-96FD-2A4B9B4E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1836"/>
            <a:ext cx="8991600" cy="1073564"/>
          </a:xfrm>
        </p:spPr>
        <p:txBody>
          <a:bodyPr/>
          <a:lstStyle/>
          <a:p>
            <a:pPr marL="0" indent="0" algn="ctr">
              <a:buNone/>
            </a:pPr>
            <a:r>
              <a:rPr lang="x-none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CHẾ HIDRO – PHẢN ỨNG THẾ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6BBB490-32EE-6E4A-B4A2-AC0E8040E32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7172246"/>
              </p:ext>
            </p:extLst>
          </p:nvPr>
        </p:nvGraphicFramePr>
        <p:xfrm>
          <a:off x="381000" y="1219200"/>
          <a:ext cx="83058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xmlns="" val="1938021496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xmlns="" val="2938571607"/>
                    </a:ext>
                  </a:extLst>
                </a:gridCol>
              </a:tblGrid>
              <a:tr h="719667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bước tiến hành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3958832"/>
                  </a:ext>
                </a:extLst>
              </a:tr>
              <a:tr h="1871133">
                <a:tc>
                  <a:txBody>
                    <a:bodyPr/>
                    <a:lstStyle/>
                    <a:p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B1: Nhỏ dung dịch axit clohidric vào ống nghiệm đựng kẽm.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Xuất hiện bọt khí.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392058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B2: Thử khí sinh 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Có tiếng nổ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144679"/>
                  </a:ext>
                </a:extLst>
              </a:tr>
              <a:tr h="1871133">
                <a:tc>
                  <a:txBody>
                    <a:bodyPr/>
                    <a:lstStyle/>
                    <a:p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B3: Đưa que đóm đang cháy vào đầu ống dẫn khí.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Khí thoát ra cháy trong không khí.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6617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96563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66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905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 + 2HCl → ZnCl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81940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8100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400" y="4114800"/>
            <a:ext cx="8305800" cy="1600200"/>
            <a:chOff x="533400" y="4114800"/>
            <a:chExt cx="8305800" cy="1600200"/>
          </a:xfrm>
        </p:grpSpPr>
        <p:sp>
          <p:nvSpPr>
            <p:cNvPr id="9" name="Rectangle 8"/>
            <p:cNvSpPr/>
            <p:nvPr/>
          </p:nvSpPr>
          <p:spPr>
            <a:xfrm>
              <a:off x="533400" y="4114800"/>
              <a:ext cx="3048000" cy="1600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KIM LOẠI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(Mg, Al, Zn, Fe,…)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62600" y="4114800"/>
              <a:ext cx="3276600" cy="1600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HCl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H</a:t>
              </a:r>
              <a:r>
                <a:rPr 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</a:t>
              </a:r>
              <a:r>
                <a:rPr 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loãng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81400" y="4610100"/>
              <a:ext cx="990600" cy="76200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4596384" y="4610100"/>
              <a:ext cx="966216" cy="762000"/>
            </a:xfrm>
            <a:prstGeom prst="lef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1273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D90919-EA43-1048-871D-7097A3115116}"/>
              </a:ext>
            </a:extLst>
          </p:cNvPr>
          <p:cNvSpPr txBox="1">
            <a:spLocks/>
          </p:cNvSpPr>
          <p:nvPr/>
        </p:nvSpPr>
        <p:spPr>
          <a:xfrm>
            <a:off x="685800" y="381000"/>
            <a:ext cx="72390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x-none" sz="3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CHẾ HIDRO – PHẢN ỨNG THẾ</a:t>
            </a:r>
            <a:endParaRPr lang="x-non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6E28BD-D1DC-1144-B944-992CA490C5FE}"/>
              </a:ext>
            </a:extLst>
          </p:cNvPr>
          <p:cNvSpPr txBox="1">
            <a:spLocks/>
          </p:cNvSpPr>
          <p:nvPr/>
        </p:nvSpPr>
        <p:spPr>
          <a:xfrm>
            <a:off x="689811" y="1487905"/>
            <a:ext cx="6400800" cy="347472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x-none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Phản ứng thế:</a:t>
            </a:r>
          </a:p>
          <a:p>
            <a:pPr marL="45720" indent="0">
              <a:buFont typeface="Georgia" pitchFamily="18" charset="0"/>
              <a:buNone/>
            </a:pPr>
            <a:endParaRPr lang="x-non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1DF4021-7231-C04F-9A5B-CC1C7FB51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528553"/>
              </p:ext>
            </p:extLst>
          </p:nvPr>
        </p:nvGraphicFramePr>
        <p:xfrm>
          <a:off x="800099" y="2301240"/>
          <a:ext cx="765409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682">
                  <a:extLst>
                    <a:ext uri="{9D8B030D-6E8A-4147-A177-3AD203B41FA5}">
                      <a16:colId xmlns:a16="http://schemas.microsoft.com/office/drawing/2014/main" xmlns="" val="3373819954"/>
                    </a:ext>
                  </a:extLst>
                </a:gridCol>
                <a:gridCol w="1275682">
                  <a:extLst>
                    <a:ext uri="{9D8B030D-6E8A-4147-A177-3AD203B41FA5}">
                      <a16:colId xmlns:a16="http://schemas.microsoft.com/office/drawing/2014/main" xmlns="" val="3248307845"/>
                    </a:ext>
                  </a:extLst>
                </a:gridCol>
                <a:gridCol w="1275682">
                  <a:extLst>
                    <a:ext uri="{9D8B030D-6E8A-4147-A177-3AD203B41FA5}">
                      <a16:colId xmlns:a16="http://schemas.microsoft.com/office/drawing/2014/main" xmlns="" val="3182054416"/>
                    </a:ext>
                  </a:extLst>
                </a:gridCol>
                <a:gridCol w="1039958">
                  <a:extLst>
                    <a:ext uri="{9D8B030D-6E8A-4147-A177-3AD203B41FA5}">
                      <a16:colId xmlns:a16="http://schemas.microsoft.com/office/drawing/2014/main" xmlns="" val="4201410309"/>
                    </a:ext>
                  </a:extLst>
                </a:gridCol>
                <a:gridCol w="2787087">
                  <a:extLst>
                    <a:ext uri="{9D8B030D-6E8A-4147-A177-3AD203B41FA5}">
                      <a16:colId xmlns:a16="http://schemas.microsoft.com/office/drawing/2014/main" xmlns="" val="383055577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chất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tử đơn chất thay thế nguyên tử nào trong hợp chất?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727252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tham gia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566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7627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6976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43264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D90919-EA43-1048-871D-7097A3115116}"/>
              </a:ext>
            </a:extLst>
          </p:cNvPr>
          <p:cNvSpPr txBox="1">
            <a:spLocks/>
          </p:cNvSpPr>
          <p:nvPr/>
        </p:nvSpPr>
        <p:spPr>
          <a:xfrm>
            <a:off x="685800" y="381000"/>
            <a:ext cx="72390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x-none" sz="3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CHẾ HIDRO – PHẢN ỨNG THẾ</a:t>
            </a:r>
            <a:endParaRPr lang="x-non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6E28BD-D1DC-1144-B944-992CA490C5FE}"/>
              </a:ext>
            </a:extLst>
          </p:cNvPr>
          <p:cNvSpPr txBox="1">
            <a:spLocks/>
          </p:cNvSpPr>
          <p:nvPr/>
        </p:nvSpPr>
        <p:spPr>
          <a:xfrm>
            <a:off x="689811" y="1487905"/>
            <a:ext cx="6400800" cy="347472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x-none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Phản ứng thế:</a:t>
            </a:r>
          </a:p>
          <a:p>
            <a:pPr marL="45720" indent="0">
              <a:buFont typeface="Georgia" pitchFamily="18" charset="0"/>
              <a:buNone/>
            </a:pPr>
            <a:endParaRPr lang="x-non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1DF4021-7231-C04F-9A5B-CC1C7FB51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16589"/>
              </p:ext>
            </p:extLst>
          </p:nvPr>
        </p:nvGraphicFramePr>
        <p:xfrm>
          <a:off x="800099" y="2301240"/>
          <a:ext cx="7654091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682">
                  <a:extLst>
                    <a:ext uri="{9D8B030D-6E8A-4147-A177-3AD203B41FA5}">
                      <a16:colId xmlns:a16="http://schemas.microsoft.com/office/drawing/2014/main" xmlns="" val="3373819954"/>
                    </a:ext>
                  </a:extLst>
                </a:gridCol>
                <a:gridCol w="1275682">
                  <a:extLst>
                    <a:ext uri="{9D8B030D-6E8A-4147-A177-3AD203B41FA5}">
                      <a16:colId xmlns:a16="http://schemas.microsoft.com/office/drawing/2014/main" xmlns="" val="3248307845"/>
                    </a:ext>
                  </a:extLst>
                </a:gridCol>
                <a:gridCol w="1275682">
                  <a:extLst>
                    <a:ext uri="{9D8B030D-6E8A-4147-A177-3AD203B41FA5}">
                      <a16:colId xmlns:a16="http://schemas.microsoft.com/office/drawing/2014/main" xmlns="" val="3182054416"/>
                    </a:ext>
                  </a:extLst>
                </a:gridCol>
                <a:gridCol w="1039958">
                  <a:extLst>
                    <a:ext uri="{9D8B030D-6E8A-4147-A177-3AD203B41FA5}">
                      <a16:colId xmlns:a16="http://schemas.microsoft.com/office/drawing/2014/main" xmlns="" val="4201410309"/>
                    </a:ext>
                  </a:extLst>
                </a:gridCol>
                <a:gridCol w="2787087">
                  <a:extLst>
                    <a:ext uri="{9D8B030D-6E8A-4147-A177-3AD203B41FA5}">
                      <a16:colId xmlns:a16="http://schemas.microsoft.com/office/drawing/2014/main" xmlns="" val="383055577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chất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tử đơn chất thay thế nguyên tử nào trong hợp chất?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727252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tham gia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566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x-none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endParaRPr lang="x-none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ZnCl</a:t>
                      </a:r>
                      <a:r>
                        <a:rPr lang="vi-VN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vi-VN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2400" baseline="-25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 thay thế H trong HCl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7627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 chất</a:t>
                      </a:r>
                      <a:endParaRPr lang="x-none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  <a:endParaRPr lang="x-none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  <a:endParaRPr lang="x-none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 chất</a:t>
                      </a:r>
                      <a:endParaRPr lang="x-none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69769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1937B7-5891-454D-BDD7-C467F7BA002B}"/>
              </a:ext>
            </a:extLst>
          </p:cNvPr>
          <p:cNvSpPr txBox="1"/>
          <p:nvPr/>
        </p:nvSpPr>
        <p:spPr>
          <a:xfrm>
            <a:off x="3573379" y="23220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2501885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498</TotalTime>
  <Words>524</Words>
  <Application>Microsoft Office PowerPoint</Application>
  <PresentationFormat>On-screen Show (4:3)</PresentationFormat>
  <Paragraphs>97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Kiểm tra bài cũ</vt:lpstr>
      <vt:lpstr>Câu 2. Phương trình hóa học nào biểu diễn phản ứng của Đồng (II) oxit với hiđro?</vt:lpstr>
      <vt:lpstr>PowerPoint Presentation</vt:lpstr>
      <vt:lpstr>ĐIỀU CHẾ HIDRO – PHẢN ỨNG THẾ</vt:lpstr>
      <vt:lpstr>PowerPoint Presentation</vt:lpstr>
      <vt:lpstr>ĐIỀU CHẾ HIDRO – PHẢN ỨNG THẾ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Intel</dc:creator>
  <cp:lastModifiedBy>Intel</cp:lastModifiedBy>
  <cp:revision>26</cp:revision>
  <dcterms:created xsi:type="dcterms:W3CDTF">2020-04-10T08:56:04Z</dcterms:created>
  <dcterms:modified xsi:type="dcterms:W3CDTF">2020-04-12T12:48:10Z</dcterms:modified>
</cp:coreProperties>
</file>