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 id="2147485906" r:id="rId2"/>
    <p:sldMasterId id="2147485918" r:id="rId3"/>
    <p:sldMasterId id="2147485942" r:id="rId4"/>
    <p:sldMasterId id="2147485990" r:id="rId5"/>
    <p:sldMasterId id="2147486046" r:id="rId6"/>
  </p:sldMasterIdLst>
  <p:notesMasterIdLst>
    <p:notesMasterId r:id="rId32"/>
  </p:notesMasterIdLst>
  <p:sldIdLst>
    <p:sldId id="311" r:id="rId7"/>
    <p:sldId id="312" r:id="rId8"/>
    <p:sldId id="258" r:id="rId9"/>
    <p:sldId id="320" r:id="rId10"/>
    <p:sldId id="275" r:id="rId11"/>
    <p:sldId id="301" r:id="rId12"/>
    <p:sldId id="302" r:id="rId13"/>
    <p:sldId id="292" r:id="rId14"/>
    <p:sldId id="315" r:id="rId15"/>
    <p:sldId id="273" r:id="rId16"/>
    <p:sldId id="290" r:id="rId17"/>
    <p:sldId id="307" r:id="rId18"/>
    <p:sldId id="281" r:id="rId19"/>
    <p:sldId id="316" r:id="rId20"/>
    <p:sldId id="274" r:id="rId21"/>
    <p:sldId id="317" r:id="rId22"/>
    <p:sldId id="304" r:id="rId23"/>
    <p:sldId id="305" r:id="rId24"/>
    <p:sldId id="266" r:id="rId25"/>
    <p:sldId id="318" r:id="rId26"/>
    <p:sldId id="319" r:id="rId27"/>
    <p:sldId id="269" r:id="rId28"/>
    <p:sldId id="314" r:id="rId29"/>
    <p:sldId id="285" r:id="rId30"/>
    <p:sldId id="309" r:id="rId31"/>
  </p:sldIdLst>
  <p:sldSz cx="12192000" cy="6858000"/>
  <p:notesSz cx="6858000" cy="9144000"/>
  <p:defaultTextStyle>
    <a:defPPr>
      <a:defRPr lang="en-US"/>
    </a:defPPr>
    <a:lvl1pPr algn="l" rtl="0" eaLnBrk="0" fontAlgn="base" hangingPunct="0">
      <a:spcBef>
        <a:spcPct val="0"/>
      </a:spcBef>
      <a:spcAft>
        <a:spcPct val="0"/>
      </a:spcAft>
      <a:defRPr sz="2000" kern="1200">
        <a:solidFill>
          <a:schemeClr val="tx1"/>
        </a:solidFill>
        <a:latin typeface="VNI-Helve-Condense" pitchFamily="2"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VNI-Helve-Condense" pitchFamily="2"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VNI-Helve-Condense" pitchFamily="2"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VNI-Helve-Condense" pitchFamily="2"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VNI-Helve-Condense" pitchFamily="2" charset="0"/>
        <a:ea typeface="+mn-ea"/>
        <a:cs typeface="Arial" panose="020B0604020202020204" pitchFamily="34" charset="0"/>
      </a:defRPr>
    </a:lvl5pPr>
    <a:lvl6pPr marL="2286000" algn="l" defTabSz="914400" rtl="0" eaLnBrk="1" latinLnBrk="0" hangingPunct="1">
      <a:defRPr sz="2000" kern="1200">
        <a:solidFill>
          <a:schemeClr val="tx1"/>
        </a:solidFill>
        <a:latin typeface="VNI-Helve-Condense" pitchFamily="2" charset="0"/>
        <a:ea typeface="+mn-ea"/>
        <a:cs typeface="Arial" panose="020B0604020202020204" pitchFamily="34" charset="0"/>
      </a:defRPr>
    </a:lvl6pPr>
    <a:lvl7pPr marL="2743200" algn="l" defTabSz="914400" rtl="0" eaLnBrk="1" latinLnBrk="0" hangingPunct="1">
      <a:defRPr sz="2000" kern="1200">
        <a:solidFill>
          <a:schemeClr val="tx1"/>
        </a:solidFill>
        <a:latin typeface="VNI-Helve-Condense" pitchFamily="2" charset="0"/>
        <a:ea typeface="+mn-ea"/>
        <a:cs typeface="Arial" panose="020B0604020202020204" pitchFamily="34" charset="0"/>
      </a:defRPr>
    </a:lvl7pPr>
    <a:lvl8pPr marL="3200400" algn="l" defTabSz="914400" rtl="0" eaLnBrk="1" latinLnBrk="0" hangingPunct="1">
      <a:defRPr sz="2000" kern="1200">
        <a:solidFill>
          <a:schemeClr val="tx1"/>
        </a:solidFill>
        <a:latin typeface="VNI-Helve-Condense" pitchFamily="2" charset="0"/>
        <a:ea typeface="+mn-ea"/>
        <a:cs typeface="Arial" panose="020B0604020202020204" pitchFamily="34" charset="0"/>
      </a:defRPr>
    </a:lvl8pPr>
    <a:lvl9pPr marL="3657600" algn="l" defTabSz="914400" rtl="0" eaLnBrk="1" latinLnBrk="0" hangingPunct="1">
      <a:defRPr sz="2000" kern="1200">
        <a:solidFill>
          <a:schemeClr val="tx1"/>
        </a:solidFill>
        <a:latin typeface="VNI-Helve-Condense" pitchFamily="2"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92B4"/>
    <a:srgbClr val="FFFF00"/>
    <a:srgbClr val="FF0066"/>
    <a:srgbClr val="008000"/>
    <a:srgbClr val="660066"/>
    <a:srgbClr val="FF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Kiểu Sáng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autoAdjust="0"/>
  </p:normalViewPr>
  <p:slideViewPr>
    <p:cSldViewPr>
      <p:cViewPr varScale="1">
        <p:scale>
          <a:sx n="114" d="100"/>
          <a:sy n="114" d="100"/>
        </p:scale>
        <p:origin x="504" y="12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effectLst/>
                <a:latin typeface="Comic Sans MS" pitchFamily="66" charset="0"/>
                <a:cs typeface="Arial" charset="0"/>
              </a:defRPr>
            </a:lvl1pPr>
          </a:lstStyle>
          <a:p>
            <a:pPr>
              <a:defRPr/>
            </a:pPr>
            <a:endParaRPr lang="en-US"/>
          </a:p>
        </p:txBody>
      </p:sp>
      <p:sp>
        <p:nvSpPr>
          <p:cNvPr id="2846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effectLst/>
                <a:latin typeface="Comic Sans MS" pitchFamily="66" charset="0"/>
                <a:cs typeface="Arial" charset="0"/>
              </a:defRPr>
            </a:lvl1pPr>
          </a:lstStyle>
          <a:p>
            <a:pPr>
              <a:defRPr/>
            </a:pPr>
            <a:endParaRPr lang="en-US"/>
          </a:p>
        </p:txBody>
      </p:sp>
      <p:sp>
        <p:nvSpPr>
          <p:cNvPr id="737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46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46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latin typeface="Comic Sans MS" pitchFamily="66" charset="0"/>
                <a:cs typeface="Arial" charset="0"/>
              </a:defRPr>
            </a:lvl1pPr>
          </a:lstStyle>
          <a:p>
            <a:pPr>
              <a:defRPr/>
            </a:pPr>
            <a:endParaRPr lang="en-US"/>
          </a:p>
        </p:txBody>
      </p:sp>
      <p:sp>
        <p:nvSpPr>
          <p:cNvPr id="2846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Comic Sans MS" panose="030F0702030302020204" pitchFamily="66" charset="0"/>
              </a:defRPr>
            </a:lvl1pPr>
          </a:lstStyle>
          <a:p>
            <a:pPr>
              <a:defRPr/>
            </a:pPr>
            <a:fld id="{5A191ADA-5BBC-48E6-9545-96AA78DF4056}" type="slidenum">
              <a:rPr lang="en-US" altLang="en-US"/>
              <a:pPr>
                <a:defRPr/>
              </a:pPr>
              <a:t>‹#›</a:t>
            </a:fld>
            <a:endParaRPr lang="en-US" altLang="en-US"/>
          </a:p>
        </p:txBody>
      </p:sp>
    </p:spTree>
    <p:extLst>
      <p:ext uri="{BB962C8B-B14F-4D97-AF65-F5344CB8AC3E}">
        <p14:creationId xmlns:p14="http://schemas.microsoft.com/office/powerpoint/2010/main" val="650598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sz="2000">
              <a:effectLst>
                <a:outerShdw blurRad="38100" dist="38100" dir="2700000" algn="tl">
                  <a:srgbClr val="000000">
                    <a:alpha val="43137"/>
                  </a:srgbClr>
                </a:outerShdw>
              </a:effectLst>
              <a:cs typeface="Arial" charset="0"/>
            </a:endParaRPr>
          </a:p>
        </p:txBody>
      </p:sp>
      <p:sp>
        <p:nvSpPr>
          <p:cNvPr id="5" name="Line 8"/>
          <p:cNvSpPr>
            <a:spLocks noChangeShapeType="1"/>
          </p:cNvSpPr>
          <p:nvPr/>
        </p:nvSpPr>
        <p:spPr bwMode="auto">
          <a:xfrm>
            <a:off x="2641601" y="3962400"/>
            <a:ext cx="8682567"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000">
              <a:effectLst>
                <a:outerShdw blurRad="38100" dist="38100" dir="2700000" algn="tl">
                  <a:srgbClr val="000000">
                    <a:alpha val="43137"/>
                  </a:srgbClr>
                </a:outerShdw>
              </a:effectLst>
              <a:cs typeface="Arial" charset="0"/>
            </a:endParaRPr>
          </a:p>
        </p:txBody>
      </p:sp>
      <p:sp>
        <p:nvSpPr>
          <p:cNvPr id="240642" name="Rectangle 2"/>
          <p:cNvSpPr>
            <a:spLocks noGrp="1" noChangeArrowheads="1"/>
          </p:cNvSpPr>
          <p:nvPr>
            <p:ph type="ctrTitle"/>
          </p:nvPr>
        </p:nvSpPr>
        <p:spPr>
          <a:xfrm>
            <a:off x="1219202" y="1524000"/>
            <a:ext cx="10164233" cy="1752600"/>
          </a:xfrm>
        </p:spPr>
        <p:txBody>
          <a:bodyPr/>
          <a:lstStyle>
            <a:lvl1pPr>
              <a:defRPr sz="5000"/>
            </a:lvl1pPr>
          </a:lstStyle>
          <a:p>
            <a:pPr lvl="0"/>
            <a:r>
              <a:rPr lang="en-US" altLang="en-US" noProof="0" smtClean="0"/>
              <a:t>Click to edit Master title style</a:t>
            </a:r>
          </a:p>
        </p:txBody>
      </p:sp>
      <p:sp>
        <p:nvSpPr>
          <p:cNvPr id="240643"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xfrm>
            <a:off x="4165600" y="6243638"/>
            <a:ext cx="38608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mtClean="0"/>
            </a:lvl1pPr>
          </a:lstStyle>
          <a:p>
            <a:pPr>
              <a:defRPr/>
            </a:pPr>
            <a:fld id="{ED1BC3C5-3A58-407D-AAF9-BAE349578627}" type="slidenum">
              <a:rPr lang="en-US" altLang="en-US"/>
              <a:pPr>
                <a:defRPr/>
              </a:pPr>
              <a:t>‹#›</a:t>
            </a:fld>
            <a:endParaRPr lang="en-US" altLang="en-US"/>
          </a:p>
        </p:txBody>
      </p:sp>
    </p:spTree>
    <p:extLst>
      <p:ext uri="{BB962C8B-B14F-4D97-AF65-F5344CB8AC3E}">
        <p14:creationId xmlns:p14="http://schemas.microsoft.com/office/powerpoint/2010/main" val="4119296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14B2E79-D48D-49C0-974A-81428EC37D67}" type="slidenum">
              <a:rPr lang="en-US" altLang="en-US"/>
              <a:pPr>
                <a:defRPr/>
              </a:pPr>
              <a:t>‹#›</a:t>
            </a:fld>
            <a:endParaRPr lang="en-US" altLang="en-US"/>
          </a:p>
        </p:txBody>
      </p:sp>
    </p:spTree>
    <p:extLst>
      <p:ext uri="{BB962C8B-B14F-4D97-AF65-F5344CB8AC3E}">
        <p14:creationId xmlns:p14="http://schemas.microsoft.com/office/powerpoint/2010/main" val="32080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64ED8D2-5C4D-4A69-AB2B-E8C986C10915}" type="slidenum">
              <a:rPr lang="en-US" altLang="en-US"/>
              <a:pPr>
                <a:defRPr/>
              </a:pPr>
              <a:t>‹#›</a:t>
            </a:fld>
            <a:endParaRPr lang="en-US" altLang="en-US"/>
          </a:p>
        </p:txBody>
      </p:sp>
    </p:spTree>
    <p:extLst>
      <p:ext uri="{BB962C8B-B14F-4D97-AF65-F5344CB8AC3E}">
        <p14:creationId xmlns:p14="http://schemas.microsoft.com/office/powerpoint/2010/main" val="249865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7CD5263-3A72-4E30-9477-0D2D49896092}" type="slidenum">
              <a:rPr lang="en-US" altLang="en-US" smtClean="0"/>
              <a:pPr>
                <a:defRPr/>
              </a:pPr>
              <a:t>‹#›</a:t>
            </a:fld>
            <a:endParaRPr lang="en-US" altLang="en-US"/>
          </a:p>
        </p:txBody>
      </p:sp>
    </p:spTree>
    <p:extLst>
      <p:ext uri="{BB962C8B-B14F-4D97-AF65-F5344CB8AC3E}">
        <p14:creationId xmlns:p14="http://schemas.microsoft.com/office/powerpoint/2010/main" val="837255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7CD5263-3A72-4E30-9477-0D2D49896092}" type="slidenum">
              <a:rPr lang="en-US" altLang="en-US" smtClean="0"/>
              <a:pPr>
                <a:defRPr/>
              </a:pPr>
              <a:t>‹#›</a:t>
            </a:fld>
            <a:endParaRPr lang="en-US" altLang="en-US"/>
          </a:p>
        </p:txBody>
      </p:sp>
    </p:spTree>
    <p:extLst>
      <p:ext uri="{BB962C8B-B14F-4D97-AF65-F5344CB8AC3E}">
        <p14:creationId xmlns:p14="http://schemas.microsoft.com/office/powerpoint/2010/main" val="2507353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7CD5263-3A72-4E30-9477-0D2D49896092}" type="slidenum">
              <a:rPr lang="en-US" altLang="en-US" smtClean="0"/>
              <a:pPr>
                <a:defRPr/>
              </a:pPr>
              <a:t>‹#›</a:t>
            </a:fld>
            <a:endParaRPr lang="en-US" altLang="en-US"/>
          </a:p>
        </p:txBody>
      </p:sp>
    </p:spTree>
    <p:extLst>
      <p:ext uri="{BB962C8B-B14F-4D97-AF65-F5344CB8AC3E}">
        <p14:creationId xmlns:p14="http://schemas.microsoft.com/office/powerpoint/2010/main" val="1953582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7CD5263-3A72-4E30-9477-0D2D49896092}" type="slidenum">
              <a:rPr lang="en-US" altLang="en-US" smtClean="0"/>
              <a:pPr>
                <a:defRPr/>
              </a:pPr>
              <a:t>‹#›</a:t>
            </a:fld>
            <a:endParaRPr lang="en-US" altLang="en-US"/>
          </a:p>
        </p:txBody>
      </p:sp>
    </p:spTree>
    <p:extLst>
      <p:ext uri="{BB962C8B-B14F-4D97-AF65-F5344CB8AC3E}">
        <p14:creationId xmlns:p14="http://schemas.microsoft.com/office/powerpoint/2010/main" val="3600020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C7CD5263-3A72-4E30-9477-0D2D49896092}" type="slidenum">
              <a:rPr lang="en-US" altLang="en-US" smtClean="0"/>
              <a:pPr>
                <a:defRPr/>
              </a:pPr>
              <a:t>‹#›</a:t>
            </a:fld>
            <a:endParaRPr lang="en-US" altLang="en-US"/>
          </a:p>
        </p:txBody>
      </p:sp>
    </p:spTree>
    <p:extLst>
      <p:ext uri="{BB962C8B-B14F-4D97-AF65-F5344CB8AC3E}">
        <p14:creationId xmlns:p14="http://schemas.microsoft.com/office/powerpoint/2010/main" val="138639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7CD5263-3A72-4E30-9477-0D2D49896092}" type="slidenum">
              <a:rPr lang="en-US" altLang="en-US" smtClean="0"/>
              <a:pPr>
                <a:defRPr/>
              </a:pPr>
              <a:t>‹#›</a:t>
            </a:fld>
            <a:endParaRPr lang="en-US" altLang="en-US"/>
          </a:p>
        </p:txBody>
      </p:sp>
    </p:spTree>
    <p:extLst>
      <p:ext uri="{BB962C8B-B14F-4D97-AF65-F5344CB8AC3E}">
        <p14:creationId xmlns:p14="http://schemas.microsoft.com/office/powerpoint/2010/main" val="1156839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C7CD5263-3A72-4E30-9477-0D2D49896092}" type="slidenum">
              <a:rPr lang="en-US" altLang="en-US" smtClean="0"/>
              <a:pPr>
                <a:defRPr/>
              </a:pPr>
              <a:t>‹#›</a:t>
            </a:fld>
            <a:endParaRPr lang="en-US" altLang="en-US"/>
          </a:p>
        </p:txBody>
      </p:sp>
    </p:spTree>
    <p:extLst>
      <p:ext uri="{BB962C8B-B14F-4D97-AF65-F5344CB8AC3E}">
        <p14:creationId xmlns:p14="http://schemas.microsoft.com/office/powerpoint/2010/main" val="2966728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7CD5263-3A72-4E30-9477-0D2D49896092}" type="slidenum">
              <a:rPr lang="en-US" altLang="en-US" smtClean="0"/>
              <a:pPr>
                <a:defRPr/>
              </a:pPr>
              <a:t>‹#›</a:t>
            </a:fld>
            <a:endParaRPr lang="en-US" altLang="en-US"/>
          </a:p>
        </p:txBody>
      </p:sp>
    </p:spTree>
    <p:extLst>
      <p:ext uri="{BB962C8B-B14F-4D97-AF65-F5344CB8AC3E}">
        <p14:creationId xmlns:p14="http://schemas.microsoft.com/office/powerpoint/2010/main" val="233433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DF32A7D-6FCD-49F7-ADD2-16A28F90E119}" type="slidenum">
              <a:rPr lang="en-US" altLang="en-US"/>
              <a:pPr>
                <a:defRPr/>
              </a:pPr>
              <a:t>‹#›</a:t>
            </a:fld>
            <a:endParaRPr lang="en-US" altLang="en-US"/>
          </a:p>
        </p:txBody>
      </p:sp>
    </p:spTree>
    <p:extLst>
      <p:ext uri="{BB962C8B-B14F-4D97-AF65-F5344CB8AC3E}">
        <p14:creationId xmlns:p14="http://schemas.microsoft.com/office/powerpoint/2010/main" val="3827151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7CD5263-3A72-4E30-9477-0D2D49896092}" type="slidenum">
              <a:rPr lang="en-US" altLang="en-US" smtClean="0"/>
              <a:pPr>
                <a:defRPr/>
              </a:pPr>
              <a:t>‹#›</a:t>
            </a:fld>
            <a:endParaRPr lang="en-US" altLang="en-US"/>
          </a:p>
        </p:txBody>
      </p:sp>
    </p:spTree>
    <p:extLst>
      <p:ext uri="{BB962C8B-B14F-4D97-AF65-F5344CB8AC3E}">
        <p14:creationId xmlns:p14="http://schemas.microsoft.com/office/powerpoint/2010/main" val="3241887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7CD5263-3A72-4E30-9477-0D2D49896092}" type="slidenum">
              <a:rPr lang="en-US" altLang="en-US" smtClean="0"/>
              <a:pPr>
                <a:defRPr/>
              </a:pPr>
              <a:t>‹#›</a:t>
            </a:fld>
            <a:endParaRPr lang="en-US" altLang="en-US"/>
          </a:p>
        </p:txBody>
      </p:sp>
    </p:spTree>
    <p:extLst>
      <p:ext uri="{BB962C8B-B14F-4D97-AF65-F5344CB8AC3E}">
        <p14:creationId xmlns:p14="http://schemas.microsoft.com/office/powerpoint/2010/main" val="1228333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7CD5263-3A72-4E30-9477-0D2D49896092}" type="slidenum">
              <a:rPr lang="en-US" altLang="en-US" smtClean="0"/>
              <a:pPr>
                <a:defRPr/>
              </a:pPr>
              <a:t>‹#›</a:t>
            </a:fld>
            <a:endParaRPr lang="en-US" altLang="en-US"/>
          </a:p>
        </p:txBody>
      </p:sp>
    </p:spTree>
    <p:extLst>
      <p:ext uri="{BB962C8B-B14F-4D97-AF65-F5344CB8AC3E}">
        <p14:creationId xmlns:p14="http://schemas.microsoft.com/office/powerpoint/2010/main" val="1518970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C820F15-553D-461C-BB83-78563D253F98}" type="slidenum">
              <a:rPr lang="en-US" altLang="en-US" smtClean="0"/>
              <a:pPr>
                <a:defRPr/>
              </a:pPr>
              <a:t>‹#›</a:t>
            </a:fld>
            <a:endParaRPr lang="en-US" altLang="en-US"/>
          </a:p>
        </p:txBody>
      </p:sp>
    </p:spTree>
    <p:extLst>
      <p:ext uri="{BB962C8B-B14F-4D97-AF65-F5344CB8AC3E}">
        <p14:creationId xmlns:p14="http://schemas.microsoft.com/office/powerpoint/2010/main" val="2586051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C820F15-553D-461C-BB83-78563D253F98}" type="slidenum">
              <a:rPr lang="en-US" altLang="en-US" smtClean="0"/>
              <a:pPr>
                <a:defRPr/>
              </a:pPr>
              <a:t>‹#›</a:t>
            </a:fld>
            <a:endParaRPr lang="en-US" altLang="en-US"/>
          </a:p>
        </p:txBody>
      </p:sp>
    </p:spTree>
    <p:extLst>
      <p:ext uri="{BB962C8B-B14F-4D97-AF65-F5344CB8AC3E}">
        <p14:creationId xmlns:p14="http://schemas.microsoft.com/office/powerpoint/2010/main" val="320732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C820F15-553D-461C-BB83-78563D253F98}" type="slidenum">
              <a:rPr lang="en-US" altLang="en-US" smtClean="0"/>
              <a:pPr>
                <a:defRPr/>
              </a:pPr>
              <a:t>‹#›</a:t>
            </a:fld>
            <a:endParaRPr lang="en-US" altLang="en-US"/>
          </a:p>
        </p:txBody>
      </p:sp>
    </p:spTree>
    <p:extLst>
      <p:ext uri="{BB962C8B-B14F-4D97-AF65-F5344CB8AC3E}">
        <p14:creationId xmlns:p14="http://schemas.microsoft.com/office/powerpoint/2010/main" val="1305697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C820F15-553D-461C-BB83-78563D253F98}" type="slidenum">
              <a:rPr lang="en-US" altLang="en-US" smtClean="0"/>
              <a:pPr>
                <a:defRPr/>
              </a:pPr>
              <a:t>‹#›</a:t>
            </a:fld>
            <a:endParaRPr lang="en-US" altLang="en-US"/>
          </a:p>
        </p:txBody>
      </p:sp>
    </p:spTree>
    <p:extLst>
      <p:ext uri="{BB962C8B-B14F-4D97-AF65-F5344CB8AC3E}">
        <p14:creationId xmlns:p14="http://schemas.microsoft.com/office/powerpoint/2010/main" val="3299150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5C820F15-553D-461C-BB83-78563D253F98}" type="slidenum">
              <a:rPr lang="en-US" altLang="en-US" smtClean="0"/>
              <a:pPr>
                <a:defRPr/>
              </a:pPr>
              <a:t>‹#›</a:t>
            </a:fld>
            <a:endParaRPr lang="en-US" altLang="en-US"/>
          </a:p>
        </p:txBody>
      </p:sp>
    </p:spTree>
    <p:extLst>
      <p:ext uri="{BB962C8B-B14F-4D97-AF65-F5344CB8AC3E}">
        <p14:creationId xmlns:p14="http://schemas.microsoft.com/office/powerpoint/2010/main" val="374840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5C820F15-553D-461C-BB83-78563D253F98}" type="slidenum">
              <a:rPr lang="en-US" altLang="en-US" smtClean="0"/>
              <a:pPr>
                <a:defRPr/>
              </a:pPr>
              <a:t>‹#›</a:t>
            </a:fld>
            <a:endParaRPr lang="en-US" altLang="en-US"/>
          </a:p>
        </p:txBody>
      </p:sp>
    </p:spTree>
    <p:extLst>
      <p:ext uri="{BB962C8B-B14F-4D97-AF65-F5344CB8AC3E}">
        <p14:creationId xmlns:p14="http://schemas.microsoft.com/office/powerpoint/2010/main" val="1865443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5C820F15-553D-461C-BB83-78563D253F98}" type="slidenum">
              <a:rPr lang="en-US" altLang="en-US" smtClean="0"/>
              <a:pPr>
                <a:defRPr/>
              </a:pPr>
              <a:t>‹#›</a:t>
            </a:fld>
            <a:endParaRPr lang="en-US" altLang="en-US"/>
          </a:p>
        </p:txBody>
      </p:sp>
    </p:spTree>
    <p:extLst>
      <p:ext uri="{BB962C8B-B14F-4D97-AF65-F5344CB8AC3E}">
        <p14:creationId xmlns:p14="http://schemas.microsoft.com/office/powerpoint/2010/main" val="311636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9A9D9B1-7208-4991-AA4D-215F7BB93066}" type="slidenum">
              <a:rPr lang="en-US" altLang="en-US"/>
              <a:pPr>
                <a:defRPr/>
              </a:pPr>
              <a:t>‹#›</a:t>
            </a:fld>
            <a:endParaRPr lang="en-US" altLang="en-US"/>
          </a:p>
        </p:txBody>
      </p:sp>
    </p:spTree>
    <p:extLst>
      <p:ext uri="{BB962C8B-B14F-4D97-AF65-F5344CB8AC3E}">
        <p14:creationId xmlns:p14="http://schemas.microsoft.com/office/powerpoint/2010/main" val="660927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C820F15-553D-461C-BB83-78563D253F98}" type="slidenum">
              <a:rPr lang="en-US" altLang="en-US" smtClean="0"/>
              <a:pPr>
                <a:defRPr/>
              </a:pPr>
              <a:t>‹#›</a:t>
            </a:fld>
            <a:endParaRPr lang="en-US" altLang="en-US"/>
          </a:p>
        </p:txBody>
      </p:sp>
    </p:spTree>
    <p:extLst>
      <p:ext uri="{BB962C8B-B14F-4D97-AF65-F5344CB8AC3E}">
        <p14:creationId xmlns:p14="http://schemas.microsoft.com/office/powerpoint/2010/main" val="4266023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C820F15-553D-461C-BB83-78563D253F98}" type="slidenum">
              <a:rPr lang="en-US" altLang="en-US" smtClean="0"/>
              <a:pPr>
                <a:defRPr/>
              </a:pPr>
              <a:t>‹#›</a:t>
            </a:fld>
            <a:endParaRPr lang="en-US" altLang="en-US"/>
          </a:p>
        </p:txBody>
      </p:sp>
    </p:spTree>
    <p:extLst>
      <p:ext uri="{BB962C8B-B14F-4D97-AF65-F5344CB8AC3E}">
        <p14:creationId xmlns:p14="http://schemas.microsoft.com/office/powerpoint/2010/main" val="1247431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C820F15-553D-461C-BB83-78563D253F98}" type="slidenum">
              <a:rPr lang="en-US" altLang="en-US" smtClean="0"/>
              <a:pPr>
                <a:defRPr/>
              </a:pPr>
              <a:t>‹#›</a:t>
            </a:fld>
            <a:endParaRPr lang="en-US" altLang="en-US"/>
          </a:p>
        </p:txBody>
      </p:sp>
    </p:spTree>
    <p:extLst>
      <p:ext uri="{BB962C8B-B14F-4D97-AF65-F5344CB8AC3E}">
        <p14:creationId xmlns:p14="http://schemas.microsoft.com/office/powerpoint/2010/main" val="763280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C820F15-553D-461C-BB83-78563D253F98}" type="slidenum">
              <a:rPr lang="en-US" altLang="en-US" smtClean="0"/>
              <a:pPr>
                <a:defRPr/>
              </a:pPr>
              <a:t>‹#›</a:t>
            </a:fld>
            <a:endParaRPr lang="en-US" altLang="en-US"/>
          </a:p>
        </p:txBody>
      </p:sp>
    </p:spTree>
    <p:extLst>
      <p:ext uri="{BB962C8B-B14F-4D97-AF65-F5344CB8AC3E}">
        <p14:creationId xmlns:p14="http://schemas.microsoft.com/office/powerpoint/2010/main" val="2230835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32478AA-BBD9-43BE-B3A7-B02CEB5B938D}" type="slidenum">
              <a:rPr lang="en-US" altLang="en-US" smtClean="0"/>
              <a:pPr>
                <a:defRPr/>
              </a:pPr>
              <a:t>‹#›</a:t>
            </a:fld>
            <a:endParaRPr lang="en-US" altLang="en-US"/>
          </a:p>
        </p:txBody>
      </p:sp>
    </p:spTree>
    <p:extLst>
      <p:ext uri="{BB962C8B-B14F-4D97-AF65-F5344CB8AC3E}">
        <p14:creationId xmlns:p14="http://schemas.microsoft.com/office/powerpoint/2010/main" val="715210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32478AA-BBD9-43BE-B3A7-B02CEB5B938D}" type="slidenum">
              <a:rPr lang="en-US" altLang="en-US" smtClean="0"/>
              <a:pPr>
                <a:defRPr/>
              </a:pPr>
              <a:t>‹#›</a:t>
            </a:fld>
            <a:endParaRPr lang="en-US" altLang="en-US"/>
          </a:p>
        </p:txBody>
      </p:sp>
    </p:spTree>
    <p:extLst>
      <p:ext uri="{BB962C8B-B14F-4D97-AF65-F5344CB8AC3E}">
        <p14:creationId xmlns:p14="http://schemas.microsoft.com/office/powerpoint/2010/main" val="29972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32478AA-BBD9-43BE-B3A7-B02CEB5B938D}" type="slidenum">
              <a:rPr lang="en-US" altLang="en-US" smtClean="0"/>
              <a:pPr>
                <a:defRPr/>
              </a:pPr>
              <a:t>‹#›</a:t>
            </a:fld>
            <a:endParaRPr lang="en-US" altLang="en-US"/>
          </a:p>
        </p:txBody>
      </p:sp>
    </p:spTree>
    <p:extLst>
      <p:ext uri="{BB962C8B-B14F-4D97-AF65-F5344CB8AC3E}">
        <p14:creationId xmlns:p14="http://schemas.microsoft.com/office/powerpoint/2010/main" val="2627594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32478AA-BBD9-43BE-B3A7-B02CEB5B938D}" type="slidenum">
              <a:rPr lang="en-US" altLang="en-US" smtClean="0"/>
              <a:pPr>
                <a:defRPr/>
              </a:pPr>
              <a:t>‹#›</a:t>
            </a:fld>
            <a:endParaRPr lang="en-US" altLang="en-US"/>
          </a:p>
        </p:txBody>
      </p:sp>
    </p:spTree>
    <p:extLst>
      <p:ext uri="{BB962C8B-B14F-4D97-AF65-F5344CB8AC3E}">
        <p14:creationId xmlns:p14="http://schemas.microsoft.com/office/powerpoint/2010/main" val="3617065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232478AA-BBD9-43BE-B3A7-B02CEB5B938D}" type="slidenum">
              <a:rPr lang="en-US" altLang="en-US" smtClean="0"/>
              <a:pPr>
                <a:defRPr/>
              </a:pPr>
              <a:t>‹#›</a:t>
            </a:fld>
            <a:endParaRPr lang="en-US" altLang="en-US"/>
          </a:p>
        </p:txBody>
      </p:sp>
    </p:spTree>
    <p:extLst>
      <p:ext uri="{BB962C8B-B14F-4D97-AF65-F5344CB8AC3E}">
        <p14:creationId xmlns:p14="http://schemas.microsoft.com/office/powerpoint/2010/main" val="39085039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232478AA-BBD9-43BE-B3A7-B02CEB5B938D}" type="slidenum">
              <a:rPr lang="en-US" altLang="en-US" smtClean="0"/>
              <a:pPr>
                <a:defRPr/>
              </a:pPr>
              <a:t>‹#›</a:t>
            </a:fld>
            <a:endParaRPr lang="en-US" altLang="en-US"/>
          </a:p>
        </p:txBody>
      </p:sp>
    </p:spTree>
    <p:extLst>
      <p:ext uri="{BB962C8B-B14F-4D97-AF65-F5344CB8AC3E}">
        <p14:creationId xmlns:p14="http://schemas.microsoft.com/office/powerpoint/2010/main" val="333109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8E1ECF5-4A8E-4A59-8FBC-C6F90BF394F9}" type="slidenum">
              <a:rPr lang="en-US" altLang="en-US"/>
              <a:pPr>
                <a:defRPr/>
              </a:pPr>
              <a:t>‹#›</a:t>
            </a:fld>
            <a:endParaRPr lang="en-US" altLang="en-US"/>
          </a:p>
        </p:txBody>
      </p:sp>
    </p:spTree>
    <p:extLst>
      <p:ext uri="{BB962C8B-B14F-4D97-AF65-F5344CB8AC3E}">
        <p14:creationId xmlns:p14="http://schemas.microsoft.com/office/powerpoint/2010/main" val="2167542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232478AA-BBD9-43BE-B3A7-B02CEB5B938D}" type="slidenum">
              <a:rPr lang="en-US" altLang="en-US" smtClean="0"/>
              <a:pPr>
                <a:defRPr/>
              </a:pPr>
              <a:t>‹#›</a:t>
            </a:fld>
            <a:endParaRPr lang="en-US" altLang="en-US"/>
          </a:p>
        </p:txBody>
      </p:sp>
    </p:spTree>
    <p:extLst>
      <p:ext uri="{BB962C8B-B14F-4D97-AF65-F5344CB8AC3E}">
        <p14:creationId xmlns:p14="http://schemas.microsoft.com/office/powerpoint/2010/main" val="562146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32478AA-BBD9-43BE-B3A7-B02CEB5B938D}" type="slidenum">
              <a:rPr lang="en-US" altLang="en-US" smtClean="0"/>
              <a:pPr>
                <a:defRPr/>
              </a:pPr>
              <a:t>‹#›</a:t>
            </a:fld>
            <a:endParaRPr lang="en-US" altLang="en-US"/>
          </a:p>
        </p:txBody>
      </p:sp>
    </p:spTree>
    <p:extLst>
      <p:ext uri="{BB962C8B-B14F-4D97-AF65-F5344CB8AC3E}">
        <p14:creationId xmlns:p14="http://schemas.microsoft.com/office/powerpoint/2010/main" val="2121952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32478AA-BBD9-43BE-B3A7-B02CEB5B938D}" type="slidenum">
              <a:rPr lang="en-US" altLang="en-US" smtClean="0"/>
              <a:pPr>
                <a:defRPr/>
              </a:pPr>
              <a:t>‹#›</a:t>
            </a:fld>
            <a:endParaRPr lang="en-US" altLang="en-US"/>
          </a:p>
        </p:txBody>
      </p:sp>
    </p:spTree>
    <p:extLst>
      <p:ext uri="{BB962C8B-B14F-4D97-AF65-F5344CB8AC3E}">
        <p14:creationId xmlns:p14="http://schemas.microsoft.com/office/powerpoint/2010/main" val="4256392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32478AA-BBD9-43BE-B3A7-B02CEB5B938D}" type="slidenum">
              <a:rPr lang="en-US" altLang="en-US" smtClean="0"/>
              <a:pPr>
                <a:defRPr/>
              </a:pPr>
              <a:t>‹#›</a:t>
            </a:fld>
            <a:endParaRPr lang="en-US" altLang="en-US"/>
          </a:p>
        </p:txBody>
      </p:sp>
    </p:spTree>
    <p:extLst>
      <p:ext uri="{BB962C8B-B14F-4D97-AF65-F5344CB8AC3E}">
        <p14:creationId xmlns:p14="http://schemas.microsoft.com/office/powerpoint/2010/main" val="15662526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32478AA-BBD9-43BE-B3A7-B02CEB5B938D}" type="slidenum">
              <a:rPr lang="en-US" altLang="en-US" smtClean="0"/>
              <a:pPr>
                <a:defRPr/>
              </a:pPr>
              <a:t>‹#›</a:t>
            </a:fld>
            <a:endParaRPr lang="en-US" altLang="en-US"/>
          </a:p>
        </p:txBody>
      </p:sp>
    </p:spTree>
    <p:extLst>
      <p:ext uri="{BB962C8B-B14F-4D97-AF65-F5344CB8AC3E}">
        <p14:creationId xmlns:p14="http://schemas.microsoft.com/office/powerpoint/2010/main" val="1829276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9A0557D-D968-477D-87D4-D6F704B210A8}" type="slidenum">
              <a:rPr lang="en-US" altLang="en-US" smtClean="0"/>
              <a:pPr>
                <a:defRPr/>
              </a:pPr>
              <a:t>‹#›</a:t>
            </a:fld>
            <a:endParaRPr lang="en-US" altLang="en-US"/>
          </a:p>
        </p:txBody>
      </p:sp>
      <p:pic>
        <p:nvPicPr>
          <p:cNvPr id="18" name="Picture 2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0" y="5724525"/>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934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3CCBC15-59A8-421E-9ABF-8F90A5B628E9}" type="slidenum">
              <a:rPr lang="en-US" altLang="en-US" smtClean="0"/>
              <a:pPr>
                <a:defRPr/>
              </a:pPr>
              <a:t>‹#›</a:t>
            </a:fld>
            <a:endParaRPr lang="en-US" altLang="en-US"/>
          </a:p>
        </p:txBody>
      </p:sp>
    </p:spTree>
    <p:extLst>
      <p:ext uri="{BB962C8B-B14F-4D97-AF65-F5344CB8AC3E}">
        <p14:creationId xmlns:p14="http://schemas.microsoft.com/office/powerpoint/2010/main" val="246418840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C118BB-8B29-4AE8-A16B-258C53ACC88D}" type="slidenum">
              <a:rPr lang="en-US" altLang="en-US" smtClean="0"/>
              <a:pPr>
                <a:defRPr/>
              </a:pPr>
              <a:t>‹#›</a:t>
            </a:fld>
            <a:endParaRPr lang="en-US" altLang="en-US"/>
          </a:p>
        </p:txBody>
      </p:sp>
    </p:spTree>
    <p:extLst>
      <p:ext uri="{BB962C8B-B14F-4D97-AF65-F5344CB8AC3E}">
        <p14:creationId xmlns:p14="http://schemas.microsoft.com/office/powerpoint/2010/main" val="25873856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1D0FF7-4824-4C5E-84AD-111B4EA4927C}" type="slidenum">
              <a:rPr lang="en-US" altLang="en-US" smtClean="0"/>
              <a:pPr>
                <a:defRPr/>
              </a:pPr>
              <a:t>‹#›</a:t>
            </a:fld>
            <a:endParaRPr lang="en-US" altLang="en-US"/>
          </a:p>
        </p:txBody>
      </p:sp>
    </p:spTree>
    <p:extLst>
      <p:ext uri="{BB962C8B-B14F-4D97-AF65-F5344CB8AC3E}">
        <p14:creationId xmlns:p14="http://schemas.microsoft.com/office/powerpoint/2010/main" val="11280567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F0CEE58-E070-4CC8-A000-71E464BAC935}" type="slidenum">
              <a:rPr lang="en-US" altLang="en-US" smtClean="0"/>
              <a:pPr>
                <a:defRPr/>
              </a:pPr>
              <a:t>‹#›</a:t>
            </a:fld>
            <a:endParaRPr lang="en-US" altLang="en-US"/>
          </a:p>
        </p:txBody>
      </p:sp>
    </p:spTree>
    <p:extLst>
      <p:ext uri="{BB962C8B-B14F-4D97-AF65-F5344CB8AC3E}">
        <p14:creationId xmlns:p14="http://schemas.microsoft.com/office/powerpoint/2010/main" val="96838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6188014-3EBD-4519-AB1D-DF89E39F5455}" type="slidenum">
              <a:rPr lang="en-US" altLang="en-US"/>
              <a:pPr>
                <a:defRPr/>
              </a:pPr>
              <a:t>‹#›</a:t>
            </a:fld>
            <a:endParaRPr lang="en-US" altLang="en-US"/>
          </a:p>
        </p:txBody>
      </p:sp>
    </p:spTree>
    <p:extLst>
      <p:ext uri="{BB962C8B-B14F-4D97-AF65-F5344CB8AC3E}">
        <p14:creationId xmlns:p14="http://schemas.microsoft.com/office/powerpoint/2010/main" val="4975249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AAAACC8-FAE5-4A07-BF28-7B1327347027}" type="slidenum">
              <a:rPr lang="en-US" altLang="en-US" smtClean="0"/>
              <a:pPr>
                <a:defRPr/>
              </a:pPr>
              <a:t>‹#›</a:t>
            </a:fld>
            <a:endParaRPr lang="en-US" altLang="en-US"/>
          </a:p>
        </p:txBody>
      </p:sp>
    </p:spTree>
    <p:extLst>
      <p:ext uri="{BB962C8B-B14F-4D97-AF65-F5344CB8AC3E}">
        <p14:creationId xmlns:p14="http://schemas.microsoft.com/office/powerpoint/2010/main" val="33691222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D6B4A0D-E6EF-486C-AB8A-C5AD09AB4FB9}" type="slidenum">
              <a:rPr lang="en-US" altLang="en-US" smtClean="0"/>
              <a:pPr>
                <a:defRPr/>
              </a:pPr>
              <a:t>‹#›</a:t>
            </a:fld>
            <a:endParaRPr lang="en-US" altLang="en-US"/>
          </a:p>
        </p:txBody>
      </p:sp>
    </p:spTree>
    <p:extLst>
      <p:ext uri="{BB962C8B-B14F-4D97-AF65-F5344CB8AC3E}">
        <p14:creationId xmlns:p14="http://schemas.microsoft.com/office/powerpoint/2010/main" val="636431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026E0CD-D21D-4459-9006-99F692D323AA}" type="slidenum">
              <a:rPr lang="en-US" altLang="en-US" smtClean="0"/>
              <a:pPr>
                <a:defRPr/>
              </a:pPr>
              <a:t>‹#›</a:t>
            </a:fld>
            <a:endParaRPr lang="en-US" altLang="en-US"/>
          </a:p>
        </p:txBody>
      </p:sp>
    </p:spTree>
    <p:extLst>
      <p:ext uri="{BB962C8B-B14F-4D97-AF65-F5344CB8AC3E}">
        <p14:creationId xmlns:p14="http://schemas.microsoft.com/office/powerpoint/2010/main" val="5447399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F936BB-5F57-47F8-B474-BBDDC382E563}" type="slidenum">
              <a:rPr lang="en-US" altLang="en-US" smtClean="0"/>
              <a:pPr>
                <a:defRPr/>
              </a:pPr>
              <a:t>‹#›</a:t>
            </a:fld>
            <a:endParaRPr lang="en-US" altLang="en-US"/>
          </a:p>
        </p:txBody>
      </p:sp>
      <p:sp>
        <p:nvSpPr>
          <p:cNvPr id="5" name="Date Placeholder 4"/>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9468491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39BBF7-9ADB-46EA-9E62-0F967BBE1CA7}" type="slidenum">
              <a:rPr lang="en-US" altLang="en-US" smtClean="0"/>
              <a:pPr>
                <a:defRPr/>
              </a:pPr>
              <a:t>‹#›</a:t>
            </a:fld>
            <a:endParaRPr lang="en-US" altLang="en-US"/>
          </a:p>
        </p:txBody>
      </p:sp>
    </p:spTree>
    <p:extLst>
      <p:ext uri="{BB962C8B-B14F-4D97-AF65-F5344CB8AC3E}">
        <p14:creationId xmlns:p14="http://schemas.microsoft.com/office/powerpoint/2010/main" val="2319225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39BBF7-9ADB-46EA-9E62-0F967BBE1CA7}" type="slidenum">
              <a:rPr lang="en-US" altLang="en-US" smtClean="0"/>
              <a:pPr>
                <a:defRPr/>
              </a:pPr>
              <a:t>‹#›</a:t>
            </a:fld>
            <a:endParaRPr lang="en-US"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402038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39BBF7-9ADB-46EA-9E62-0F967BBE1CA7}" type="slidenum">
              <a:rPr lang="en-US" altLang="en-US" smtClean="0"/>
              <a:pPr>
                <a:defRPr/>
              </a:pPr>
              <a:t>‹#›</a:t>
            </a:fld>
            <a:endParaRPr lang="en-US" altLang="en-US"/>
          </a:p>
        </p:txBody>
      </p:sp>
    </p:spTree>
    <p:extLst>
      <p:ext uri="{BB962C8B-B14F-4D97-AF65-F5344CB8AC3E}">
        <p14:creationId xmlns:p14="http://schemas.microsoft.com/office/powerpoint/2010/main" val="113259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39BBF7-9ADB-46EA-9E62-0F967BBE1CA7}" type="slidenum">
              <a:rPr lang="en-US" altLang="en-US" smtClean="0"/>
              <a:pPr>
                <a:defRPr/>
              </a:pPr>
              <a:t>‹#›</a:t>
            </a:fld>
            <a:endParaRPr lang="en-US"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95283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39BBF7-9ADB-46EA-9E62-0F967BBE1CA7}" type="slidenum">
              <a:rPr lang="en-US" altLang="en-US" smtClean="0"/>
              <a:pPr>
                <a:defRPr/>
              </a:pPr>
              <a:t>‹#›</a:t>
            </a:fld>
            <a:endParaRPr lang="en-US" altLang="en-US"/>
          </a:p>
        </p:txBody>
      </p:sp>
    </p:spTree>
    <p:extLst>
      <p:ext uri="{BB962C8B-B14F-4D97-AF65-F5344CB8AC3E}">
        <p14:creationId xmlns:p14="http://schemas.microsoft.com/office/powerpoint/2010/main" val="21101455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E7C0FF-6768-41DD-91C9-6B3FC014E634}" type="slidenum">
              <a:rPr lang="en-US" altLang="en-US" smtClean="0"/>
              <a:pPr>
                <a:defRPr/>
              </a:pPr>
              <a:t>‹#›</a:t>
            </a:fld>
            <a:endParaRPr lang="en-US" altLang="en-US"/>
          </a:p>
        </p:txBody>
      </p:sp>
    </p:spTree>
    <p:extLst>
      <p:ext uri="{BB962C8B-B14F-4D97-AF65-F5344CB8AC3E}">
        <p14:creationId xmlns:p14="http://schemas.microsoft.com/office/powerpoint/2010/main" val="468233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395677D-06C9-4895-A741-86FB26194391}" type="slidenum">
              <a:rPr lang="en-US" altLang="en-US"/>
              <a:pPr>
                <a:defRPr/>
              </a:pPr>
              <a:t>‹#›</a:t>
            </a:fld>
            <a:endParaRPr lang="en-US" altLang="en-US"/>
          </a:p>
        </p:txBody>
      </p:sp>
    </p:spTree>
    <p:extLst>
      <p:ext uri="{BB962C8B-B14F-4D97-AF65-F5344CB8AC3E}">
        <p14:creationId xmlns:p14="http://schemas.microsoft.com/office/powerpoint/2010/main" val="30892590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7E3C12-9F88-4FF1-A623-12CEB9493598}" type="slidenum">
              <a:rPr lang="en-US" altLang="en-US" smtClean="0"/>
              <a:pPr>
                <a:defRPr/>
              </a:pPr>
              <a:t>‹#›</a:t>
            </a:fld>
            <a:endParaRPr lang="en-US" altLang="en-US"/>
          </a:p>
        </p:txBody>
      </p:sp>
    </p:spTree>
    <p:extLst>
      <p:ext uri="{BB962C8B-B14F-4D97-AF65-F5344CB8AC3E}">
        <p14:creationId xmlns:p14="http://schemas.microsoft.com/office/powerpoint/2010/main" val="3929041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6368C78-A8AE-45D3-B157-C9D80CA657B8}"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289214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11952E-2B9D-496F-BB9D-4CC1E0C9FB40}" type="slidenum">
              <a:rPr lang="en-US" altLang="en-US" smtClean="0"/>
              <a:pPr>
                <a:defRPr/>
              </a:pPr>
              <a:t>‹#›</a:t>
            </a:fld>
            <a:endParaRPr lang="en-US" altLang="en-US"/>
          </a:p>
        </p:txBody>
      </p:sp>
    </p:spTree>
    <p:extLst>
      <p:ext uri="{BB962C8B-B14F-4D97-AF65-F5344CB8AC3E}">
        <p14:creationId xmlns:p14="http://schemas.microsoft.com/office/powerpoint/2010/main" val="25653333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D5EB18-353D-4408-8E75-B82786BBED96}" type="slidenum">
              <a:rPr lang="en-US" altLang="en-US" smtClean="0"/>
              <a:pPr>
                <a:defRPr/>
              </a:pPr>
              <a:t>‹#›</a:t>
            </a:fld>
            <a:endParaRPr lang="en-US" altLang="en-US"/>
          </a:p>
        </p:txBody>
      </p:sp>
    </p:spTree>
    <p:extLst>
      <p:ext uri="{BB962C8B-B14F-4D97-AF65-F5344CB8AC3E}">
        <p14:creationId xmlns:p14="http://schemas.microsoft.com/office/powerpoint/2010/main" val="488708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98F524-C8EA-4D5D-96CA-C3B8E7752036}" type="slidenum">
              <a:rPr lang="en-US" altLang="en-US" smtClean="0"/>
              <a:pPr>
                <a:defRPr/>
              </a:pPr>
              <a:t>‹#›</a:t>
            </a:fld>
            <a:endParaRPr lang="en-US" altLang="en-US"/>
          </a:p>
        </p:txBody>
      </p:sp>
    </p:spTree>
    <p:extLst>
      <p:ext uri="{BB962C8B-B14F-4D97-AF65-F5344CB8AC3E}">
        <p14:creationId xmlns:p14="http://schemas.microsoft.com/office/powerpoint/2010/main" val="6597918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78DE88A-E9A7-4281-B409-F58EAF1417B2}" type="slidenum">
              <a:rPr lang="en-US" altLang="en-US" smtClean="0"/>
              <a:pPr>
                <a:defRPr/>
              </a:pPr>
              <a:t>‹#›</a:t>
            </a:fld>
            <a:endParaRPr lang="en-US" altLang="en-US"/>
          </a:p>
        </p:txBody>
      </p:sp>
    </p:spTree>
    <p:extLst>
      <p:ext uri="{BB962C8B-B14F-4D97-AF65-F5344CB8AC3E}">
        <p14:creationId xmlns:p14="http://schemas.microsoft.com/office/powerpoint/2010/main" val="1263955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CB8FD6C-A8A2-4E50-AEE1-717A60BF964E}" type="slidenum">
              <a:rPr lang="en-US" altLang="en-US" smtClean="0"/>
              <a:pPr>
                <a:defRPr/>
              </a:pPr>
              <a:t>‹#›</a:t>
            </a:fld>
            <a:endParaRPr lang="en-US" altLang="en-US"/>
          </a:p>
        </p:txBody>
      </p:sp>
    </p:spTree>
    <p:extLst>
      <p:ext uri="{BB962C8B-B14F-4D97-AF65-F5344CB8AC3E}">
        <p14:creationId xmlns:p14="http://schemas.microsoft.com/office/powerpoint/2010/main" val="36534253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6AF4AE8-B4D9-4F4D-B002-5638C72FF992}" type="slidenum">
              <a:rPr lang="en-US" altLang="en-US" smtClean="0"/>
              <a:pPr>
                <a:defRPr/>
              </a:pPr>
              <a:t>‹#›</a:t>
            </a:fld>
            <a:endParaRPr lang="en-US" altLang="en-US"/>
          </a:p>
        </p:txBody>
      </p:sp>
    </p:spTree>
    <p:extLst>
      <p:ext uri="{BB962C8B-B14F-4D97-AF65-F5344CB8AC3E}">
        <p14:creationId xmlns:p14="http://schemas.microsoft.com/office/powerpoint/2010/main" val="31709881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2FAF6A3-0B91-4068-9949-6BECD7F51D5D}" type="slidenum">
              <a:rPr lang="en-US" altLang="en-US" smtClean="0"/>
              <a:pPr>
                <a:defRPr/>
              </a:pPr>
              <a:t>‹#›</a:t>
            </a:fld>
            <a:endParaRPr lang="en-US" altLang="en-US"/>
          </a:p>
        </p:txBody>
      </p:sp>
    </p:spTree>
    <p:extLst>
      <p:ext uri="{BB962C8B-B14F-4D97-AF65-F5344CB8AC3E}">
        <p14:creationId xmlns:p14="http://schemas.microsoft.com/office/powerpoint/2010/main" val="12212236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4B6FD0-8C0A-4E79-BC87-E723AB5E4D3A}" type="slidenum">
              <a:rPr lang="en-US" altLang="en-US" smtClean="0"/>
              <a:pPr>
                <a:defRPr/>
              </a:pPr>
              <a:t>‹#›</a:t>
            </a:fld>
            <a:endParaRPr lang="en-US" altLang="en-US"/>
          </a:p>
        </p:txBody>
      </p:sp>
    </p:spTree>
    <p:extLst>
      <p:ext uri="{BB962C8B-B14F-4D97-AF65-F5344CB8AC3E}">
        <p14:creationId xmlns:p14="http://schemas.microsoft.com/office/powerpoint/2010/main" val="81318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C741F3F-9045-4183-B53A-7E41367F667A}" type="slidenum">
              <a:rPr lang="en-US" altLang="en-US"/>
              <a:pPr>
                <a:defRPr/>
              </a:pPr>
              <a:t>‹#›</a:t>
            </a:fld>
            <a:endParaRPr lang="en-US" altLang="en-US"/>
          </a:p>
        </p:txBody>
      </p:sp>
    </p:spTree>
    <p:extLst>
      <p:ext uri="{BB962C8B-B14F-4D97-AF65-F5344CB8AC3E}">
        <p14:creationId xmlns:p14="http://schemas.microsoft.com/office/powerpoint/2010/main" val="30588873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39A2947-27AD-4A23-98E3-0770CEE88C48}" type="slidenum">
              <a:rPr lang="en-US" altLang="en-US" smtClean="0"/>
              <a:pPr>
                <a:defRPr/>
              </a:pPr>
              <a:t>‹#›</a:t>
            </a:fld>
            <a:endParaRPr lang="en-US" altLang="en-US"/>
          </a:p>
        </p:txBody>
      </p:sp>
    </p:spTree>
    <p:extLst>
      <p:ext uri="{BB962C8B-B14F-4D97-AF65-F5344CB8AC3E}">
        <p14:creationId xmlns:p14="http://schemas.microsoft.com/office/powerpoint/2010/main" val="15516961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304CC9-3DAA-49DC-8BD0-2275105B71D9}" type="slidenum">
              <a:rPr lang="en-US" altLang="en-US" smtClean="0"/>
              <a:pPr>
                <a:defRPr/>
              </a:pPr>
              <a:t>‹#›</a:t>
            </a:fld>
            <a:endParaRPr lang="en-US" altLang="en-US"/>
          </a:p>
        </p:txBody>
      </p:sp>
    </p:spTree>
    <p:extLst>
      <p:ext uri="{BB962C8B-B14F-4D97-AF65-F5344CB8AC3E}">
        <p14:creationId xmlns:p14="http://schemas.microsoft.com/office/powerpoint/2010/main" val="39117822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304CC9-3DAA-49DC-8BD0-2275105B71D9}" type="slidenum">
              <a:rPr lang="en-US" altLang="en-US" smtClean="0"/>
              <a:pPr>
                <a:defRPr/>
              </a:pPr>
              <a:t>‹#›</a:t>
            </a:fld>
            <a:endParaRPr lang="en-US"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54543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304CC9-3DAA-49DC-8BD0-2275105B71D9}" type="slidenum">
              <a:rPr lang="en-US" altLang="en-US" smtClean="0"/>
              <a:pPr>
                <a:defRPr/>
              </a:pPr>
              <a:t>‹#›</a:t>
            </a:fld>
            <a:endParaRPr lang="en-US" altLang="en-US"/>
          </a:p>
        </p:txBody>
      </p:sp>
    </p:spTree>
    <p:extLst>
      <p:ext uri="{BB962C8B-B14F-4D97-AF65-F5344CB8AC3E}">
        <p14:creationId xmlns:p14="http://schemas.microsoft.com/office/powerpoint/2010/main" val="7084516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304CC9-3DAA-49DC-8BD0-2275105B71D9}" type="slidenum">
              <a:rPr lang="en-US" altLang="en-US" smtClean="0"/>
              <a:pPr>
                <a:defRPr/>
              </a:pPr>
              <a:t>‹#›</a:t>
            </a:fld>
            <a:endParaRPr lang="en-US"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32484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304CC9-3DAA-49DC-8BD0-2275105B71D9}" type="slidenum">
              <a:rPr lang="en-US" altLang="en-US" smtClean="0"/>
              <a:pPr>
                <a:defRPr/>
              </a:pPr>
              <a:t>‹#›</a:t>
            </a:fld>
            <a:endParaRPr lang="en-US" altLang="en-US"/>
          </a:p>
        </p:txBody>
      </p:sp>
    </p:spTree>
    <p:extLst>
      <p:ext uri="{BB962C8B-B14F-4D97-AF65-F5344CB8AC3E}">
        <p14:creationId xmlns:p14="http://schemas.microsoft.com/office/powerpoint/2010/main" val="5029667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C6C334B-8B78-4CF7-AF78-8D5FE5D386CA}" type="slidenum">
              <a:rPr lang="en-US" altLang="en-US" smtClean="0"/>
              <a:pPr>
                <a:defRPr/>
              </a:pPr>
              <a:t>‹#›</a:t>
            </a:fld>
            <a:endParaRPr lang="en-US" altLang="en-US"/>
          </a:p>
        </p:txBody>
      </p:sp>
    </p:spTree>
    <p:extLst>
      <p:ext uri="{BB962C8B-B14F-4D97-AF65-F5344CB8AC3E}">
        <p14:creationId xmlns:p14="http://schemas.microsoft.com/office/powerpoint/2010/main" val="2829683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E8708D-F419-4DF2-A6F9-216140E7AA59}" type="slidenum">
              <a:rPr lang="en-US" altLang="en-US" smtClean="0"/>
              <a:pPr>
                <a:defRPr/>
              </a:pPr>
              <a:t>‹#›</a:t>
            </a:fld>
            <a:endParaRPr lang="en-US" altLang="en-US"/>
          </a:p>
        </p:txBody>
      </p:sp>
    </p:spTree>
    <p:extLst>
      <p:ext uri="{BB962C8B-B14F-4D97-AF65-F5344CB8AC3E}">
        <p14:creationId xmlns:p14="http://schemas.microsoft.com/office/powerpoint/2010/main" val="28702188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91"/>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vl1pPr>
          </a:lstStyle>
          <a:p>
            <a:pPr>
              <a:defRPr/>
            </a:pPr>
            <a:fld id="{A6C61A87-9BF7-4642-9189-04D9362F5B12}" type="slidenum">
              <a:rPr lang="en-US" altLang="en-US"/>
              <a:pPr>
                <a:defRPr/>
              </a:pPr>
              <a:t>‹#›</a:t>
            </a:fld>
            <a:endParaRPr lang="en-US" altLang="en-US"/>
          </a:p>
        </p:txBody>
      </p:sp>
    </p:spTree>
    <p:extLst>
      <p:ext uri="{BB962C8B-B14F-4D97-AF65-F5344CB8AC3E}">
        <p14:creationId xmlns:p14="http://schemas.microsoft.com/office/powerpoint/2010/main" val="32048857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16000" y="533400"/>
            <a:ext cx="10261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F03855EA-DA44-4C5B-B394-CECD8A24480F}" type="slidenum">
              <a:rPr lang="en-US" altLang="en-US"/>
              <a:pPr>
                <a:defRPr/>
              </a:pPr>
              <a:t>‹#›</a:t>
            </a:fld>
            <a:endParaRPr lang="en-US" altLang="en-US"/>
          </a:p>
        </p:txBody>
      </p:sp>
    </p:spTree>
    <p:extLst>
      <p:ext uri="{BB962C8B-B14F-4D97-AF65-F5344CB8AC3E}">
        <p14:creationId xmlns:p14="http://schemas.microsoft.com/office/powerpoint/2010/main" val="2214644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73D14FC-C1BB-41D5-9564-903E9D096037}" type="slidenum">
              <a:rPr lang="en-US" altLang="en-US"/>
              <a:pPr>
                <a:defRPr/>
              </a:pPr>
              <a:t>‹#›</a:t>
            </a:fld>
            <a:endParaRPr lang="en-US" altLang="en-US"/>
          </a:p>
        </p:txBody>
      </p:sp>
    </p:spTree>
    <p:extLst>
      <p:ext uri="{BB962C8B-B14F-4D97-AF65-F5344CB8AC3E}">
        <p14:creationId xmlns:p14="http://schemas.microsoft.com/office/powerpoint/2010/main" val="244176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DF208F0-F2AF-484E-978F-6E80000E5B05}" type="slidenum">
              <a:rPr lang="en-US" altLang="en-US"/>
              <a:pPr>
                <a:defRPr/>
              </a:pPr>
              <a:t>‹#›</a:t>
            </a:fld>
            <a:endParaRPr lang="en-US" altLang="en-US"/>
          </a:p>
        </p:txBody>
      </p:sp>
    </p:spTree>
    <p:extLst>
      <p:ext uri="{BB962C8B-B14F-4D97-AF65-F5344CB8AC3E}">
        <p14:creationId xmlns:p14="http://schemas.microsoft.com/office/powerpoint/2010/main" val="1656213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1.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theme" Target="../theme/theme6.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9620" name="Rectangle 4"/>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latin typeface="+mj-lt"/>
                <a:cs typeface="Arial" charset="0"/>
              </a:defRPr>
            </a:lvl1pPr>
          </a:lstStyle>
          <a:p>
            <a:pPr>
              <a:defRPr/>
            </a:pPr>
            <a:endParaRPr lang="en-US" altLang="en-US"/>
          </a:p>
        </p:txBody>
      </p:sp>
      <p:sp>
        <p:nvSpPr>
          <p:cNvPr id="239621"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latin typeface="+mj-lt"/>
                <a:cs typeface="Arial" charset="0"/>
              </a:defRPr>
            </a:lvl1pPr>
          </a:lstStyle>
          <a:p>
            <a:pPr>
              <a:defRPr/>
            </a:pPr>
            <a:endParaRPr lang="en-US" altLang="en-US"/>
          </a:p>
        </p:txBody>
      </p:sp>
      <p:sp>
        <p:nvSpPr>
          <p:cNvPr id="239622" name="Rectangle 6"/>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Garamond" panose="02020404030301010803" pitchFamily="18" charset="0"/>
              </a:defRPr>
            </a:lvl1pPr>
          </a:lstStyle>
          <a:p>
            <a:pPr>
              <a:defRPr/>
            </a:pPr>
            <a:fld id="{02BB61DE-0AE9-4FB3-944A-627B1D97037E}" type="slidenum">
              <a:rPr lang="en-US" altLang="en-US"/>
              <a:pPr>
                <a:defRPr/>
              </a:pPr>
              <a:t>‹#›</a:t>
            </a:fld>
            <a:endParaRPr lang="en-US" altLang="en-US"/>
          </a:p>
        </p:txBody>
      </p:sp>
      <p:sp>
        <p:nvSpPr>
          <p:cNvPr id="239623" name="Freeform 7"/>
          <p:cNvSpPr>
            <a:spLocks noChangeArrowheads="1"/>
          </p:cNvSpPr>
          <p:nvPr/>
        </p:nvSpPr>
        <p:spPr bwMode="auto">
          <a:xfrm>
            <a:off x="508000" y="228600"/>
            <a:ext cx="109728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sz="2000">
              <a:effectLst>
                <a:outerShdw blurRad="38100" dist="38100" dir="2700000" algn="tl">
                  <a:srgbClr val="000000">
                    <a:alpha val="43137"/>
                  </a:srgbClr>
                </a:outerShdw>
              </a:effectLst>
              <a:cs typeface="Arial" charset="0"/>
            </a:endParaRPr>
          </a:p>
        </p:txBody>
      </p:sp>
      <p:sp>
        <p:nvSpPr>
          <p:cNvPr id="239624" name="Line 8"/>
          <p:cNvSpPr>
            <a:spLocks noChangeShapeType="1"/>
          </p:cNvSpPr>
          <p:nvPr/>
        </p:nvSpPr>
        <p:spPr bwMode="auto">
          <a:xfrm>
            <a:off x="609600" y="6172200"/>
            <a:ext cx="10972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2000">
              <a:effectLst>
                <a:outerShdw blurRad="38100" dist="38100" dir="2700000" algn="tl">
                  <a:srgbClr val="000000">
                    <a:alpha val="43137"/>
                  </a:srgbClr>
                </a:outerShdw>
              </a:effectLst>
              <a:cs typeface="Arial" charset="0"/>
            </a:endParaRPr>
          </a:p>
        </p:txBody>
      </p:sp>
    </p:spTree>
  </p:cSld>
  <p:clrMap bg1="lt1" tx1="dk1" bg2="lt2" tx2="dk2" accent1="accent1" accent2="accent2" accent3="accent3" accent4="accent4" accent5="accent5" accent6="accent6" hlink="hlink" folHlink="folHlink"/>
  <p:sldLayoutIdLst>
    <p:sldLayoutId id="2147485856" r:id="rId1"/>
    <p:sldLayoutId id="2147485815" r:id="rId2"/>
    <p:sldLayoutId id="2147485816" r:id="rId3"/>
    <p:sldLayoutId id="2147485817" r:id="rId4"/>
    <p:sldLayoutId id="2147485818" r:id="rId5"/>
    <p:sldLayoutId id="2147485819" r:id="rId6"/>
    <p:sldLayoutId id="2147485820" r:id="rId7"/>
    <p:sldLayoutId id="2147485821" r:id="rId8"/>
    <p:sldLayoutId id="2147485822" r:id="rId9"/>
    <p:sldLayoutId id="2147485823" r:id="rId10"/>
    <p:sldLayoutId id="2147485824"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4304CC9-3DAA-49DC-8BD0-2275105B71D9}" type="slidenum">
              <a:rPr lang="en-US" altLang="en-US" smtClean="0"/>
              <a:pPr>
                <a:defRPr/>
              </a:pPr>
              <a:t>‹#›</a:t>
            </a:fld>
            <a:endParaRPr lang="en-US" altLang="en-US"/>
          </a:p>
        </p:txBody>
      </p:sp>
    </p:spTree>
    <p:extLst>
      <p:ext uri="{BB962C8B-B14F-4D97-AF65-F5344CB8AC3E}">
        <p14:creationId xmlns:p14="http://schemas.microsoft.com/office/powerpoint/2010/main" val="3508294375"/>
      </p:ext>
    </p:extLst>
  </p:cSld>
  <p:clrMap bg1="lt1" tx1="dk1" bg2="lt2" tx2="dk2" accent1="accent1" accent2="accent2" accent3="accent3" accent4="accent4" accent5="accent5" accent6="accent6" hlink="hlink" folHlink="folHlink"/>
  <p:sldLayoutIdLst>
    <p:sldLayoutId id="2147485907" r:id="rId1"/>
    <p:sldLayoutId id="2147485908" r:id="rId2"/>
    <p:sldLayoutId id="2147485909" r:id="rId3"/>
    <p:sldLayoutId id="2147485910" r:id="rId4"/>
    <p:sldLayoutId id="2147485911" r:id="rId5"/>
    <p:sldLayoutId id="2147485912" r:id="rId6"/>
    <p:sldLayoutId id="2147485913" r:id="rId7"/>
    <p:sldLayoutId id="2147485914" r:id="rId8"/>
    <p:sldLayoutId id="2147485915" r:id="rId9"/>
    <p:sldLayoutId id="2147485916" r:id="rId10"/>
    <p:sldLayoutId id="21474859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4304CC9-3DAA-49DC-8BD0-2275105B71D9}" type="slidenum">
              <a:rPr lang="en-US" altLang="en-US" smtClean="0"/>
              <a:pPr>
                <a:defRPr/>
              </a:pPr>
              <a:t>‹#›</a:t>
            </a:fld>
            <a:endParaRPr lang="en-US" altLang="en-US"/>
          </a:p>
        </p:txBody>
      </p:sp>
    </p:spTree>
    <p:extLst>
      <p:ext uri="{BB962C8B-B14F-4D97-AF65-F5344CB8AC3E}">
        <p14:creationId xmlns:p14="http://schemas.microsoft.com/office/powerpoint/2010/main" val="402408844"/>
      </p:ext>
    </p:extLst>
  </p:cSld>
  <p:clrMap bg1="lt1" tx1="dk1" bg2="lt2" tx2="dk2" accent1="accent1" accent2="accent2" accent3="accent3" accent4="accent4" accent5="accent5" accent6="accent6" hlink="hlink" folHlink="folHlink"/>
  <p:sldLayoutIdLst>
    <p:sldLayoutId id="2147485919" r:id="rId1"/>
    <p:sldLayoutId id="2147485920" r:id="rId2"/>
    <p:sldLayoutId id="2147485921" r:id="rId3"/>
    <p:sldLayoutId id="2147485922" r:id="rId4"/>
    <p:sldLayoutId id="2147485923" r:id="rId5"/>
    <p:sldLayoutId id="2147485924" r:id="rId6"/>
    <p:sldLayoutId id="2147485925" r:id="rId7"/>
    <p:sldLayoutId id="2147485926" r:id="rId8"/>
    <p:sldLayoutId id="2147485927" r:id="rId9"/>
    <p:sldLayoutId id="2147485928" r:id="rId10"/>
    <p:sldLayoutId id="21474859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4304CC9-3DAA-49DC-8BD0-2275105B71D9}" type="slidenum">
              <a:rPr lang="en-US" altLang="en-US" smtClean="0"/>
              <a:pPr>
                <a:defRPr/>
              </a:pPr>
              <a:t>‹#›</a:t>
            </a:fld>
            <a:endParaRPr lang="en-US" altLang="en-US"/>
          </a:p>
        </p:txBody>
      </p:sp>
    </p:spTree>
    <p:extLst>
      <p:ext uri="{BB962C8B-B14F-4D97-AF65-F5344CB8AC3E}">
        <p14:creationId xmlns:p14="http://schemas.microsoft.com/office/powerpoint/2010/main" val="3637273635"/>
      </p:ext>
    </p:extLst>
  </p:cSld>
  <p:clrMap bg1="lt1" tx1="dk1" bg2="lt2" tx2="dk2" accent1="accent1" accent2="accent2" accent3="accent3" accent4="accent4" accent5="accent5" accent6="accent6" hlink="hlink" folHlink="folHlink"/>
  <p:sldLayoutIdLst>
    <p:sldLayoutId id="2147485943" r:id="rId1"/>
    <p:sldLayoutId id="2147485944" r:id="rId2"/>
    <p:sldLayoutId id="2147485945" r:id="rId3"/>
    <p:sldLayoutId id="2147485946" r:id="rId4"/>
    <p:sldLayoutId id="2147485947" r:id="rId5"/>
    <p:sldLayoutId id="2147485948" r:id="rId6"/>
    <p:sldLayoutId id="2147485949" r:id="rId7"/>
    <p:sldLayoutId id="2147485950" r:id="rId8"/>
    <p:sldLayoutId id="2147485951" r:id="rId9"/>
    <p:sldLayoutId id="2147485952" r:id="rId10"/>
    <p:sldLayoutId id="2147485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F4304CC9-3DAA-49DC-8BD0-2275105B71D9}" type="slidenum">
              <a:rPr lang="en-US" altLang="en-US" smtClean="0"/>
              <a:pPr>
                <a:defRPr/>
              </a:pPr>
              <a:t>‹#›</a:t>
            </a:fld>
            <a:endParaRPr lang="en-US" altLang="en-US"/>
          </a:p>
        </p:txBody>
      </p:sp>
      <p:pic>
        <p:nvPicPr>
          <p:cNvPr id="18" name="Picture 15"/>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0668000" y="5724525"/>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544563"/>
      </p:ext>
    </p:extLst>
  </p:cSld>
  <p:clrMap bg1="lt1" tx1="dk1" bg2="lt2" tx2="dk2" accent1="accent1" accent2="accent2" accent3="accent3" accent4="accent4" accent5="accent5" accent6="accent6" hlink="hlink" folHlink="folHlink"/>
  <p:sldLayoutIdLst>
    <p:sldLayoutId id="2147485991" r:id="rId1"/>
    <p:sldLayoutId id="2147485992" r:id="rId2"/>
    <p:sldLayoutId id="2147485993" r:id="rId3"/>
    <p:sldLayoutId id="2147485994" r:id="rId4"/>
    <p:sldLayoutId id="2147485995" r:id="rId5"/>
    <p:sldLayoutId id="2147485996" r:id="rId6"/>
    <p:sldLayoutId id="2147485997" r:id="rId7"/>
    <p:sldLayoutId id="2147485998" r:id="rId8"/>
    <p:sldLayoutId id="2147485999" r:id="rId9"/>
    <p:sldLayoutId id="2147486000" r:id="rId10"/>
    <p:sldLayoutId id="2147486001" r:id="rId11"/>
    <p:sldLayoutId id="2147486002" r:id="rId12"/>
    <p:sldLayoutId id="2147486003" r:id="rId13"/>
    <p:sldLayoutId id="2147486004" r:id="rId14"/>
    <p:sldLayoutId id="2147486005" r:id="rId15"/>
    <p:sldLayoutId id="2147486006" r:id="rId16"/>
    <p:sldLayoutId id="214748600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02BB61DE-0AE9-4FB3-944A-627B1D97037E}" type="slidenum">
              <a:rPr lang="en-US" altLang="en-US" smtClean="0"/>
              <a:pPr>
                <a:defRPr/>
              </a:pPr>
              <a:t>‹#›</a:t>
            </a:fld>
            <a:endParaRPr lang="en-US" altLang="en-US"/>
          </a:p>
        </p:txBody>
      </p:sp>
    </p:spTree>
    <p:extLst>
      <p:ext uri="{BB962C8B-B14F-4D97-AF65-F5344CB8AC3E}">
        <p14:creationId xmlns:p14="http://schemas.microsoft.com/office/powerpoint/2010/main" val="2129429758"/>
      </p:ext>
    </p:extLst>
  </p:cSld>
  <p:clrMap bg1="lt1" tx1="dk1" bg2="lt2" tx2="dk2" accent1="accent1" accent2="accent2" accent3="accent3" accent4="accent4" accent5="accent5" accent6="accent6" hlink="hlink" folHlink="folHlink"/>
  <p:sldLayoutIdLst>
    <p:sldLayoutId id="2147486047" r:id="rId1"/>
    <p:sldLayoutId id="2147486048" r:id="rId2"/>
    <p:sldLayoutId id="2147486049" r:id="rId3"/>
    <p:sldLayoutId id="2147486050" r:id="rId4"/>
    <p:sldLayoutId id="2147486051" r:id="rId5"/>
    <p:sldLayoutId id="2147486052" r:id="rId6"/>
    <p:sldLayoutId id="2147486053" r:id="rId7"/>
    <p:sldLayoutId id="2147486054" r:id="rId8"/>
    <p:sldLayoutId id="2147486055" r:id="rId9"/>
    <p:sldLayoutId id="2147486056" r:id="rId10"/>
    <p:sldLayoutId id="2147486057" r:id="rId11"/>
    <p:sldLayoutId id="2147486058" r:id="rId12"/>
    <p:sldLayoutId id="2147486059" r:id="rId13"/>
    <p:sldLayoutId id="2147486060" r:id="rId14"/>
    <p:sldLayoutId id="2147486061" r:id="rId15"/>
    <p:sldLayoutId id="2147486062" r:id="rId16"/>
    <p:sldLayoutId id="2147486063" r:id="rId17"/>
    <p:sldLayoutId id="2147486064"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79.xml"/><Relationship Id="rId5" Type="http://schemas.openxmlformats.org/officeDocument/2006/relationships/image" Target="../media/image16.gif"/><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62.x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286000" y="1219200"/>
            <a:ext cx="7239000" cy="3539430"/>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Tiết</a:t>
            </a:r>
            <a:r>
              <a:rPr lang="en-US" sz="3200" dirty="0" smtClean="0">
                <a:solidFill>
                  <a:srgbClr val="FF0000"/>
                </a:solidFill>
                <a:latin typeface="Times New Roman" panose="02020603050405020304" pitchFamily="18" charset="0"/>
                <a:cs typeface="Times New Roman" panose="02020603050405020304" pitchFamily="18" charset="0"/>
              </a:rPr>
              <a:t> 1: </a:t>
            </a:r>
            <a:r>
              <a:rPr lang="en-US" sz="3200" dirty="0" err="1" smtClean="0">
                <a:solidFill>
                  <a:srgbClr val="FF0000"/>
                </a:solidFill>
                <a:latin typeface="Times New Roman" panose="02020603050405020304" pitchFamily="18" charset="0"/>
                <a:cs typeface="Times New Roman" panose="02020603050405020304" pitchFamily="18" charset="0"/>
              </a:rPr>
              <a:t>chuyển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động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cơ</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học</a:t>
            </a:r>
            <a:endParaRPr lang="en-US" sz="3200" dirty="0" smtClean="0">
              <a:solidFill>
                <a:srgbClr val="FF0000"/>
              </a:solidFill>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GV: </a:t>
            </a:r>
            <a:r>
              <a:rPr lang="en-US" sz="3200" dirty="0" err="1" smtClean="0">
                <a:latin typeface="Times New Roman" panose="02020603050405020304" pitchFamily="18" charset="0"/>
                <a:cs typeface="Times New Roman" panose="02020603050405020304" pitchFamily="18" charset="0"/>
              </a:rPr>
              <a:t>Nguyễn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Thị</a:t>
            </a:r>
            <a:r>
              <a:rPr lang="en-US" sz="3200" dirty="0" smtClean="0">
                <a:latin typeface="Times New Roman" panose="02020603050405020304" pitchFamily="18" charset="0"/>
                <a:cs typeface="Times New Roman" panose="02020603050405020304" pitchFamily="18" charset="0"/>
              </a:rPr>
              <a:t> Loan</a:t>
            </a:r>
          </a:p>
          <a:p>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THCS Long </a:t>
            </a:r>
            <a:r>
              <a:rPr lang="en-US" sz="3200" dirty="0" err="1" smtClean="0">
                <a:latin typeface="Times New Roman" panose="02020603050405020304" pitchFamily="18" charset="0"/>
                <a:cs typeface="Times New Roman" panose="02020603050405020304" pitchFamily="18" charset="0"/>
              </a:rPr>
              <a:t>Biên</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487" name="Text Box 15"/>
          <p:cNvSpPr txBox="1">
            <a:spLocks noChangeArrowheads="1"/>
          </p:cNvSpPr>
          <p:nvPr/>
        </p:nvSpPr>
        <p:spPr bwMode="auto">
          <a:xfrm>
            <a:off x="1752600" y="1209676"/>
            <a:ext cx="8610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2400" dirty="0">
                <a:latin typeface="+mn-lt"/>
              </a:rPr>
              <a:t>C4: So với nhà ga thì hành khách đang chuyển động vì vị trí của khách so với nhà ga là thay </a:t>
            </a:r>
            <a:r>
              <a:rPr lang="en-US" altLang="en-US" sz="2400" dirty="0" smtClean="0">
                <a:latin typeface="+mn-lt"/>
              </a:rPr>
              <a:t>đổi</a:t>
            </a:r>
            <a:r>
              <a:rPr lang="vi-VN" altLang="en-US" sz="2400" dirty="0" smtClean="0">
                <a:latin typeface="+mn-lt"/>
              </a:rPr>
              <a:t> </a:t>
            </a:r>
            <a:r>
              <a:rPr lang="en-US" altLang="en-US" sz="2400" dirty="0" smtClean="0">
                <a:latin typeface="+mn-lt"/>
              </a:rPr>
              <a:t>(mỗi </a:t>
            </a:r>
            <a:r>
              <a:rPr lang="en-US" altLang="en-US" sz="2400" dirty="0">
                <a:latin typeface="+mn-lt"/>
              </a:rPr>
              <a:t>lúc càng xa dần).</a:t>
            </a:r>
          </a:p>
        </p:txBody>
      </p:sp>
      <p:pic>
        <p:nvPicPr>
          <p:cNvPr id="82947" name="Picture 4" descr="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057400"/>
            <a:ext cx="1607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3511" name="Group 39"/>
          <p:cNvGrpSpPr>
            <a:grpSpLocks/>
          </p:cNvGrpSpPr>
          <p:nvPr/>
        </p:nvGrpSpPr>
        <p:grpSpPr bwMode="auto">
          <a:xfrm>
            <a:off x="-18440400" y="5181601"/>
            <a:ext cx="25298400" cy="1300163"/>
            <a:chOff x="-11664" y="2991"/>
            <a:chExt cx="15936" cy="819"/>
          </a:xfrm>
        </p:grpSpPr>
        <p:pic>
          <p:nvPicPr>
            <p:cNvPr id="82956" name="Picture 38" descr="XE LUA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4" y="2992"/>
              <a:ext cx="9072"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7" name="Picture 5" descr="XE LUA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 y="2991"/>
              <a:ext cx="9072"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3512" name="Text Box 40"/>
          <p:cNvSpPr txBox="1">
            <a:spLocks noChangeArrowheads="1"/>
          </p:cNvSpPr>
          <p:nvPr/>
        </p:nvSpPr>
        <p:spPr bwMode="auto">
          <a:xfrm>
            <a:off x="571500" y="1152769"/>
            <a:ext cx="8610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2400" dirty="0">
                <a:latin typeface="+mn-lt"/>
              </a:rPr>
              <a:t>C4: So </a:t>
            </a:r>
            <a:r>
              <a:rPr lang="en-US" altLang="en-US" sz="2400" dirty="0" err="1">
                <a:latin typeface="+mn-lt"/>
              </a:rPr>
              <a:t>với</a:t>
            </a:r>
            <a:r>
              <a:rPr lang="en-US" altLang="en-US" sz="2400" dirty="0">
                <a:latin typeface="+mn-lt"/>
              </a:rPr>
              <a:t> </a:t>
            </a:r>
            <a:r>
              <a:rPr lang="en-US" altLang="en-US" sz="2400" dirty="0" err="1">
                <a:latin typeface="+mn-lt"/>
              </a:rPr>
              <a:t>nhà</a:t>
            </a:r>
            <a:r>
              <a:rPr lang="en-US" altLang="en-US" sz="2400" dirty="0">
                <a:latin typeface="+mn-lt"/>
              </a:rPr>
              <a:t> </a:t>
            </a:r>
            <a:r>
              <a:rPr lang="en-US" altLang="en-US" sz="2400" dirty="0" err="1">
                <a:latin typeface="+mn-lt"/>
              </a:rPr>
              <a:t>ga</a:t>
            </a:r>
            <a:r>
              <a:rPr lang="en-US" altLang="en-US" sz="2400" dirty="0">
                <a:latin typeface="+mn-lt"/>
              </a:rPr>
              <a:t> </a:t>
            </a:r>
            <a:r>
              <a:rPr lang="en-US" altLang="en-US" sz="2400" dirty="0" err="1">
                <a:latin typeface="+mn-lt"/>
              </a:rPr>
              <a:t>thì</a:t>
            </a:r>
            <a:r>
              <a:rPr lang="en-US" altLang="en-US" sz="2400" dirty="0">
                <a:latin typeface="+mn-lt"/>
              </a:rPr>
              <a:t> </a:t>
            </a:r>
            <a:r>
              <a:rPr lang="en-US" altLang="en-US" sz="2400" dirty="0" err="1">
                <a:latin typeface="+mn-lt"/>
              </a:rPr>
              <a:t>hành</a:t>
            </a:r>
            <a:r>
              <a:rPr lang="en-US" altLang="en-US" sz="2400" dirty="0">
                <a:latin typeface="+mn-lt"/>
              </a:rPr>
              <a:t> </a:t>
            </a:r>
            <a:r>
              <a:rPr lang="en-US" altLang="en-US" sz="2400" dirty="0" err="1">
                <a:latin typeface="+mn-lt"/>
              </a:rPr>
              <a:t>khách</a:t>
            </a:r>
            <a:r>
              <a:rPr lang="en-US" altLang="en-US" sz="2400" dirty="0">
                <a:latin typeface="+mn-lt"/>
              </a:rPr>
              <a:t> </a:t>
            </a:r>
            <a:r>
              <a:rPr lang="en-US" altLang="en-US" sz="2400" dirty="0" err="1">
                <a:latin typeface="+mn-lt"/>
              </a:rPr>
              <a:t>chuyển</a:t>
            </a:r>
            <a:r>
              <a:rPr lang="en-US" altLang="en-US" sz="2400" dirty="0">
                <a:latin typeface="+mn-lt"/>
              </a:rPr>
              <a:t> </a:t>
            </a:r>
            <a:r>
              <a:rPr lang="en-US" altLang="en-US" sz="2400" dirty="0" err="1">
                <a:latin typeface="+mn-lt"/>
              </a:rPr>
              <a:t>động</a:t>
            </a:r>
            <a:r>
              <a:rPr lang="en-US" altLang="en-US" sz="2400" dirty="0">
                <a:latin typeface="+mn-lt"/>
              </a:rPr>
              <a:t> hay </a:t>
            </a:r>
            <a:r>
              <a:rPr lang="en-US" altLang="en-US" sz="2400" dirty="0" err="1">
                <a:latin typeface="+mn-lt"/>
              </a:rPr>
              <a:t>đứng</a:t>
            </a:r>
            <a:r>
              <a:rPr lang="en-US" altLang="en-US" sz="2400" dirty="0">
                <a:latin typeface="+mn-lt"/>
              </a:rPr>
              <a:t> </a:t>
            </a:r>
            <a:r>
              <a:rPr lang="en-US" altLang="en-US" sz="2400" dirty="0" err="1">
                <a:latin typeface="+mn-lt"/>
              </a:rPr>
              <a:t>yên</a:t>
            </a:r>
            <a:r>
              <a:rPr lang="en-US" altLang="en-US" sz="2400" dirty="0">
                <a:latin typeface="+mn-lt"/>
              </a:rPr>
              <a:t>? Tại sao</a:t>
            </a:r>
            <a:r>
              <a:rPr lang="en-US" altLang="en-US" sz="2400" dirty="0" smtClean="0">
                <a:latin typeface="+mn-lt"/>
              </a:rPr>
              <a:t>?</a:t>
            </a:r>
            <a:endParaRPr lang="en-US" altLang="en-US" sz="2400" dirty="0">
              <a:latin typeface="+mn-lt"/>
            </a:endParaRPr>
          </a:p>
        </p:txBody>
      </p:sp>
      <p:sp>
        <p:nvSpPr>
          <p:cNvPr id="2" name="Hình chữ nhật 1"/>
          <p:cNvSpPr/>
          <p:nvPr/>
        </p:nvSpPr>
        <p:spPr bwMode="auto">
          <a:xfrm>
            <a:off x="3124200" y="4133850"/>
            <a:ext cx="1752600" cy="463550"/>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algn="ctr" eaLnBrk="1" hangingPunct="1">
              <a:defRPr/>
            </a:pPr>
            <a:r>
              <a:rPr lang="en-US" dirty="0">
                <a:effectLst>
                  <a:outerShdw blurRad="38100" dist="38100" dir="2700000" algn="tl">
                    <a:srgbClr val="000000">
                      <a:alpha val="43137"/>
                    </a:srgbClr>
                  </a:outerShdw>
                </a:effectLst>
                <a:cs typeface="Arial" charset="0"/>
              </a:rPr>
              <a:t>ĐƯỜNG SỐ 3</a:t>
            </a:r>
          </a:p>
        </p:txBody>
      </p:sp>
      <p:sp>
        <p:nvSpPr>
          <p:cNvPr id="15"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1. 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6" name="Rectangle 2"/>
          <p:cNvSpPr>
            <a:spLocks noGrp="1" noChangeArrowheads="1"/>
          </p:cNvSpPr>
          <p:nvPr>
            <p:ph idx="1"/>
          </p:nvPr>
        </p:nvSpPr>
        <p:spPr>
          <a:xfrm>
            <a:off x="152400" y="685800"/>
            <a:ext cx="8763000" cy="838200"/>
          </a:xfrm>
        </p:spPr>
        <p:txBody>
          <a:bodyPr>
            <a:normAutofit/>
          </a:bodyPr>
          <a:lstStyle/>
          <a:p>
            <a:pPr eaLnBrk="1" hangingPunct="1">
              <a:buFont typeface="Wingdings" panose="05000000000000000000" pitchFamily="2" charset="2"/>
              <a:buNone/>
            </a:pPr>
            <a:r>
              <a:rPr lang="en-US" altLang="en-US" sz="2400" b="1" u="sng" dirty="0" smtClean="0">
                <a:solidFill>
                  <a:schemeClr val="tx1"/>
                </a:solidFill>
                <a:latin typeface="Arial" panose="020B0604020202020204" pitchFamily="34" charset="0"/>
                <a:cs typeface="Arial" panose="020B0604020202020204" pitchFamily="34" charset="0"/>
              </a:rPr>
              <a:t>II</a:t>
            </a:r>
            <a:r>
              <a:rPr lang="vi-VN" altLang="en-US" sz="2400" b="1" u="sng" dirty="0" smtClean="0">
                <a:solidFill>
                  <a:schemeClr val="tx1"/>
                </a:solidFill>
                <a:latin typeface="Arial" panose="020B0604020202020204" pitchFamily="34" charset="0"/>
                <a:cs typeface="Arial" panose="020B0604020202020204" pitchFamily="34" charset="0"/>
              </a:rPr>
              <a:t>. </a:t>
            </a:r>
            <a:r>
              <a:rPr lang="en-US" altLang="en-US" sz="2400" b="1" u="sng" dirty="0" smtClean="0">
                <a:solidFill>
                  <a:schemeClr val="tx1"/>
                </a:solidFill>
                <a:latin typeface="Arial" panose="020B0604020202020204" pitchFamily="34" charset="0"/>
                <a:cs typeface="Arial" panose="020B0604020202020204" pitchFamily="34" charset="0"/>
              </a:rPr>
              <a:t>Tính </a:t>
            </a:r>
            <a:r>
              <a:rPr lang="en-US" altLang="en-US" sz="2400" b="1" u="sng" dirty="0">
                <a:solidFill>
                  <a:schemeClr val="tx1"/>
                </a:solidFill>
                <a:latin typeface="Arial" panose="020B0604020202020204" pitchFamily="34" charset="0"/>
                <a:cs typeface="Arial" panose="020B0604020202020204" pitchFamily="34" charset="0"/>
              </a:rPr>
              <a:t>tương đối của chuyển động và đứng yên</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fill="hold" nodeType="withEffect">
                                  <p:stCondLst>
                                    <p:cond delay="0"/>
                                  </p:stCondLst>
                                  <p:childTnLst>
                                    <p:animMotion origin="layout" path="M 0 2.96296E-6 L 3.38333 2.96296E-6 " pathEditMode="relative" rAng="0" ptsTypes="AA">
                                      <p:cBhvr>
                                        <p:cTn id="6" dur="30000" fill="hold"/>
                                        <p:tgtEl>
                                          <p:spTgt spid="233511"/>
                                        </p:tgtEl>
                                        <p:attrNameLst>
                                          <p:attrName>ppt_x</p:attrName>
                                          <p:attrName>ppt_y</p:attrName>
                                        </p:attrNameLst>
                                      </p:cBhvr>
                                      <p:rCtr x="16916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xit" presetSubtype="10" fill="hold" grpId="0" nodeType="clickEffect">
                                  <p:stCondLst>
                                    <p:cond delay="0"/>
                                  </p:stCondLst>
                                  <p:childTnLst>
                                    <p:animEffect transition="out" filter="checkerboard(across)">
                                      <p:cBhvr>
                                        <p:cTn id="10" dur="500"/>
                                        <p:tgtEl>
                                          <p:spTgt spid="233512"/>
                                        </p:tgtEl>
                                      </p:cBhvr>
                                    </p:animEffect>
                                    <p:set>
                                      <p:cBhvr>
                                        <p:cTn id="11" dur="1" fill="hold">
                                          <p:stCondLst>
                                            <p:cond delay="499"/>
                                          </p:stCondLst>
                                        </p:cTn>
                                        <p:tgtEl>
                                          <p:spTgt spid="233512"/>
                                        </p:tgtEl>
                                        <p:attrNameLst>
                                          <p:attrName>style.visibility</p:attrName>
                                        </p:attrNameLst>
                                      </p:cBhvr>
                                      <p:to>
                                        <p:strVal val="hidden"/>
                                      </p:to>
                                    </p:set>
                                  </p:childTnLst>
                                </p:cTn>
                              </p:par>
                            </p:childTnLst>
                          </p:cTn>
                        </p:par>
                        <p:par>
                          <p:cTn id="12" fill="hold" nodeType="afterGroup">
                            <p:stCondLst>
                              <p:cond delay="500"/>
                            </p:stCondLst>
                            <p:childTnLst>
                              <p:par>
                                <p:cTn id="13" presetID="5" presetClass="entr" presetSubtype="10" fill="hold" grpId="0" nodeType="afterEffect">
                                  <p:stCondLst>
                                    <p:cond delay="0"/>
                                  </p:stCondLst>
                                  <p:childTnLst>
                                    <p:set>
                                      <p:cBhvr>
                                        <p:cTn id="14" dur="1" fill="hold">
                                          <p:stCondLst>
                                            <p:cond delay="0"/>
                                          </p:stCondLst>
                                        </p:cTn>
                                        <p:tgtEl>
                                          <p:spTgt spid="233487"/>
                                        </p:tgtEl>
                                        <p:attrNameLst>
                                          <p:attrName>style.visibility</p:attrName>
                                        </p:attrNameLst>
                                      </p:cBhvr>
                                      <p:to>
                                        <p:strVal val="visible"/>
                                      </p:to>
                                    </p:set>
                                    <p:animEffect transition="in" filter="checkerboard(across)">
                                      <p:cBhvr>
                                        <p:cTn id="15" dur="500"/>
                                        <p:tgtEl>
                                          <p:spTgt spid="233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7" grpId="0"/>
      <p:bldP spid="2335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2" name="Text Box 2"/>
          <p:cNvSpPr txBox="1">
            <a:spLocks noChangeArrowheads="1"/>
          </p:cNvSpPr>
          <p:nvPr/>
        </p:nvSpPr>
        <p:spPr bwMode="auto">
          <a:xfrm>
            <a:off x="1752600" y="1116013"/>
            <a:ext cx="8610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2400" dirty="0">
                <a:latin typeface="+mn-lt"/>
              </a:rPr>
              <a:t>C5: So </a:t>
            </a:r>
            <a:r>
              <a:rPr lang="en-US" altLang="en-US" sz="2400" dirty="0" err="1">
                <a:latin typeface="+mn-lt"/>
              </a:rPr>
              <a:t>với</a:t>
            </a:r>
            <a:r>
              <a:rPr lang="en-US" altLang="en-US" sz="2400" dirty="0">
                <a:latin typeface="+mn-lt"/>
              </a:rPr>
              <a:t> </a:t>
            </a:r>
            <a:r>
              <a:rPr lang="en-US" altLang="en-US" sz="2400" dirty="0" err="1">
                <a:latin typeface="+mn-lt"/>
              </a:rPr>
              <a:t>toa</a:t>
            </a:r>
            <a:r>
              <a:rPr lang="en-US" altLang="en-US" sz="2400" dirty="0">
                <a:latin typeface="+mn-lt"/>
              </a:rPr>
              <a:t> </a:t>
            </a:r>
            <a:r>
              <a:rPr lang="en-US" altLang="en-US" sz="2400" dirty="0" err="1">
                <a:latin typeface="+mn-lt"/>
              </a:rPr>
              <a:t>tàu</a:t>
            </a:r>
            <a:r>
              <a:rPr lang="en-US" altLang="en-US" sz="2400" dirty="0">
                <a:latin typeface="+mn-lt"/>
              </a:rPr>
              <a:t> </a:t>
            </a:r>
            <a:r>
              <a:rPr lang="en-US" altLang="en-US" sz="2400" dirty="0" err="1">
                <a:latin typeface="+mn-lt"/>
              </a:rPr>
              <a:t>thì</a:t>
            </a:r>
            <a:r>
              <a:rPr lang="en-US" altLang="en-US" sz="2400" dirty="0">
                <a:latin typeface="+mn-lt"/>
              </a:rPr>
              <a:t> </a:t>
            </a:r>
            <a:r>
              <a:rPr lang="en-US" altLang="en-US" sz="2400" dirty="0" err="1">
                <a:latin typeface="+mn-lt"/>
              </a:rPr>
              <a:t>hành</a:t>
            </a:r>
            <a:r>
              <a:rPr lang="en-US" altLang="en-US" sz="2400" dirty="0">
                <a:latin typeface="+mn-lt"/>
              </a:rPr>
              <a:t> </a:t>
            </a:r>
            <a:r>
              <a:rPr lang="en-US" altLang="en-US" sz="2400" dirty="0" err="1">
                <a:latin typeface="+mn-lt"/>
              </a:rPr>
              <a:t>khách</a:t>
            </a:r>
            <a:r>
              <a:rPr lang="en-US" altLang="en-US" sz="2400" dirty="0">
                <a:latin typeface="+mn-lt"/>
              </a:rPr>
              <a:t> </a:t>
            </a:r>
            <a:r>
              <a:rPr lang="en-US" altLang="en-US" sz="2400" dirty="0" err="1">
                <a:latin typeface="+mn-lt"/>
              </a:rPr>
              <a:t>đứng</a:t>
            </a:r>
            <a:r>
              <a:rPr lang="en-US" altLang="en-US" sz="2400" dirty="0">
                <a:latin typeface="+mn-lt"/>
              </a:rPr>
              <a:t> </a:t>
            </a:r>
            <a:r>
              <a:rPr lang="en-US" altLang="en-US" sz="2400" dirty="0" err="1">
                <a:latin typeface="+mn-lt"/>
              </a:rPr>
              <a:t>yên</a:t>
            </a:r>
            <a:r>
              <a:rPr lang="en-US" altLang="en-US" sz="2400" dirty="0">
                <a:latin typeface="+mn-lt"/>
              </a:rPr>
              <a:t> </a:t>
            </a:r>
            <a:r>
              <a:rPr lang="en-US" altLang="en-US" sz="2400" dirty="0" err="1">
                <a:latin typeface="+mn-lt"/>
              </a:rPr>
              <a:t>vì</a:t>
            </a:r>
            <a:r>
              <a:rPr lang="en-US" altLang="en-US" sz="2400" dirty="0">
                <a:latin typeface="+mn-lt"/>
              </a:rPr>
              <a:t> </a:t>
            </a:r>
            <a:r>
              <a:rPr lang="en-US" altLang="en-US" sz="2400" dirty="0" err="1">
                <a:latin typeface="+mn-lt"/>
              </a:rPr>
              <a:t>vị</a:t>
            </a:r>
            <a:r>
              <a:rPr lang="en-US" altLang="en-US" sz="2400" dirty="0">
                <a:latin typeface="+mn-lt"/>
              </a:rPr>
              <a:t> </a:t>
            </a:r>
            <a:r>
              <a:rPr lang="en-US" altLang="en-US" sz="2400" dirty="0" err="1">
                <a:latin typeface="+mn-lt"/>
              </a:rPr>
              <a:t>trí</a:t>
            </a:r>
            <a:r>
              <a:rPr lang="en-US" altLang="en-US" sz="2400" dirty="0">
                <a:latin typeface="+mn-lt"/>
              </a:rPr>
              <a:t> </a:t>
            </a:r>
            <a:r>
              <a:rPr lang="en-US" altLang="en-US" sz="2400" dirty="0" err="1">
                <a:latin typeface="+mn-lt"/>
              </a:rPr>
              <a:t>của</a:t>
            </a:r>
            <a:r>
              <a:rPr lang="en-US" altLang="en-US" sz="2400" dirty="0">
                <a:latin typeface="+mn-lt"/>
              </a:rPr>
              <a:t> </a:t>
            </a:r>
            <a:r>
              <a:rPr lang="en-US" altLang="en-US" sz="2400" dirty="0" err="1">
                <a:latin typeface="+mn-lt"/>
              </a:rPr>
              <a:t>khách</a:t>
            </a:r>
            <a:r>
              <a:rPr lang="en-US" altLang="en-US" sz="2400" dirty="0">
                <a:latin typeface="+mn-lt"/>
              </a:rPr>
              <a:t> </a:t>
            </a:r>
            <a:r>
              <a:rPr lang="en-US" altLang="en-US" sz="2400" dirty="0" err="1">
                <a:latin typeface="+mn-lt"/>
              </a:rPr>
              <a:t>không</a:t>
            </a:r>
            <a:r>
              <a:rPr lang="en-US" altLang="en-US" sz="2400" dirty="0">
                <a:latin typeface="+mn-lt"/>
              </a:rPr>
              <a:t> </a:t>
            </a:r>
            <a:r>
              <a:rPr lang="en-US" altLang="en-US" sz="2400" dirty="0" err="1">
                <a:latin typeface="+mn-lt"/>
              </a:rPr>
              <a:t>thay</a:t>
            </a:r>
            <a:r>
              <a:rPr lang="en-US" altLang="en-US" sz="2400" dirty="0">
                <a:latin typeface="+mn-lt"/>
              </a:rPr>
              <a:t> </a:t>
            </a:r>
            <a:r>
              <a:rPr lang="en-US" altLang="en-US" sz="2400" dirty="0" err="1">
                <a:latin typeface="+mn-lt"/>
              </a:rPr>
              <a:t>đổi</a:t>
            </a:r>
            <a:r>
              <a:rPr lang="en-US" altLang="en-US" sz="2400" dirty="0">
                <a:latin typeface="+mn-lt"/>
              </a:rPr>
              <a:t> so </a:t>
            </a:r>
            <a:r>
              <a:rPr lang="en-US" altLang="en-US" sz="2400" dirty="0" err="1">
                <a:latin typeface="+mn-lt"/>
              </a:rPr>
              <a:t>với</a:t>
            </a:r>
            <a:r>
              <a:rPr lang="en-US" altLang="en-US" sz="2400" dirty="0">
                <a:latin typeface="+mn-lt"/>
              </a:rPr>
              <a:t> </a:t>
            </a:r>
            <a:r>
              <a:rPr lang="en-US" altLang="en-US" sz="2400" dirty="0" err="1">
                <a:latin typeface="+mn-lt"/>
              </a:rPr>
              <a:t>toa</a:t>
            </a:r>
            <a:r>
              <a:rPr lang="en-US" altLang="en-US" sz="2400" dirty="0">
                <a:latin typeface="+mn-lt"/>
              </a:rPr>
              <a:t> </a:t>
            </a:r>
            <a:r>
              <a:rPr lang="en-US" altLang="en-US" sz="2400" dirty="0" err="1">
                <a:latin typeface="+mn-lt"/>
              </a:rPr>
              <a:t>tàu</a:t>
            </a:r>
            <a:r>
              <a:rPr lang="en-US" altLang="en-US" sz="2400" dirty="0">
                <a:latin typeface="+mn-lt"/>
              </a:rPr>
              <a:t>. </a:t>
            </a:r>
          </a:p>
        </p:txBody>
      </p:sp>
      <p:pic>
        <p:nvPicPr>
          <p:cNvPr id="83971" name="Picture 5" descr="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4800" y="1846263"/>
            <a:ext cx="1607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06" name="Group 6"/>
          <p:cNvGrpSpPr>
            <a:grpSpLocks/>
          </p:cNvGrpSpPr>
          <p:nvPr/>
        </p:nvGrpSpPr>
        <p:grpSpPr bwMode="auto">
          <a:xfrm>
            <a:off x="-18440400" y="4748213"/>
            <a:ext cx="25298400" cy="1300162"/>
            <a:chOff x="-11664" y="2991"/>
            <a:chExt cx="15936" cy="819"/>
          </a:xfrm>
        </p:grpSpPr>
        <p:pic>
          <p:nvPicPr>
            <p:cNvPr id="83979" name="Picture 7" descr="XE LUA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4" y="2992"/>
              <a:ext cx="9072"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0" name="Picture 8" descr="XE LUA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 y="2991"/>
              <a:ext cx="9072"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12" name="Group 12"/>
          <p:cNvGrpSpPr>
            <a:grpSpLocks/>
          </p:cNvGrpSpPr>
          <p:nvPr/>
        </p:nvGrpSpPr>
        <p:grpSpPr bwMode="auto">
          <a:xfrm>
            <a:off x="2076450" y="609600"/>
            <a:ext cx="2266950" cy="933450"/>
            <a:chOff x="1584" y="2400"/>
            <a:chExt cx="1428" cy="588"/>
          </a:xfrm>
        </p:grpSpPr>
        <p:sp>
          <p:nvSpPr>
            <p:cNvPr id="22535" name="AutoShape 13"/>
            <p:cNvSpPr>
              <a:spLocks noChangeArrowheads="1"/>
            </p:cNvSpPr>
            <p:nvPr/>
          </p:nvSpPr>
          <p:spPr bwMode="auto">
            <a:xfrm>
              <a:off x="1584" y="2400"/>
              <a:ext cx="1104" cy="240"/>
            </a:xfrm>
            <a:prstGeom prst="wedgeRectCallout">
              <a:avLst>
                <a:gd name="adj1" fmla="val 41032"/>
                <a:gd name="adj2" fmla="val 104167"/>
              </a:avLst>
            </a:prstGeom>
            <a:solidFill>
              <a:srgbClr val="FFCDE6"/>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2000" b="1" dirty="0">
                  <a:solidFill>
                    <a:srgbClr val="FF0000"/>
                  </a:solidFill>
                  <a:latin typeface="+mn-lt"/>
                </a:rPr>
                <a:t>Vật </a:t>
              </a:r>
              <a:r>
                <a:rPr lang="en-US" altLang="en-US" sz="2000" b="1" dirty="0" err="1">
                  <a:solidFill>
                    <a:srgbClr val="FF0000"/>
                  </a:solidFill>
                  <a:latin typeface="+mn-lt"/>
                </a:rPr>
                <a:t>mốc</a:t>
              </a:r>
              <a:r>
                <a:rPr lang="en-US" altLang="en-US" sz="2000" b="1" dirty="0">
                  <a:solidFill>
                    <a:srgbClr val="FF0000"/>
                  </a:solidFill>
                  <a:latin typeface="+mn-lt"/>
                </a:rPr>
                <a:t> </a:t>
              </a:r>
            </a:p>
          </p:txBody>
        </p:sp>
        <p:sp>
          <p:nvSpPr>
            <p:cNvPr id="307214" name="Line 14"/>
            <p:cNvSpPr>
              <a:spLocks noChangeShapeType="1"/>
            </p:cNvSpPr>
            <p:nvPr/>
          </p:nvSpPr>
          <p:spPr bwMode="auto">
            <a:xfrm>
              <a:off x="2340" y="2988"/>
              <a:ext cx="672" cy="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grpSp>
      <p:sp>
        <p:nvSpPr>
          <p:cNvPr id="307218" name="Text Box 18"/>
          <p:cNvSpPr txBox="1">
            <a:spLocks noChangeArrowheads="1"/>
          </p:cNvSpPr>
          <p:nvPr/>
        </p:nvSpPr>
        <p:spPr bwMode="auto">
          <a:xfrm>
            <a:off x="1752600" y="1150938"/>
            <a:ext cx="8610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2400" dirty="0">
                <a:latin typeface="+mn-lt"/>
              </a:rPr>
              <a:t>C5: So </a:t>
            </a:r>
            <a:r>
              <a:rPr lang="en-US" altLang="en-US" sz="2400" dirty="0" err="1">
                <a:latin typeface="+mn-lt"/>
              </a:rPr>
              <a:t>với</a:t>
            </a:r>
            <a:r>
              <a:rPr lang="en-US" altLang="en-US" sz="2400" dirty="0">
                <a:latin typeface="+mn-lt"/>
              </a:rPr>
              <a:t> </a:t>
            </a:r>
            <a:r>
              <a:rPr lang="en-US" altLang="en-US" sz="2400" dirty="0" err="1">
                <a:latin typeface="+mn-lt"/>
              </a:rPr>
              <a:t>toa</a:t>
            </a:r>
            <a:r>
              <a:rPr lang="en-US" altLang="en-US" sz="2400" dirty="0">
                <a:latin typeface="+mn-lt"/>
              </a:rPr>
              <a:t> </a:t>
            </a:r>
            <a:r>
              <a:rPr lang="en-US" altLang="en-US" sz="2400" dirty="0" err="1">
                <a:latin typeface="+mn-lt"/>
              </a:rPr>
              <a:t>tàu</a:t>
            </a:r>
            <a:r>
              <a:rPr lang="en-US" altLang="en-US" sz="2400" dirty="0">
                <a:latin typeface="+mn-lt"/>
              </a:rPr>
              <a:t> </a:t>
            </a:r>
            <a:r>
              <a:rPr lang="en-US" altLang="en-US" sz="2400" dirty="0" err="1">
                <a:latin typeface="+mn-lt"/>
              </a:rPr>
              <a:t>thì</a:t>
            </a:r>
            <a:r>
              <a:rPr lang="en-US" altLang="en-US" sz="2400" dirty="0">
                <a:latin typeface="+mn-lt"/>
              </a:rPr>
              <a:t> </a:t>
            </a:r>
            <a:r>
              <a:rPr lang="en-US" altLang="en-US" sz="2400" dirty="0" err="1">
                <a:latin typeface="+mn-lt"/>
              </a:rPr>
              <a:t>hành</a:t>
            </a:r>
            <a:r>
              <a:rPr lang="en-US" altLang="en-US" sz="2400" dirty="0">
                <a:latin typeface="+mn-lt"/>
              </a:rPr>
              <a:t> </a:t>
            </a:r>
            <a:r>
              <a:rPr lang="en-US" altLang="en-US" sz="2400" dirty="0" err="1">
                <a:latin typeface="+mn-lt"/>
              </a:rPr>
              <a:t>khách</a:t>
            </a:r>
            <a:r>
              <a:rPr lang="en-US" altLang="en-US" sz="2400" dirty="0">
                <a:latin typeface="+mn-lt"/>
              </a:rPr>
              <a:t> </a:t>
            </a:r>
            <a:r>
              <a:rPr lang="en-US" altLang="en-US" sz="2400" dirty="0" err="1">
                <a:latin typeface="+mn-lt"/>
              </a:rPr>
              <a:t>chuyển</a:t>
            </a:r>
            <a:r>
              <a:rPr lang="en-US" altLang="en-US" sz="2400" dirty="0">
                <a:latin typeface="+mn-lt"/>
              </a:rPr>
              <a:t> </a:t>
            </a:r>
            <a:r>
              <a:rPr lang="en-US" altLang="en-US" sz="2400" dirty="0" err="1">
                <a:latin typeface="+mn-lt"/>
              </a:rPr>
              <a:t>động</a:t>
            </a:r>
            <a:r>
              <a:rPr lang="en-US" altLang="en-US" sz="2400" dirty="0">
                <a:latin typeface="+mn-lt"/>
              </a:rPr>
              <a:t> hay </a:t>
            </a:r>
            <a:r>
              <a:rPr lang="en-US" altLang="en-US" sz="2400" dirty="0" err="1">
                <a:latin typeface="+mn-lt"/>
              </a:rPr>
              <a:t>đứng</a:t>
            </a:r>
            <a:r>
              <a:rPr lang="en-US" altLang="en-US" sz="2400" dirty="0">
                <a:latin typeface="+mn-lt"/>
              </a:rPr>
              <a:t> </a:t>
            </a:r>
            <a:r>
              <a:rPr lang="en-US" altLang="en-US" sz="2400" dirty="0" err="1">
                <a:latin typeface="+mn-lt"/>
              </a:rPr>
              <a:t>yên</a:t>
            </a:r>
            <a:r>
              <a:rPr lang="en-US" altLang="en-US" sz="2400" dirty="0">
                <a:latin typeface="+mn-lt"/>
              </a:rPr>
              <a:t>? </a:t>
            </a:r>
            <a:r>
              <a:rPr lang="en-US" altLang="en-US" sz="2400" dirty="0" err="1">
                <a:latin typeface="+mn-lt"/>
              </a:rPr>
              <a:t>Tại</a:t>
            </a:r>
            <a:r>
              <a:rPr lang="en-US" altLang="en-US" sz="2400" dirty="0">
                <a:latin typeface="+mn-lt"/>
              </a:rPr>
              <a:t> </a:t>
            </a:r>
            <a:r>
              <a:rPr lang="en-US" altLang="en-US" sz="2400" dirty="0" err="1">
                <a:latin typeface="+mn-lt"/>
              </a:rPr>
              <a:t>sao</a:t>
            </a:r>
            <a:r>
              <a:rPr lang="en-US" altLang="en-US" sz="2400" dirty="0">
                <a:latin typeface="+mn-lt"/>
              </a:rPr>
              <a:t>?</a:t>
            </a:r>
          </a:p>
        </p:txBody>
      </p:sp>
      <p:sp>
        <p:nvSpPr>
          <p:cNvPr id="2" name="Hình chữ nhật 1"/>
          <p:cNvSpPr/>
          <p:nvPr/>
        </p:nvSpPr>
        <p:spPr bwMode="auto">
          <a:xfrm>
            <a:off x="3105150" y="3956050"/>
            <a:ext cx="1714500" cy="420688"/>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lgn="ctr" eaLnBrk="1" hangingPunct="1">
              <a:defRPr/>
            </a:pPr>
            <a:r>
              <a:rPr lang="en-US" sz="1800" dirty="0">
                <a:latin typeface="+mn-lt"/>
                <a:cs typeface="Arial" charset="0"/>
              </a:rPr>
              <a:t>ĐƯỜNG SỐ 3</a:t>
            </a:r>
          </a:p>
        </p:txBody>
      </p:sp>
      <p:sp>
        <p:nvSpPr>
          <p:cNvPr id="14"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1. 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fill="hold" nodeType="withEffect">
                                  <p:stCondLst>
                                    <p:cond delay="0"/>
                                  </p:stCondLst>
                                  <p:childTnLst>
                                    <p:animMotion origin="layout" path="M 0 2.96296E-6 L 3.38333 2.96296E-6 " pathEditMode="relative" rAng="0" ptsTypes="AA">
                                      <p:cBhvr>
                                        <p:cTn id="6" dur="30000" fill="hold"/>
                                        <p:tgtEl>
                                          <p:spTgt spid="307206"/>
                                        </p:tgtEl>
                                        <p:attrNameLst>
                                          <p:attrName>ppt_x</p:attrName>
                                          <p:attrName>ppt_y</p:attrName>
                                        </p:attrNameLst>
                                      </p:cBhvr>
                                      <p:rCtr x="16916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07202"/>
                                        </p:tgtEl>
                                        <p:attrNameLst>
                                          <p:attrName>style.visibility</p:attrName>
                                        </p:attrNameLst>
                                      </p:cBhvr>
                                      <p:to>
                                        <p:strVal val="visible"/>
                                      </p:to>
                                    </p:set>
                                    <p:animEffect transition="in" filter="checkerboard(across)">
                                      <p:cBhvr>
                                        <p:cTn id="11" dur="500"/>
                                        <p:tgtEl>
                                          <p:spTgt spid="307202"/>
                                        </p:tgtEl>
                                      </p:cBhvr>
                                    </p:animEffect>
                                  </p:childTnLst>
                                </p:cTn>
                              </p:par>
                            </p:childTnLst>
                          </p:cTn>
                        </p:par>
                        <p:par>
                          <p:cTn id="12" fill="hold" nodeType="afterGroup">
                            <p:stCondLst>
                              <p:cond delay="500"/>
                            </p:stCondLst>
                            <p:childTnLst>
                              <p:par>
                                <p:cTn id="13" presetID="4" presetClass="exit" presetSubtype="16" fill="hold" grpId="0" nodeType="afterEffect">
                                  <p:stCondLst>
                                    <p:cond delay="0"/>
                                  </p:stCondLst>
                                  <p:childTnLst>
                                    <p:animEffect transition="out" filter="box(in)">
                                      <p:cBhvr>
                                        <p:cTn id="14" dur="500"/>
                                        <p:tgtEl>
                                          <p:spTgt spid="307218"/>
                                        </p:tgtEl>
                                      </p:cBhvr>
                                    </p:animEffect>
                                    <p:set>
                                      <p:cBhvr>
                                        <p:cTn id="15" dur="1" fill="hold">
                                          <p:stCondLst>
                                            <p:cond delay="499"/>
                                          </p:stCondLst>
                                        </p:cTn>
                                        <p:tgtEl>
                                          <p:spTgt spid="307218"/>
                                        </p:tgtEl>
                                        <p:attrNameLst>
                                          <p:attrName>style.visibility</p:attrName>
                                        </p:attrNameLst>
                                      </p:cBhvr>
                                      <p:to>
                                        <p:strVal val="hidden"/>
                                      </p:to>
                                    </p:set>
                                  </p:childTnLst>
                                </p:cTn>
                              </p:par>
                            </p:childTnLst>
                          </p:cTn>
                        </p:par>
                        <p:par>
                          <p:cTn id="16" fill="hold" nodeType="afterGroup">
                            <p:stCondLst>
                              <p:cond delay="1000"/>
                            </p:stCondLst>
                            <p:childTnLst>
                              <p:par>
                                <p:cTn id="17" presetID="4" presetClass="entr" presetSubtype="16" fill="hold" nodeType="afterEffect">
                                  <p:stCondLst>
                                    <p:cond delay="0"/>
                                  </p:stCondLst>
                                  <p:childTnLst>
                                    <p:set>
                                      <p:cBhvr>
                                        <p:cTn id="18" dur="1" fill="hold">
                                          <p:stCondLst>
                                            <p:cond delay="0"/>
                                          </p:stCondLst>
                                        </p:cTn>
                                        <p:tgtEl>
                                          <p:spTgt spid="307212"/>
                                        </p:tgtEl>
                                        <p:attrNameLst>
                                          <p:attrName>style.visibility</p:attrName>
                                        </p:attrNameLst>
                                      </p:cBhvr>
                                      <p:to>
                                        <p:strVal val="visible"/>
                                      </p:to>
                                    </p:set>
                                    <p:animEffect transition="in" filter="box(in)">
                                      <p:cBhvr>
                                        <p:cTn id="19" dur="500"/>
                                        <p:tgtEl>
                                          <p:spTgt spid="307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2" grpId="0"/>
      <p:bldP spid="30721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p:cNvSpPr txBox="1"/>
          <p:nvPr/>
        </p:nvSpPr>
        <p:spPr>
          <a:xfrm>
            <a:off x="228600" y="762000"/>
            <a:ext cx="11658600" cy="1815882"/>
          </a:xfrm>
          <a:prstGeom prst="rect">
            <a:avLst/>
          </a:prstGeom>
          <a:noFill/>
        </p:spPr>
        <p:txBody>
          <a:bodyPr wrap="square">
            <a:spAutoFit/>
          </a:bodyPr>
          <a:lstStyle/>
          <a:p>
            <a:pPr marL="342900" indent="-342900" algn="just">
              <a:buFont typeface="Wingdings" panose="05000000000000000000" pitchFamily="2" charset="2"/>
              <a:buChar char="Ø"/>
              <a:defRPr/>
            </a:pPr>
            <a:r>
              <a:rPr lang="vi-VN" sz="2800" dirty="0" smtClean="0">
                <a:latin typeface="+mn-lt"/>
              </a:rPr>
              <a:t>Hành khách so với nhà ga thì chuyển động còn so với toa tàu thì đứng yên. Vậy việc chuyển động và đứng yên của hành khách là tương đối. </a:t>
            </a:r>
          </a:p>
          <a:p>
            <a:pPr marL="342900" indent="-342900" algn="just">
              <a:buFont typeface="Wingdings" panose="05000000000000000000" pitchFamily="2" charset="2"/>
              <a:buChar char="Ø"/>
              <a:defRPr/>
            </a:pPr>
            <a:r>
              <a:rPr lang="en-US" sz="2800" dirty="0" smtClean="0">
                <a:latin typeface="+mn-lt"/>
              </a:rPr>
              <a:t>Chuyển </a:t>
            </a:r>
            <a:r>
              <a:rPr lang="en-US" sz="2800" dirty="0">
                <a:latin typeface="+mn-lt"/>
              </a:rPr>
              <a:t>động hay đứng yên có tính tương </a:t>
            </a:r>
            <a:r>
              <a:rPr lang="en-US" sz="2800" dirty="0" smtClean="0">
                <a:latin typeface="+mn-lt"/>
              </a:rPr>
              <a:t>đối</a:t>
            </a:r>
            <a:r>
              <a:rPr lang="vi-VN" sz="2800" dirty="0">
                <a:latin typeface="+mn-lt"/>
              </a:rPr>
              <a:t>.</a:t>
            </a:r>
            <a:endParaRPr lang="en-US" sz="2800" dirty="0">
              <a:latin typeface="+mn-lt"/>
            </a:endParaRPr>
          </a:p>
        </p:txBody>
      </p:sp>
      <p:sp>
        <p:nvSpPr>
          <p:cNvPr id="5"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1. 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7" name="Text Box 9"/>
          <p:cNvSpPr txBox="1">
            <a:spLocks noChangeArrowheads="1"/>
          </p:cNvSpPr>
          <p:nvPr/>
        </p:nvSpPr>
        <p:spPr bwMode="auto">
          <a:xfrm>
            <a:off x="342900" y="2577882"/>
            <a:ext cx="1143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2800" b="1" dirty="0">
                <a:latin typeface="+mn-lt"/>
              </a:rPr>
              <a:t>C6: </a:t>
            </a:r>
            <a:r>
              <a:rPr lang="en-US" altLang="en-US" sz="2800" b="1" dirty="0" err="1">
                <a:latin typeface="+mn-lt"/>
              </a:rPr>
              <a:t>Hãy</a:t>
            </a:r>
            <a:r>
              <a:rPr lang="en-US" altLang="en-US" sz="2800" b="1" dirty="0">
                <a:latin typeface="+mn-lt"/>
              </a:rPr>
              <a:t> </a:t>
            </a:r>
            <a:r>
              <a:rPr lang="en-US" altLang="en-US" sz="2800" b="1" dirty="0" err="1">
                <a:latin typeface="+mn-lt"/>
              </a:rPr>
              <a:t>dựa</a:t>
            </a:r>
            <a:r>
              <a:rPr lang="en-US" altLang="en-US" sz="2800" b="1" dirty="0">
                <a:latin typeface="+mn-lt"/>
              </a:rPr>
              <a:t> </a:t>
            </a:r>
            <a:r>
              <a:rPr lang="en-US" altLang="en-US" sz="2800" b="1" dirty="0" err="1">
                <a:latin typeface="+mn-lt"/>
              </a:rPr>
              <a:t>vào</a:t>
            </a:r>
            <a:r>
              <a:rPr lang="en-US" altLang="en-US" sz="2800" b="1" dirty="0">
                <a:latin typeface="+mn-lt"/>
              </a:rPr>
              <a:t> </a:t>
            </a:r>
            <a:r>
              <a:rPr lang="en-US" altLang="en-US" sz="2800" b="1" dirty="0" err="1">
                <a:latin typeface="+mn-lt"/>
              </a:rPr>
              <a:t>các</a:t>
            </a:r>
            <a:r>
              <a:rPr lang="en-US" altLang="en-US" sz="2800" b="1" dirty="0">
                <a:latin typeface="+mn-lt"/>
              </a:rPr>
              <a:t> </a:t>
            </a:r>
            <a:r>
              <a:rPr lang="en-US" altLang="en-US" sz="2800" b="1" dirty="0" err="1">
                <a:latin typeface="+mn-lt"/>
              </a:rPr>
              <a:t>câu</a:t>
            </a:r>
            <a:r>
              <a:rPr lang="en-US" altLang="en-US" sz="2800" b="1" dirty="0">
                <a:latin typeface="+mn-lt"/>
              </a:rPr>
              <a:t> </a:t>
            </a:r>
            <a:r>
              <a:rPr lang="en-US" altLang="en-US" sz="2800" b="1" dirty="0" err="1">
                <a:latin typeface="+mn-lt"/>
              </a:rPr>
              <a:t>trả</a:t>
            </a:r>
            <a:r>
              <a:rPr lang="en-US" altLang="en-US" sz="2800" b="1" dirty="0">
                <a:latin typeface="+mn-lt"/>
              </a:rPr>
              <a:t> </a:t>
            </a:r>
            <a:r>
              <a:rPr lang="en-US" altLang="en-US" sz="2800" b="1" dirty="0" err="1">
                <a:latin typeface="+mn-lt"/>
              </a:rPr>
              <a:t>lời</a:t>
            </a:r>
            <a:r>
              <a:rPr lang="en-US" altLang="en-US" sz="2800" b="1" dirty="0">
                <a:latin typeface="+mn-lt"/>
              </a:rPr>
              <a:t> </a:t>
            </a:r>
            <a:r>
              <a:rPr lang="en-US" altLang="en-US" sz="2800" b="1" dirty="0" err="1">
                <a:latin typeface="+mn-lt"/>
              </a:rPr>
              <a:t>trên</a:t>
            </a:r>
            <a:r>
              <a:rPr lang="en-US" altLang="en-US" sz="2800" b="1" dirty="0">
                <a:latin typeface="+mn-lt"/>
              </a:rPr>
              <a:t> </a:t>
            </a:r>
            <a:r>
              <a:rPr lang="en-US" altLang="en-US" sz="2800" b="1" dirty="0" err="1">
                <a:latin typeface="+mn-lt"/>
              </a:rPr>
              <a:t>để</a:t>
            </a:r>
            <a:r>
              <a:rPr lang="en-US" altLang="en-US" sz="2800" b="1" dirty="0">
                <a:latin typeface="+mn-lt"/>
              </a:rPr>
              <a:t> </a:t>
            </a:r>
            <a:r>
              <a:rPr lang="en-US" altLang="en-US" sz="2800" b="1" dirty="0" err="1">
                <a:latin typeface="+mn-lt"/>
              </a:rPr>
              <a:t>tìm</a:t>
            </a:r>
            <a:r>
              <a:rPr lang="en-US" altLang="en-US" sz="2800" b="1" dirty="0">
                <a:latin typeface="+mn-lt"/>
              </a:rPr>
              <a:t> </a:t>
            </a:r>
            <a:r>
              <a:rPr lang="en-US" altLang="en-US" sz="2800" b="1" dirty="0" err="1">
                <a:latin typeface="+mn-lt"/>
              </a:rPr>
              <a:t>ra</a:t>
            </a:r>
            <a:r>
              <a:rPr lang="en-US" altLang="en-US" sz="2800" b="1" dirty="0">
                <a:latin typeface="+mn-lt"/>
              </a:rPr>
              <a:t> </a:t>
            </a:r>
            <a:r>
              <a:rPr lang="en-US" altLang="en-US" sz="2800" b="1" dirty="0" err="1">
                <a:latin typeface="+mn-lt"/>
              </a:rPr>
              <a:t>từ</a:t>
            </a:r>
            <a:r>
              <a:rPr lang="en-US" altLang="en-US" sz="2800" b="1" dirty="0">
                <a:latin typeface="+mn-lt"/>
              </a:rPr>
              <a:t> </a:t>
            </a:r>
            <a:r>
              <a:rPr lang="en-US" altLang="en-US" sz="2800" b="1" dirty="0" err="1">
                <a:latin typeface="+mn-lt"/>
              </a:rPr>
              <a:t>thích</a:t>
            </a:r>
            <a:r>
              <a:rPr lang="en-US" altLang="en-US" sz="2800" b="1" dirty="0">
                <a:latin typeface="+mn-lt"/>
              </a:rPr>
              <a:t> </a:t>
            </a:r>
            <a:r>
              <a:rPr lang="en-US" altLang="en-US" sz="2800" b="1" dirty="0" err="1">
                <a:latin typeface="+mn-lt"/>
              </a:rPr>
              <a:t>hợp</a:t>
            </a:r>
            <a:r>
              <a:rPr lang="en-US" altLang="en-US" sz="2800" b="1" dirty="0">
                <a:latin typeface="+mn-lt"/>
              </a:rPr>
              <a:t> </a:t>
            </a:r>
            <a:r>
              <a:rPr lang="en-US" altLang="en-US" sz="2800" b="1" dirty="0" err="1">
                <a:latin typeface="+mn-lt"/>
              </a:rPr>
              <a:t>cho</a:t>
            </a:r>
            <a:r>
              <a:rPr lang="en-US" altLang="en-US" sz="2800" b="1" dirty="0">
                <a:latin typeface="+mn-lt"/>
              </a:rPr>
              <a:t> </a:t>
            </a:r>
            <a:r>
              <a:rPr lang="en-US" altLang="en-US" sz="2800" b="1" dirty="0" err="1">
                <a:latin typeface="+mn-lt"/>
              </a:rPr>
              <a:t>các</a:t>
            </a:r>
            <a:r>
              <a:rPr lang="en-US" altLang="en-US" sz="2800" b="1" dirty="0">
                <a:latin typeface="+mn-lt"/>
              </a:rPr>
              <a:t> </a:t>
            </a:r>
            <a:r>
              <a:rPr lang="en-US" altLang="en-US" sz="2800" b="1" dirty="0" err="1">
                <a:latin typeface="+mn-lt"/>
              </a:rPr>
              <a:t>chỗ</a:t>
            </a:r>
            <a:r>
              <a:rPr lang="en-US" altLang="en-US" sz="2800" b="1" dirty="0">
                <a:latin typeface="+mn-lt"/>
              </a:rPr>
              <a:t> </a:t>
            </a:r>
            <a:r>
              <a:rPr lang="en-US" altLang="en-US" sz="2800" b="1" dirty="0" err="1">
                <a:latin typeface="+mn-lt"/>
              </a:rPr>
              <a:t>trống</a:t>
            </a:r>
            <a:r>
              <a:rPr lang="en-US" altLang="en-US" sz="2800" b="1" dirty="0">
                <a:latin typeface="+mn-lt"/>
              </a:rPr>
              <a:t> </a:t>
            </a:r>
            <a:r>
              <a:rPr lang="en-US" altLang="en-US" sz="2800" b="1" dirty="0" err="1">
                <a:latin typeface="+mn-lt"/>
              </a:rPr>
              <a:t>của</a:t>
            </a:r>
            <a:r>
              <a:rPr lang="en-US" altLang="en-US" sz="2800" b="1" dirty="0">
                <a:latin typeface="+mn-lt"/>
              </a:rPr>
              <a:t> </a:t>
            </a:r>
            <a:r>
              <a:rPr lang="en-US" altLang="en-US" sz="2800" b="1" dirty="0" err="1">
                <a:latin typeface="+mn-lt"/>
              </a:rPr>
              <a:t>câu</a:t>
            </a:r>
            <a:r>
              <a:rPr lang="en-US" altLang="en-US" sz="2800" b="1" dirty="0">
                <a:latin typeface="+mn-lt"/>
              </a:rPr>
              <a:t> </a:t>
            </a:r>
            <a:r>
              <a:rPr lang="en-US" altLang="en-US" sz="2800" b="1" dirty="0" err="1">
                <a:latin typeface="+mn-lt"/>
              </a:rPr>
              <a:t>nhận</a:t>
            </a:r>
            <a:r>
              <a:rPr lang="en-US" altLang="en-US" sz="2800" b="1" dirty="0">
                <a:latin typeface="+mn-lt"/>
              </a:rPr>
              <a:t> </a:t>
            </a:r>
            <a:r>
              <a:rPr lang="en-US" altLang="en-US" sz="2800" b="1" dirty="0" err="1">
                <a:latin typeface="+mn-lt"/>
              </a:rPr>
              <a:t>xét</a:t>
            </a:r>
            <a:r>
              <a:rPr lang="en-US" altLang="en-US" sz="2800" b="1" dirty="0">
                <a:latin typeface="+mn-lt"/>
              </a:rPr>
              <a:t> </a:t>
            </a:r>
            <a:r>
              <a:rPr lang="en-US" altLang="en-US" sz="2800" b="1" dirty="0" err="1">
                <a:latin typeface="+mn-lt"/>
              </a:rPr>
              <a:t>sau</a:t>
            </a:r>
            <a:r>
              <a:rPr lang="en-US" altLang="en-US" sz="2800" b="1" dirty="0">
                <a:latin typeface="+mn-lt"/>
              </a:rPr>
              <a:t> </a:t>
            </a:r>
            <a:r>
              <a:rPr lang="en-US" altLang="en-US" sz="2800" b="1" dirty="0" err="1">
                <a:latin typeface="+mn-lt"/>
              </a:rPr>
              <a:t>đây</a:t>
            </a:r>
            <a:r>
              <a:rPr lang="en-US" altLang="en-US" sz="2800" b="1" dirty="0">
                <a:latin typeface="+mn-lt"/>
              </a:rPr>
              <a:t>: </a:t>
            </a:r>
          </a:p>
        </p:txBody>
      </p:sp>
      <p:sp>
        <p:nvSpPr>
          <p:cNvPr id="8" name="Text Box 10"/>
          <p:cNvSpPr txBox="1">
            <a:spLocks noChangeArrowheads="1"/>
          </p:cNvSpPr>
          <p:nvPr/>
        </p:nvSpPr>
        <p:spPr bwMode="auto">
          <a:xfrm>
            <a:off x="5257800" y="3500735"/>
            <a:ext cx="29337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sz="2400" b="1" dirty="0" err="1">
                <a:solidFill>
                  <a:srgbClr val="FF0000"/>
                </a:solidFill>
                <a:effectLst>
                  <a:outerShdw blurRad="38100" dist="38100" dir="2700000" algn="tl">
                    <a:srgbClr val="C0C0C0"/>
                  </a:outerShdw>
                </a:effectLst>
                <a:latin typeface="+mn-lt"/>
                <a:cs typeface="Arial" charset="0"/>
              </a:rPr>
              <a:t>đối</a:t>
            </a:r>
            <a:r>
              <a:rPr lang="en-US" sz="2400" b="1" dirty="0">
                <a:solidFill>
                  <a:srgbClr val="FF0000"/>
                </a:solidFill>
                <a:effectLst>
                  <a:outerShdw blurRad="38100" dist="38100" dir="2700000" algn="tl">
                    <a:srgbClr val="C0C0C0"/>
                  </a:outerShdw>
                </a:effectLst>
                <a:latin typeface="+mn-lt"/>
                <a:cs typeface="Arial" charset="0"/>
              </a:rPr>
              <a:t> </a:t>
            </a:r>
            <a:r>
              <a:rPr lang="en-US" sz="2400" b="1" dirty="0" err="1">
                <a:solidFill>
                  <a:srgbClr val="FF0000"/>
                </a:solidFill>
                <a:effectLst>
                  <a:outerShdw blurRad="38100" dist="38100" dir="2700000" algn="tl">
                    <a:srgbClr val="C0C0C0"/>
                  </a:outerShdw>
                </a:effectLst>
                <a:latin typeface="+mn-lt"/>
                <a:cs typeface="Arial" charset="0"/>
              </a:rPr>
              <a:t>với</a:t>
            </a:r>
            <a:r>
              <a:rPr lang="en-US" sz="2400" b="1" dirty="0">
                <a:solidFill>
                  <a:srgbClr val="FF0000"/>
                </a:solidFill>
                <a:effectLst>
                  <a:outerShdw blurRad="38100" dist="38100" dir="2700000" algn="tl">
                    <a:srgbClr val="C0C0C0"/>
                  </a:outerShdw>
                </a:effectLst>
                <a:latin typeface="+mn-lt"/>
                <a:cs typeface="Arial" charset="0"/>
              </a:rPr>
              <a:t> </a:t>
            </a:r>
            <a:r>
              <a:rPr lang="en-US" sz="2400" b="1" dirty="0" err="1">
                <a:solidFill>
                  <a:srgbClr val="FF0000"/>
                </a:solidFill>
                <a:effectLst>
                  <a:outerShdw blurRad="38100" dist="38100" dir="2700000" algn="tl">
                    <a:srgbClr val="C0C0C0"/>
                  </a:outerShdw>
                </a:effectLst>
                <a:latin typeface="+mn-lt"/>
                <a:cs typeface="Arial" charset="0"/>
              </a:rPr>
              <a:t>vật</a:t>
            </a:r>
            <a:r>
              <a:rPr lang="en-US" sz="2400" b="1" dirty="0">
                <a:solidFill>
                  <a:srgbClr val="FF0000"/>
                </a:solidFill>
                <a:effectLst>
                  <a:outerShdw blurRad="38100" dist="38100" dir="2700000" algn="tl">
                    <a:srgbClr val="C0C0C0"/>
                  </a:outerShdw>
                </a:effectLst>
                <a:latin typeface="+mn-lt"/>
                <a:cs typeface="Arial" charset="0"/>
              </a:rPr>
              <a:t> </a:t>
            </a:r>
            <a:r>
              <a:rPr lang="en-US" sz="2400" b="1" dirty="0" err="1">
                <a:solidFill>
                  <a:srgbClr val="FF0000"/>
                </a:solidFill>
                <a:effectLst>
                  <a:outerShdw blurRad="38100" dist="38100" dir="2700000" algn="tl">
                    <a:srgbClr val="C0C0C0"/>
                  </a:outerShdw>
                </a:effectLst>
                <a:latin typeface="+mn-lt"/>
                <a:cs typeface="Arial" charset="0"/>
              </a:rPr>
              <a:t>này</a:t>
            </a:r>
            <a:endParaRPr lang="en-US" sz="2400" b="1" dirty="0">
              <a:solidFill>
                <a:srgbClr val="FF0000"/>
              </a:solidFill>
              <a:effectLst>
                <a:outerShdw blurRad="38100" dist="38100" dir="2700000" algn="tl">
                  <a:srgbClr val="C0C0C0"/>
                </a:outerShdw>
              </a:effectLst>
              <a:latin typeface="+mn-lt"/>
              <a:cs typeface="Arial" charset="0"/>
            </a:endParaRPr>
          </a:p>
        </p:txBody>
      </p:sp>
      <p:sp>
        <p:nvSpPr>
          <p:cNvPr id="9" name="Text Box 11"/>
          <p:cNvSpPr txBox="1">
            <a:spLocks noChangeArrowheads="1"/>
          </p:cNvSpPr>
          <p:nvPr/>
        </p:nvSpPr>
        <p:spPr bwMode="auto">
          <a:xfrm>
            <a:off x="811822" y="3925906"/>
            <a:ext cx="2362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sz="2400" b="1" dirty="0" err="1">
                <a:solidFill>
                  <a:srgbClr val="FF0000"/>
                </a:solidFill>
                <a:effectLst>
                  <a:outerShdw blurRad="38100" dist="38100" dir="2700000" algn="tl">
                    <a:srgbClr val="C0C0C0"/>
                  </a:outerShdw>
                </a:effectLst>
                <a:latin typeface="+mn-lt"/>
                <a:cs typeface="Arial" charset="0"/>
              </a:rPr>
              <a:t>đứng</a:t>
            </a:r>
            <a:r>
              <a:rPr lang="en-US" sz="2400" b="1" dirty="0">
                <a:solidFill>
                  <a:srgbClr val="FF0000"/>
                </a:solidFill>
                <a:effectLst>
                  <a:outerShdw blurRad="38100" dist="38100" dir="2700000" algn="tl">
                    <a:srgbClr val="C0C0C0"/>
                  </a:outerShdw>
                </a:effectLst>
                <a:latin typeface="+mn-lt"/>
                <a:cs typeface="Arial" charset="0"/>
              </a:rPr>
              <a:t> </a:t>
            </a:r>
            <a:r>
              <a:rPr lang="en-US" sz="2400" b="1" dirty="0" err="1">
                <a:solidFill>
                  <a:srgbClr val="FF0000"/>
                </a:solidFill>
                <a:effectLst>
                  <a:outerShdw blurRad="38100" dist="38100" dir="2700000" algn="tl">
                    <a:srgbClr val="C0C0C0"/>
                  </a:outerShdw>
                </a:effectLst>
                <a:latin typeface="+mn-lt"/>
                <a:cs typeface="Arial" charset="0"/>
              </a:rPr>
              <a:t>yên</a:t>
            </a:r>
            <a:endParaRPr lang="en-US" sz="2400" b="1" dirty="0">
              <a:solidFill>
                <a:srgbClr val="FF0000"/>
              </a:solidFill>
              <a:effectLst>
                <a:outerShdw blurRad="38100" dist="38100" dir="2700000" algn="tl">
                  <a:srgbClr val="C0C0C0"/>
                </a:outerShdw>
              </a:effectLst>
              <a:latin typeface="+mn-lt"/>
              <a:cs typeface="Arial" charset="0"/>
            </a:endParaRPr>
          </a:p>
        </p:txBody>
      </p:sp>
      <p:sp>
        <p:nvSpPr>
          <p:cNvPr id="10" name="Hộp Văn bản 1"/>
          <p:cNvSpPr txBox="1">
            <a:spLocks noChangeArrowheads="1"/>
          </p:cNvSpPr>
          <p:nvPr/>
        </p:nvSpPr>
        <p:spPr bwMode="auto">
          <a:xfrm>
            <a:off x="342900" y="3522113"/>
            <a:ext cx="114681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dirty="0">
                <a:latin typeface="+mn-lt"/>
                <a:cs typeface="Times New Roman" panose="02020603050405020304" pitchFamily="18" charset="0"/>
              </a:rPr>
              <a:t>Một vật có thể chuyển động ............................. nhưng lại ......................... đối với vật khác.</a:t>
            </a:r>
          </a:p>
        </p:txBody>
      </p:sp>
      <p:sp>
        <p:nvSpPr>
          <p:cNvPr id="11" name="Tiêu đề 1"/>
          <p:cNvSpPr txBox="1">
            <a:spLocks/>
          </p:cNvSpPr>
          <p:nvPr/>
        </p:nvSpPr>
        <p:spPr>
          <a:xfrm>
            <a:off x="-128954" y="4406114"/>
            <a:ext cx="10187354" cy="5334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2800" b="1" dirty="0" smtClean="0">
                <a:solidFill>
                  <a:schemeClr val="tx1"/>
                </a:solidFill>
                <a:latin typeface="+mn-lt"/>
              </a:rPr>
              <a:t>C7. Hãy tìm ra ví dụ </a:t>
            </a:r>
            <a:r>
              <a:rPr lang="vi-VN" sz="2800" b="1" dirty="0" smtClean="0">
                <a:solidFill>
                  <a:schemeClr val="tx1"/>
                </a:solidFill>
                <a:latin typeface="+mn-lt"/>
              </a:rPr>
              <a:t>khác </a:t>
            </a:r>
            <a:r>
              <a:rPr lang="en-US" sz="2800" b="1" dirty="0" smtClean="0">
                <a:solidFill>
                  <a:schemeClr val="tx1"/>
                </a:solidFill>
                <a:latin typeface="+mn-lt"/>
              </a:rPr>
              <a:t>để minh họa cho nhận xét trên.</a:t>
            </a:r>
            <a:endParaRPr lang="en-US" sz="2800" b="1" dirty="0">
              <a:solidFill>
                <a:schemeClr val="tx1"/>
              </a:solidFill>
              <a:latin typeface="+mn-lt"/>
            </a:endParaRPr>
          </a:p>
        </p:txBody>
      </p:sp>
      <p:sp>
        <p:nvSpPr>
          <p:cNvPr id="3" name="Rectangle 2"/>
          <p:cNvSpPr/>
          <p:nvPr/>
        </p:nvSpPr>
        <p:spPr>
          <a:xfrm>
            <a:off x="360484" y="4930914"/>
            <a:ext cx="11450515" cy="954107"/>
          </a:xfrm>
          <a:prstGeom prst="rect">
            <a:avLst/>
          </a:prstGeom>
        </p:spPr>
        <p:txBody>
          <a:bodyPr wrap="square">
            <a:spAutoFit/>
          </a:bodyPr>
          <a:lstStyle/>
          <a:p>
            <a:r>
              <a:rPr lang="en-US" altLang="en-US" sz="2800" u="sng" dirty="0">
                <a:latin typeface="+mn-lt"/>
              </a:rPr>
              <a:t>Ví dụ 2</a:t>
            </a:r>
            <a:r>
              <a:rPr lang="en-US" altLang="en-US" sz="2800" dirty="0">
                <a:latin typeface="+mn-lt"/>
              </a:rPr>
              <a:t>: Người đi xe </a:t>
            </a:r>
            <a:r>
              <a:rPr lang="vi-VN" altLang="en-US" sz="2800" dirty="0" smtClean="0">
                <a:latin typeface="+mn-lt"/>
              </a:rPr>
              <a:t>ô tô</a:t>
            </a:r>
            <a:r>
              <a:rPr lang="en-US" altLang="en-US" sz="2800" dirty="0" smtClean="0">
                <a:latin typeface="+mn-lt"/>
              </a:rPr>
              <a:t>, </a:t>
            </a:r>
            <a:r>
              <a:rPr lang="en-US" altLang="en-US" sz="2800" dirty="0">
                <a:latin typeface="+mn-lt"/>
              </a:rPr>
              <a:t>so với cây bên đường thì người đó chuyển động nhưng so với </a:t>
            </a:r>
            <a:r>
              <a:rPr lang="vi-VN" altLang="en-US" sz="2800" dirty="0" smtClean="0">
                <a:latin typeface="+mn-lt"/>
              </a:rPr>
              <a:t>ô tô </a:t>
            </a:r>
            <a:r>
              <a:rPr lang="en-US" altLang="en-US" sz="2800" dirty="0" smtClean="0">
                <a:latin typeface="+mn-lt"/>
              </a:rPr>
              <a:t>thì </a:t>
            </a:r>
            <a:r>
              <a:rPr lang="en-US" altLang="en-US" sz="2800" dirty="0">
                <a:latin typeface="+mn-lt"/>
              </a:rPr>
              <a:t>người đó đứng yên.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8"/>
                                        </p:tgtEl>
                                        <p:attrNameLst>
                                          <p:attrName>style.visibility</p:attrName>
                                        </p:attrNameLst>
                                      </p:cBhvr>
                                      <p:to>
                                        <p:strVal val="visible"/>
                                      </p:to>
                                    </p:set>
                                    <p:anim calcmode="discrete" valueType="clr">
                                      <p:cBhvr override="childStyle">
                                        <p:cTn id="2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
                                        </p:tgtEl>
                                        <p:attrNameLst>
                                          <p:attrName>fillcolor</p:attrName>
                                        </p:attrNameLst>
                                      </p:cBhvr>
                                      <p:tavLst>
                                        <p:tav tm="0">
                                          <p:val>
                                            <p:clrVal>
                                              <a:schemeClr val="accent2"/>
                                            </p:clrVal>
                                          </p:val>
                                        </p:tav>
                                        <p:tav tm="50000">
                                          <p:val>
                                            <p:clrVal>
                                              <a:schemeClr val="hlink"/>
                                            </p:clrVal>
                                          </p:val>
                                        </p:tav>
                                      </p:tavLst>
                                    </p:anim>
                                    <p:set>
                                      <p:cBhvr>
                                        <p:cTn id="22" dur="80"/>
                                        <p:tgtEl>
                                          <p:spTgt spid="8"/>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9"/>
                                        </p:tgtEl>
                                        <p:attrNameLst>
                                          <p:attrName>style.visibility</p:attrName>
                                        </p:attrNameLst>
                                      </p:cBhvr>
                                      <p:to>
                                        <p:strVal val="visible"/>
                                      </p:to>
                                    </p:set>
                                    <p:anim calcmode="discrete" valueType="clr">
                                      <p:cBhvr override="childStyle">
                                        <p:cTn id="2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9"/>
                                        </p:tgtEl>
                                        <p:attrNameLst>
                                          <p:attrName>fillcolor</p:attrName>
                                        </p:attrNameLst>
                                      </p:cBhvr>
                                      <p:tavLst>
                                        <p:tav tm="0">
                                          <p:val>
                                            <p:clrVal>
                                              <a:schemeClr val="accent2"/>
                                            </p:clrVal>
                                          </p:val>
                                        </p:tav>
                                        <p:tav tm="50000">
                                          <p:val>
                                            <p:clrVal>
                                              <a:schemeClr val="hlink"/>
                                            </p:clrVal>
                                          </p:val>
                                        </p:tav>
                                      </p:tavLst>
                                    </p:anim>
                                    <p:set>
                                      <p:cBhvr>
                                        <p:cTn id="29" dur="80"/>
                                        <p:tgtEl>
                                          <p:spTgt spid="9"/>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11"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1524000" y="0"/>
            <a:ext cx="9144000" cy="6553200"/>
          </a:xfrm>
          <a:prstGeom prst="rect">
            <a:avLst/>
          </a:prstGeom>
          <a:gradFill rotWithShape="1">
            <a:gsLst>
              <a:gs pos="0">
                <a:srgbClr val="C9EDFF"/>
              </a:gs>
              <a:gs pos="50000">
                <a:schemeClr val="bg1"/>
              </a:gs>
              <a:gs pos="100000">
                <a:srgbClr val="C9ED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grpSp>
        <p:nvGrpSpPr>
          <p:cNvPr id="250883" name="Group 3"/>
          <p:cNvGrpSpPr>
            <a:grpSpLocks/>
          </p:cNvGrpSpPr>
          <p:nvPr/>
        </p:nvGrpSpPr>
        <p:grpSpPr bwMode="auto">
          <a:xfrm>
            <a:off x="6802438" y="3124201"/>
            <a:ext cx="6856412" cy="6856413"/>
            <a:chOff x="706" y="612"/>
            <a:chExt cx="4319" cy="4319"/>
          </a:xfrm>
        </p:grpSpPr>
        <p:sp>
          <p:nvSpPr>
            <p:cNvPr id="250884" name="Oval 4"/>
            <p:cNvSpPr>
              <a:spLocks noChangeArrowheads="1"/>
            </p:cNvSpPr>
            <p:nvPr/>
          </p:nvSpPr>
          <p:spPr bwMode="auto">
            <a:xfrm>
              <a:off x="706" y="612"/>
              <a:ext cx="4319" cy="4319"/>
            </a:xfrm>
            <a:prstGeom prst="ellipse">
              <a:avLst/>
            </a:prstGeom>
            <a:gradFill rotWithShape="1">
              <a:gsLst>
                <a:gs pos="0">
                  <a:srgbClr val="FFFF00"/>
                </a:gs>
                <a:gs pos="100000">
                  <a:srgbClr val="FFFFF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50885" name="Oval 5"/>
            <p:cNvSpPr>
              <a:spLocks noChangeArrowheads="1"/>
            </p:cNvSpPr>
            <p:nvPr/>
          </p:nvSpPr>
          <p:spPr bwMode="auto">
            <a:xfrm>
              <a:off x="2281" y="2186"/>
              <a:ext cx="1200" cy="1200"/>
            </a:xfrm>
            <a:prstGeom prst="ellipse">
              <a:avLst/>
            </a:prstGeom>
            <a:gradFill rotWithShape="1">
              <a:gsLst>
                <a:gs pos="0">
                  <a:srgbClr val="FF8F43"/>
                </a:gs>
                <a:gs pos="100000">
                  <a:srgbClr val="FFFF7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50886" name="Oval 6"/>
            <p:cNvSpPr>
              <a:spLocks noChangeArrowheads="1"/>
            </p:cNvSpPr>
            <p:nvPr/>
          </p:nvSpPr>
          <p:spPr bwMode="auto">
            <a:xfrm>
              <a:off x="2737" y="2617"/>
              <a:ext cx="311" cy="311"/>
            </a:xfrm>
            <a:prstGeom prst="ellipse">
              <a:avLst/>
            </a:prstGeom>
            <a:gradFill rotWithShape="1">
              <a:gsLst>
                <a:gs pos="0">
                  <a:srgbClr val="FF3300">
                    <a:alpha val="94000"/>
                  </a:srgbClr>
                </a:gs>
                <a:gs pos="100000">
                  <a:srgbClr val="FF5A33"/>
                </a:gs>
              </a:gsLst>
              <a:path path="shape">
                <a:fillToRect l="50000" t="50000" r="50000" b="50000"/>
              </a:path>
            </a:gradFill>
            <a:ln w="41275" cmpd="dbl">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grpSp>
      <p:sp>
        <p:nvSpPr>
          <p:cNvPr id="250887" name="Rectangle 7"/>
          <p:cNvSpPr>
            <a:spLocks noChangeArrowheads="1"/>
          </p:cNvSpPr>
          <p:nvPr/>
        </p:nvSpPr>
        <p:spPr bwMode="auto">
          <a:xfrm>
            <a:off x="1524000" y="6553200"/>
            <a:ext cx="9144000" cy="304800"/>
          </a:xfrm>
          <a:prstGeom prst="rect">
            <a:avLst/>
          </a:prstGeom>
          <a:gradFill rotWithShape="1">
            <a:gsLst>
              <a:gs pos="0">
                <a:srgbClr val="00CCFF"/>
              </a:gs>
              <a:gs pos="50000">
                <a:srgbClr val="F8F8F8"/>
              </a:gs>
              <a:gs pos="100000">
                <a:srgbClr val="00CCFF"/>
              </a:gs>
            </a:gsLst>
            <a:lin ang="5400000" scaled="1"/>
          </a:gradFill>
          <a:ln w="9525">
            <a:solidFill>
              <a:srgbClr val="66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50889" name="Freeform 9"/>
          <p:cNvSpPr>
            <a:spLocks/>
          </p:cNvSpPr>
          <p:nvPr/>
        </p:nvSpPr>
        <p:spPr bwMode="auto">
          <a:xfrm>
            <a:off x="1504950" y="6361114"/>
            <a:ext cx="2838450" cy="573087"/>
          </a:xfrm>
          <a:custGeom>
            <a:avLst/>
            <a:gdLst>
              <a:gd name="T0" fmla="*/ 2160 w 2160"/>
              <a:gd name="T1" fmla="*/ 528 h 528"/>
              <a:gd name="T2" fmla="*/ 2064 w 2160"/>
              <a:gd name="T3" fmla="*/ 192 h 528"/>
              <a:gd name="T4" fmla="*/ 1968 w 2160"/>
              <a:gd name="T5" fmla="*/ 48 h 528"/>
              <a:gd name="T6" fmla="*/ 1680 w 2160"/>
              <a:gd name="T7" fmla="*/ 96 h 528"/>
              <a:gd name="T8" fmla="*/ 1584 w 2160"/>
              <a:gd name="T9" fmla="*/ 144 h 528"/>
              <a:gd name="T10" fmla="*/ 1440 w 2160"/>
              <a:gd name="T11" fmla="*/ 96 h 528"/>
              <a:gd name="T12" fmla="*/ 1344 w 2160"/>
              <a:gd name="T13" fmla="*/ 96 h 528"/>
              <a:gd name="T14" fmla="*/ 1152 w 2160"/>
              <a:gd name="T15" fmla="*/ 48 h 528"/>
              <a:gd name="T16" fmla="*/ 288 w 2160"/>
              <a:gd name="T17" fmla="*/ 48 h 528"/>
              <a:gd name="T18" fmla="*/ 96 w 2160"/>
              <a:gd name="T19" fmla="*/ 240 h 528"/>
              <a:gd name="T20" fmla="*/ 0 w 2160"/>
              <a:gd name="T21" fmla="*/ 0 h 528"/>
              <a:gd name="T22" fmla="*/ 0 w 2160"/>
              <a:gd name="T23" fmla="*/ 48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 h="528">
                <a:moveTo>
                  <a:pt x="2160" y="528"/>
                </a:moveTo>
                <a:lnTo>
                  <a:pt x="2064" y="192"/>
                </a:lnTo>
                <a:lnTo>
                  <a:pt x="1968" y="48"/>
                </a:lnTo>
                <a:lnTo>
                  <a:pt x="1680" y="96"/>
                </a:lnTo>
                <a:lnTo>
                  <a:pt x="1584" y="144"/>
                </a:lnTo>
                <a:lnTo>
                  <a:pt x="1440" y="96"/>
                </a:lnTo>
                <a:lnTo>
                  <a:pt x="1344" y="96"/>
                </a:lnTo>
                <a:lnTo>
                  <a:pt x="1152" y="48"/>
                </a:lnTo>
                <a:lnTo>
                  <a:pt x="288" y="48"/>
                </a:lnTo>
                <a:lnTo>
                  <a:pt x="96" y="240"/>
                </a:lnTo>
                <a:lnTo>
                  <a:pt x="0" y="0"/>
                </a:lnTo>
                <a:lnTo>
                  <a:pt x="0" y="480"/>
                </a:lnTo>
              </a:path>
            </a:pathLst>
          </a:custGeom>
          <a:gradFill rotWithShape="1">
            <a:gsLst>
              <a:gs pos="0">
                <a:srgbClr val="333300"/>
              </a:gs>
              <a:gs pos="100000">
                <a:schemeClr val="tx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50890" name="Freeform 10"/>
          <p:cNvSpPr>
            <a:spLocks/>
          </p:cNvSpPr>
          <p:nvPr/>
        </p:nvSpPr>
        <p:spPr bwMode="auto">
          <a:xfrm>
            <a:off x="1524000" y="5827713"/>
            <a:ext cx="2590800" cy="1066800"/>
          </a:xfrm>
          <a:custGeom>
            <a:avLst/>
            <a:gdLst>
              <a:gd name="T0" fmla="*/ 48 w 1536"/>
              <a:gd name="T1" fmla="*/ 624 h 624"/>
              <a:gd name="T2" fmla="*/ 0 w 1536"/>
              <a:gd name="T3" fmla="*/ 0 h 624"/>
              <a:gd name="T4" fmla="*/ 288 w 1536"/>
              <a:gd name="T5" fmla="*/ 48 h 624"/>
              <a:gd name="T6" fmla="*/ 528 w 1536"/>
              <a:gd name="T7" fmla="*/ 0 h 624"/>
              <a:gd name="T8" fmla="*/ 624 w 1536"/>
              <a:gd name="T9" fmla="*/ 288 h 624"/>
              <a:gd name="T10" fmla="*/ 768 w 1536"/>
              <a:gd name="T11" fmla="*/ 144 h 624"/>
              <a:gd name="T12" fmla="*/ 1008 w 1536"/>
              <a:gd name="T13" fmla="*/ 288 h 624"/>
              <a:gd name="T14" fmla="*/ 1200 w 1536"/>
              <a:gd name="T15" fmla="*/ 288 h 624"/>
              <a:gd name="T16" fmla="*/ 1440 w 1536"/>
              <a:gd name="T17" fmla="*/ 384 h 624"/>
              <a:gd name="T18" fmla="*/ 1536 w 1536"/>
              <a:gd name="T19" fmla="*/ 528 h 624"/>
              <a:gd name="T20" fmla="*/ 1248 w 1536"/>
              <a:gd name="T21" fmla="*/ 384 h 624"/>
              <a:gd name="T22" fmla="*/ 1056 w 1536"/>
              <a:gd name="T23" fmla="*/ 432 h 624"/>
              <a:gd name="T24" fmla="*/ 768 w 1536"/>
              <a:gd name="T25" fmla="*/ 480 h 624"/>
              <a:gd name="T26" fmla="*/ 288 w 1536"/>
              <a:gd name="T27" fmla="*/ 432 h 624"/>
              <a:gd name="T28" fmla="*/ 240 w 1536"/>
              <a:gd name="T29" fmla="*/ 528 h 624"/>
              <a:gd name="T30" fmla="*/ 48 w 1536"/>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6" h="624">
                <a:moveTo>
                  <a:pt x="48" y="624"/>
                </a:moveTo>
                <a:lnTo>
                  <a:pt x="0" y="0"/>
                </a:lnTo>
                <a:lnTo>
                  <a:pt x="288" y="48"/>
                </a:lnTo>
                <a:lnTo>
                  <a:pt x="528" y="0"/>
                </a:lnTo>
                <a:lnTo>
                  <a:pt x="624" y="288"/>
                </a:lnTo>
                <a:lnTo>
                  <a:pt x="768" y="144"/>
                </a:lnTo>
                <a:lnTo>
                  <a:pt x="1008" y="288"/>
                </a:lnTo>
                <a:lnTo>
                  <a:pt x="1200" y="288"/>
                </a:lnTo>
                <a:lnTo>
                  <a:pt x="1440" y="384"/>
                </a:lnTo>
                <a:lnTo>
                  <a:pt x="1536" y="528"/>
                </a:lnTo>
                <a:lnTo>
                  <a:pt x="1248" y="384"/>
                </a:lnTo>
                <a:lnTo>
                  <a:pt x="1056" y="432"/>
                </a:lnTo>
                <a:lnTo>
                  <a:pt x="768" y="480"/>
                </a:lnTo>
                <a:lnTo>
                  <a:pt x="288" y="432"/>
                </a:lnTo>
                <a:lnTo>
                  <a:pt x="240" y="528"/>
                </a:lnTo>
                <a:lnTo>
                  <a:pt x="48" y="624"/>
                </a:lnTo>
                <a:close/>
              </a:path>
            </a:pathLst>
          </a:custGeom>
          <a:gradFill rotWithShape="1">
            <a:gsLst>
              <a:gs pos="0">
                <a:schemeClr val="tx1"/>
              </a:gs>
              <a:gs pos="100000">
                <a:srgbClr val="33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pic>
        <p:nvPicPr>
          <p:cNvPr id="88071" name="Picture 15" descr="FIL43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4860926"/>
            <a:ext cx="1600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91" name="Freeform 11"/>
          <p:cNvSpPr>
            <a:spLocks/>
          </p:cNvSpPr>
          <p:nvPr/>
        </p:nvSpPr>
        <p:spPr bwMode="auto">
          <a:xfrm>
            <a:off x="1524000" y="5541963"/>
            <a:ext cx="1371600" cy="1352550"/>
          </a:xfrm>
          <a:custGeom>
            <a:avLst/>
            <a:gdLst>
              <a:gd name="T0" fmla="*/ 384 w 816"/>
              <a:gd name="T1" fmla="*/ 528 h 1152"/>
              <a:gd name="T2" fmla="*/ 192 w 816"/>
              <a:gd name="T3" fmla="*/ 96 h 1152"/>
              <a:gd name="T4" fmla="*/ 0 w 816"/>
              <a:gd name="T5" fmla="*/ 0 h 1152"/>
              <a:gd name="T6" fmla="*/ 0 w 816"/>
              <a:gd name="T7" fmla="*/ 1152 h 1152"/>
              <a:gd name="T8" fmla="*/ 480 w 816"/>
              <a:gd name="T9" fmla="*/ 384 h 1152"/>
              <a:gd name="T10" fmla="*/ 672 w 816"/>
              <a:gd name="T11" fmla="*/ 480 h 1152"/>
              <a:gd name="T12" fmla="*/ 816 w 816"/>
              <a:gd name="T13" fmla="*/ 672 h 1152"/>
              <a:gd name="T14" fmla="*/ 240 w 816"/>
              <a:gd name="T15" fmla="*/ 720 h 1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6" h="1152">
                <a:moveTo>
                  <a:pt x="384" y="528"/>
                </a:moveTo>
                <a:lnTo>
                  <a:pt x="192" y="96"/>
                </a:lnTo>
                <a:lnTo>
                  <a:pt x="0" y="0"/>
                </a:lnTo>
                <a:lnTo>
                  <a:pt x="0" y="1152"/>
                </a:lnTo>
                <a:lnTo>
                  <a:pt x="480" y="384"/>
                </a:lnTo>
                <a:lnTo>
                  <a:pt x="672" y="480"/>
                </a:lnTo>
                <a:lnTo>
                  <a:pt x="816" y="672"/>
                </a:lnTo>
                <a:lnTo>
                  <a:pt x="240" y="720"/>
                </a:lnTo>
              </a:path>
            </a:pathLst>
          </a:custGeom>
          <a:gradFill rotWithShape="1">
            <a:gsLst>
              <a:gs pos="0">
                <a:srgbClr val="333300"/>
              </a:gs>
              <a:gs pos="50000">
                <a:srgbClr val="004600"/>
              </a:gs>
              <a:gs pos="100000">
                <a:srgbClr val="3333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50892" name="Text Box 12"/>
          <p:cNvSpPr txBox="1">
            <a:spLocks noChangeArrowheads="1"/>
          </p:cNvSpPr>
          <p:nvPr/>
        </p:nvSpPr>
        <p:spPr bwMode="auto">
          <a:xfrm>
            <a:off x="1802912" y="627857"/>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a:solidFill>
                  <a:srgbClr val="0000FF"/>
                </a:solidFill>
              </a:rPr>
              <a:t>Mặt Trời mọc ở đằng Đông, lặn ở đằng Tây. Như vậy có phải là Mặt Trời chuyển động còn Trái Đất đứng yên không?</a:t>
            </a:r>
            <a:endParaRPr lang="en-US" altLang="en-US" sz="2300" dirty="0">
              <a:solidFill>
                <a:srgbClr val="0000FF"/>
              </a:solidFill>
              <a:latin typeface="VNI-Helve" pitchFamily="2" charset="0"/>
            </a:endParaRPr>
          </a:p>
        </p:txBody>
      </p:sp>
      <p:sp>
        <p:nvSpPr>
          <p:cNvPr id="250894" name="Text Box 14"/>
          <p:cNvSpPr txBox="1">
            <a:spLocks noChangeArrowheads="1"/>
          </p:cNvSpPr>
          <p:nvPr/>
        </p:nvSpPr>
        <p:spPr bwMode="auto">
          <a:xfrm>
            <a:off x="1787525" y="2381250"/>
            <a:ext cx="8915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defRPr/>
            </a:pPr>
            <a:r>
              <a:rPr lang="en-US" altLang="en-US" sz="2400" dirty="0"/>
              <a:t>Mặt trời thay đổi vị trí so với một điểm mốc gắn với Trái Đất</a:t>
            </a:r>
            <a:r>
              <a:rPr lang="vi-VN" altLang="en-US" sz="2400" dirty="0"/>
              <a:t> </a:t>
            </a:r>
            <a:r>
              <a:rPr lang="en-US" altLang="en-US" sz="2400" dirty="0"/>
              <a:t>(núi, cây cối…), vì vậy có thể coi Mặt Trời chuyển động khi lấy mốc là Trái Đất.</a:t>
            </a:r>
          </a:p>
        </p:txBody>
      </p:sp>
      <p:sp>
        <p:nvSpPr>
          <p:cNvPr id="250896" name="Oval 16"/>
          <p:cNvSpPr>
            <a:spLocks noChangeArrowheads="1"/>
          </p:cNvSpPr>
          <p:nvPr/>
        </p:nvSpPr>
        <p:spPr bwMode="auto">
          <a:xfrm>
            <a:off x="5178425" y="1617663"/>
            <a:ext cx="2133600" cy="609600"/>
          </a:xfrm>
          <a:prstGeom prst="ellipse">
            <a:avLst/>
          </a:prstGeom>
          <a:solidFill>
            <a:srgbClr val="FFFF99"/>
          </a:solidFill>
          <a:ln w="9525">
            <a:solidFill>
              <a:srgbClr val="FF0000"/>
            </a:solidFill>
            <a:round/>
            <a:headEnd/>
            <a:tailEnd/>
          </a:ln>
          <a:effectLst>
            <a:outerShdw dist="107763" dir="8100000" algn="ctr" rotWithShape="0">
              <a:srgbClr val="66CCFF"/>
            </a:outerShdw>
          </a:effectLst>
        </p:spPr>
        <p:txBody>
          <a:bodyPr wrap="none" anchor="ctr"/>
          <a:lstStyle/>
          <a:p>
            <a:pPr algn="ctr" eaLnBrk="1" hangingPunct="1">
              <a:defRPr/>
            </a:pPr>
            <a:r>
              <a:rPr lang="en-US" sz="2500" u="sng" dirty="0" err="1">
                <a:effectLst>
                  <a:outerShdw blurRad="38100" dist="38100" dir="2700000" algn="tl">
                    <a:srgbClr val="FFFFFF"/>
                  </a:outerShdw>
                </a:effectLst>
                <a:cs typeface="Arial" charset="0"/>
              </a:rPr>
              <a:t>Trả</a:t>
            </a:r>
            <a:r>
              <a:rPr lang="en-US" sz="2500" u="sng" dirty="0">
                <a:effectLst>
                  <a:outerShdw blurRad="38100" dist="38100" dir="2700000" algn="tl">
                    <a:srgbClr val="FFFFFF"/>
                  </a:outerShdw>
                </a:effectLst>
                <a:cs typeface="Arial" charset="0"/>
              </a:rPr>
              <a:t> </a:t>
            </a:r>
            <a:r>
              <a:rPr lang="en-US" sz="2500" u="sng" dirty="0" err="1">
                <a:effectLst>
                  <a:outerShdw blurRad="38100" dist="38100" dir="2700000" algn="tl">
                    <a:srgbClr val="FFFFFF"/>
                  </a:outerShdw>
                </a:effectLst>
                <a:cs typeface="Arial" charset="0"/>
              </a:rPr>
              <a:t>lời</a:t>
            </a:r>
            <a:r>
              <a:rPr lang="en-US" sz="2500" u="sng" dirty="0">
                <a:effectLst>
                  <a:outerShdw blurRad="38100" dist="38100" dir="2700000" algn="tl">
                    <a:srgbClr val="FFFFFF"/>
                  </a:outerShdw>
                </a:effectLst>
                <a:cs typeface="Arial" charset="0"/>
              </a:rPr>
              <a:t>:</a:t>
            </a:r>
          </a:p>
        </p:txBody>
      </p:sp>
      <p:sp>
        <p:nvSpPr>
          <p:cNvPr id="17"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1. 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50892"/>
                                        </p:tgtEl>
                                        <p:attrNameLst>
                                          <p:attrName>style.visibility</p:attrName>
                                        </p:attrNameLst>
                                      </p:cBhvr>
                                      <p:to>
                                        <p:strVal val="visible"/>
                                      </p:to>
                                    </p:set>
                                    <p:animEffect transition="in" filter="checkerboard(across)">
                                      <p:cBhvr>
                                        <p:cTn id="7" dur="500"/>
                                        <p:tgtEl>
                                          <p:spTgt spid="250892"/>
                                        </p:tgtEl>
                                      </p:cBhvr>
                                    </p:animEffect>
                                  </p:childTnLst>
                                </p:cTn>
                              </p:par>
                              <p:par>
                                <p:cTn id="8" presetID="0" presetClass="path" presetSubtype="0" repeatCount="indefinite" accel="50000" decel="50000" fill="hold" nodeType="withEffect">
                                  <p:stCondLst>
                                    <p:cond delay="0"/>
                                  </p:stCondLst>
                                  <p:childTnLst>
                                    <p:animMotion origin="layout" path="M -3.33333E-6 -4.07407E-6 C -0.01666 -0.03935 -0.06111 -0.1706 -0.10208 -0.23495 C -0.14305 -0.29953 -0.18993 -0.35 -0.24583 -0.3868 C -0.30191 -0.42361 -0.37118 -0.45416 -0.4375 -0.45555 C -0.50382 -0.45694 -0.58437 -0.42708 -0.64375 -0.39537 C -0.70312 -0.36388 -0.75 -0.31713 -0.79375 -0.26643 C -0.8375 -0.21574 -0.88281 -0.12777 -0.90625 -0.09143 " pathEditMode="relative" rAng="0" ptsTypes="aaaaaaa">
                                      <p:cBhvr>
                                        <p:cTn id="9" dur="15000" fill="hold"/>
                                        <p:tgtEl>
                                          <p:spTgt spid="250883"/>
                                        </p:tgtEl>
                                        <p:attrNameLst>
                                          <p:attrName>ppt_x</p:attrName>
                                          <p:attrName>ppt_y</p:attrName>
                                        </p:attrNameLst>
                                      </p:cBhvr>
                                      <p:rCtr x="-45313" y="-22847"/>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50896"/>
                                        </p:tgtEl>
                                        <p:attrNameLst>
                                          <p:attrName>style.visibility</p:attrName>
                                        </p:attrNameLst>
                                      </p:cBhvr>
                                      <p:to>
                                        <p:strVal val="visible"/>
                                      </p:to>
                                    </p:set>
                                    <p:animEffect transition="in" filter="diamond(in)">
                                      <p:cBhvr>
                                        <p:cTn id="14" dur="2000"/>
                                        <p:tgtEl>
                                          <p:spTgt spid="250896"/>
                                        </p:tgtEl>
                                      </p:cBhvr>
                                    </p:animEffect>
                                  </p:childTnLst>
                                </p:cTn>
                              </p:par>
                            </p:childTnLst>
                          </p:cTn>
                        </p:par>
                        <p:par>
                          <p:cTn id="15" fill="hold" nodeType="afterGroup">
                            <p:stCondLst>
                              <p:cond delay="2000"/>
                            </p:stCondLst>
                            <p:childTnLst>
                              <p:par>
                                <p:cTn id="16" presetID="3" presetClass="entr" presetSubtype="10" fill="hold" grpId="0" nodeType="afterEffect">
                                  <p:stCondLst>
                                    <p:cond delay="0"/>
                                  </p:stCondLst>
                                  <p:childTnLst>
                                    <p:set>
                                      <p:cBhvr>
                                        <p:cTn id="17" dur="1" fill="hold">
                                          <p:stCondLst>
                                            <p:cond delay="0"/>
                                          </p:stCondLst>
                                        </p:cTn>
                                        <p:tgtEl>
                                          <p:spTgt spid="250894"/>
                                        </p:tgtEl>
                                        <p:attrNameLst>
                                          <p:attrName>style.visibility</p:attrName>
                                        </p:attrNameLst>
                                      </p:cBhvr>
                                      <p:to>
                                        <p:strVal val="visible"/>
                                      </p:to>
                                    </p:set>
                                    <p:animEffect transition="in" filter="blinds(horizontal)">
                                      <p:cBhvr>
                                        <p:cTn id="18" dur="500"/>
                                        <p:tgtEl>
                                          <p:spTgt spid="250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92" grpId="0"/>
      <p:bldP spid="250894" grpId="0"/>
      <p:bldP spid="25089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Bài 1. CHUYỂN ĐỘNG CƠ HỌC</a:t>
            </a:r>
            <a:endParaRPr lang="en-US" sz="3900" b="1" kern="0" dirty="0">
              <a:solidFill>
                <a:srgbClr val="FF00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6" name="Rectangle 2"/>
          <p:cNvSpPr>
            <a:spLocks noGrp="1" noChangeArrowheads="1"/>
          </p:cNvSpPr>
          <p:nvPr>
            <p:ph idx="1"/>
          </p:nvPr>
        </p:nvSpPr>
        <p:spPr>
          <a:xfrm>
            <a:off x="181707" y="2133600"/>
            <a:ext cx="8763000" cy="838200"/>
          </a:xfrm>
        </p:spPr>
        <p:txBody>
          <a:bodyPr>
            <a:normAutofit/>
          </a:bodyPr>
          <a:lstStyle/>
          <a:p>
            <a:pPr eaLnBrk="1" hangingPunct="1">
              <a:buFont typeface="Wingdings" panose="05000000000000000000" pitchFamily="2" charset="2"/>
              <a:buNone/>
            </a:pPr>
            <a:r>
              <a:rPr lang="en-US" altLang="en-US" sz="2400" b="1" u="sng" dirty="0" smtClean="0">
                <a:solidFill>
                  <a:schemeClr val="tx1"/>
                </a:solidFill>
                <a:latin typeface="Arial" panose="020B0604020202020204" pitchFamily="34" charset="0"/>
                <a:cs typeface="Arial" panose="020B0604020202020204" pitchFamily="34" charset="0"/>
              </a:rPr>
              <a:t>II</a:t>
            </a:r>
            <a:r>
              <a:rPr lang="vi-VN" altLang="en-US" sz="2400" b="1" u="sng" dirty="0" smtClean="0">
                <a:solidFill>
                  <a:schemeClr val="tx1"/>
                </a:solidFill>
                <a:latin typeface="Arial" panose="020B0604020202020204" pitchFamily="34" charset="0"/>
                <a:cs typeface="Arial" panose="020B0604020202020204" pitchFamily="34" charset="0"/>
              </a:rPr>
              <a:t>. </a:t>
            </a:r>
            <a:r>
              <a:rPr lang="en-US" altLang="en-US" sz="2400" b="1" u="sng" dirty="0" smtClean="0">
                <a:solidFill>
                  <a:schemeClr val="tx1"/>
                </a:solidFill>
                <a:latin typeface="Arial" panose="020B0604020202020204" pitchFamily="34" charset="0"/>
                <a:cs typeface="Arial" panose="020B0604020202020204" pitchFamily="34" charset="0"/>
              </a:rPr>
              <a:t>Tính </a:t>
            </a:r>
            <a:r>
              <a:rPr lang="en-US" altLang="en-US" sz="2400" b="1" u="sng" dirty="0">
                <a:solidFill>
                  <a:schemeClr val="tx1"/>
                </a:solidFill>
                <a:latin typeface="Arial" panose="020B0604020202020204" pitchFamily="34" charset="0"/>
                <a:cs typeface="Arial" panose="020B0604020202020204" pitchFamily="34" charset="0"/>
              </a:rPr>
              <a:t>tương đối của chuyển động và đứng yên</a:t>
            </a:r>
          </a:p>
        </p:txBody>
      </p:sp>
      <p:sp>
        <p:nvSpPr>
          <p:cNvPr id="11" name="Text Box 12"/>
          <p:cNvSpPr txBox="1">
            <a:spLocks noChangeArrowheads="1"/>
          </p:cNvSpPr>
          <p:nvPr/>
        </p:nvSpPr>
        <p:spPr bwMode="auto">
          <a:xfrm>
            <a:off x="199292" y="2667000"/>
            <a:ext cx="118403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vi-VN" altLang="en-US" sz="2400" dirty="0" smtClean="0">
                <a:solidFill>
                  <a:srgbClr val="CC0099"/>
                </a:solidFill>
                <a:latin typeface="Arial" panose="020B0604020202020204" pitchFamily="34" charset="0"/>
              </a:rPr>
              <a:t>- Chuyển động và đứng yên có tính tương đối vì một vật có thể chuyển động so với vật này nhưng lại đứng yên so với vật khác.</a:t>
            </a:r>
            <a:endParaRPr lang="en-US" altLang="en-US" sz="2400" dirty="0">
              <a:solidFill>
                <a:srgbClr val="D60093"/>
              </a:solidFill>
              <a:latin typeface="Arial" panose="020B0604020202020204" pitchFamily="34" charset="0"/>
            </a:endParaRPr>
          </a:p>
        </p:txBody>
      </p:sp>
      <p:sp>
        <p:nvSpPr>
          <p:cNvPr id="12" name="Chỗ dành sẵn cho Nội dung 2"/>
          <p:cNvSpPr txBox="1">
            <a:spLocks/>
          </p:cNvSpPr>
          <p:nvPr/>
        </p:nvSpPr>
        <p:spPr>
          <a:xfrm>
            <a:off x="199292" y="3352800"/>
            <a:ext cx="11898923" cy="766575"/>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auto">
              <a:lnSpc>
                <a:spcPct val="150000"/>
              </a:lnSpc>
              <a:buFont typeface="Wingdings 3" charset="2"/>
              <a:buNone/>
              <a:defRPr/>
            </a:pPr>
            <a:r>
              <a:rPr lang="en-US" altLang="en-US" sz="2400" b="1" u="sng" dirty="0" smtClean="0">
                <a:solidFill>
                  <a:schemeClr val="tx1"/>
                </a:solidFill>
                <a:latin typeface="Arial" panose="020B0604020202020204" pitchFamily="34" charset="0"/>
                <a:cs typeface="Arial" panose="020B0604020202020204" pitchFamily="34" charset="0"/>
              </a:rPr>
              <a:t>III</a:t>
            </a:r>
            <a:r>
              <a:rPr lang="vi-VN" altLang="en-US" sz="2400" b="1" u="sng" dirty="0" smtClean="0">
                <a:solidFill>
                  <a:schemeClr val="tx1"/>
                </a:solidFill>
                <a:latin typeface="Arial" panose="020B0604020202020204" pitchFamily="34" charset="0"/>
                <a:cs typeface="Arial" panose="020B0604020202020204" pitchFamily="34" charset="0"/>
              </a:rPr>
              <a:t>.</a:t>
            </a:r>
            <a:r>
              <a:rPr lang="en-US" altLang="en-US" sz="2400" b="1" u="sng" dirty="0" smtClean="0">
                <a:solidFill>
                  <a:schemeClr val="tx1"/>
                </a:solidFill>
                <a:latin typeface="Arial" panose="020B0604020202020204" pitchFamily="34" charset="0"/>
                <a:cs typeface="Arial" panose="020B0604020202020204" pitchFamily="34" charset="0"/>
              </a:rPr>
              <a:t> Một số chuyển động thường gặp</a:t>
            </a:r>
          </a:p>
        </p:txBody>
      </p:sp>
      <p:sp>
        <p:nvSpPr>
          <p:cNvPr id="13" name="Text Box 12"/>
          <p:cNvSpPr txBox="1">
            <a:spLocks noChangeArrowheads="1"/>
          </p:cNvSpPr>
          <p:nvPr/>
        </p:nvSpPr>
        <p:spPr bwMode="auto">
          <a:xfrm>
            <a:off x="152400" y="990600"/>
            <a:ext cx="1196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vi-VN" altLang="en-US" sz="2400" dirty="0" smtClean="0">
                <a:solidFill>
                  <a:srgbClr val="CC0099"/>
                </a:solidFill>
                <a:latin typeface="Arial" panose="020B0604020202020204" pitchFamily="34" charset="0"/>
              </a:rPr>
              <a:t>- Để biết 1 vật là chuyển động hay đứng yên ta căn cứ vào vị trí của vật đó so với vật mốc. Nếu vị trí của vật thay đổi so với vật mốc thì vật đó chuyển động. Nếu vị trí của vật đó không thay đổi so với vật mốc thì vật đó đứng yên.</a:t>
            </a:r>
            <a:endParaRPr lang="en-US" altLang="en-US" sz="2400" dirty="0">
              <a:solidFill>
                <a:srgbClr val="D60093"/>
              </a:solidFill>
              <a:latin typeface="Arial" panose="020B0604020202020204" pitchFamily="34" charset="0"/>
            </a:endParaRPr>
          </a:p>
        </p:txBody>
      </p:sp>
      <p:sp>
        <p:nvSpPr>
          <p:cNvPr id="14" name="Rectangle 34"/>
          <p:cNvSpPr txBox="1">
            <a:spLocks noChangeArrowheads="1"/>
          </p:cNvSpPr>
          <p:nvPr/>
        </p:nvSpPr>
        <p:spPr>
          <a:xfrm>
            <a:off x="181707" y="609600"/>
            <a:ext cx="11102199" cy="53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80000"/>
              </a:lnSpc>
              <a:spcAft>
                <a:spcPts val="0"/>
              </a:spcAft>
              <a:buFont typeface="Wingdings" panose="05000000000000000000" pitchFamily="2" charset="2"/>
              <a:buNone/>
            </a:pPr>
            <a:r>
              <a:rPr lang="en-US" altLang="en-US" sz="2400" b="1" u="sng" dirty="0" smtClean="0">
                <a:latin typeface="Arial" panose="020B0604020202020204" pitchFamily="34" charset="0"/>
                <a:cs typeface="Arial" panose="020B0604020202020204" pitchFamily="34" charset="0"/>
              </a:rPr>
              <a:t>I</a:t>
            </a:r>
            <a:r>
              <a:rPr lang="vi-VN" altLang="en-US" sz="2400" b="1" u="sng" dirty="0" smtClean="0">
                <a:latin typeface="Arial" panose="020B0604020202020204" pitchFamily="34" charset="0"/>
                <a:cs typeface="Arial" panose="020B0604020202020204" pitchFamily="34" charset="0"/>
              </a:rPr>
              <a:t>. </a:t>
            </a:r>
            <a:r>
              <a:rPr lang="en-US" altLang="en-US" sz="2400" b="1" u="sng" dirty="0" smtClean="0">
                <a:latin typeface="Arial" panose="020B0604020202020204" pitchFamily="34" charset="0"/>
                <a:cs typeface="Arial" panose="020B0604020202020204" pitchFamily="34" charset="0"/>
              </a:rPr>
              <a:t>Làm thế nào để biết một vật chuyển động hay đứng yên?</a:t>
            </a:r>
            <a:endParaRPr lang="en-US" alt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49679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114" name="Picture 20" descr="bong ban 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2800350"/>
            <a:ext cx="5943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4" descr="d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2895600"/>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6" descr="mayb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092200"/>
            <a:ext cx="80772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3" name="Text Box 7"/>
          <p:cNvSpPr txBox="1">
            <a:spLocks noChangeArrowheads="1"/>
          </p:cNvSpPr>
          <p:nvPr/>
        </p:nvSpPr>
        <p:spPr bwMode="auto">
          <a:xfrm>
            <a:off x="1371600" y="609600"/>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8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Hãy</a:t>
            </a: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cho</a:t>
            </a: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biết</a:t>
            </a: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dạng</a:t>
            </a: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chuyển</a:t>
            </a: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động</a:t>
            </a: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một</a:t>
            </a: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vật</a:t>
            </a: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sau</a:t>
            </a:r>
            <a:r>
              <a:rPr lang="en-US" sz="28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
        <p:nvSpPr>
          <p:cNvPr id="234504" name="Text Box 8"/>
          <p:cNvSpPr txBox="1">
            <a:spLocks noChangeArrowheads="1"/>
          </p:cNvSpPr>
          <p:nvPr/>
        </p:nvSpPr>
        <p:spPr bwMode="auto">
          <a:xfrm>
            <a:off x="3962400" y="2651126"/>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dirty="0" err="1">
                <a:latin typeface="+mn-lt"/>
                <a:cs typeface="Arial" charset="0"/>
              </a:rPr>
              <a:t>Máy</a:t>
            </a:r>
            <a:r>
              <a:rPr lang="en-US" dirty="0">
                <a:latin typeface="+mn-lt"/>
                <a:cs typeface="Arial" charset="0"/>
              </a:rPr>
              <a:t> bay</a:t>
            </a:r>
          </a:p>
        </p:txBody>
      </p:sp>
      <p:sp>
        <p:nvSpPr>
          <p:cNvPr id="234505" name="Text Box 9"/>
          <p:cNvSpPr txBox="1">
            <a:spLocks noChangeArrowheads="1"/>
          </p:cNvSpPr>
          <p:nvPr/>
        </p:nvSpPr>
        <p:spPr bwMode="auto">
          <a:xfrm>
            <a:off x="7620000" y="5010150"/>
            <a:ext cx="2743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dirty="0" err="1">
                <a:latin typeface="+mn-lt"/>
                <a:cs typeface="Arial" charset="0"/>
              </a:rPr>
              <a:t>Đầu</a:t>
            </a:r>
            <a:r>
              <a:rPr lang="en-US" dirty="0">
                <a:latin typeface="+mn-lt"/>
                <a:cs typeface="Arial" charset="0"/>
              </a:rPr>
              <a:t> </a:t>
            </a:r>
            <a:r>
              <a:rPr lang="en-US" dirty="0" err="1">
                <a:latin typeface="+mn-lt"/>
                <a:cs typeface="Arial" charset="0"/>
              </a:rPr>
              <a:t>kim</a:t>
            </a:r>
            <a:r>
              <a:rPr lang="en-US" dirty="0">
                <a:latin typeface="+mn-lt"/>
                <a:cs typeface="Arial" charset="0"/>
              </a:rPr>
              <a:t> </a:t>
            </a:r>
            <a:r>
              <a:rPr lang="en-US" dirty="0" err="1">
                <a:latin typeface="+mn-lt"/>
                <a:cs typeface="Arial" charset="0"/>
              </a:rPr>
              <a:t>dây</a:t>
            </a:r>
            <a:r>
              <a:rPr lang="en-US" dirty="0">
                <a:latin typeface="+mn-lt"/>
                <a:cs typeface="Arial" charset="0"/>
              </a:rPr>
              <a:t> </a:t>
            </a:r>
            <a:r>
              <a:rPr lang="en-US" dirty="0" err="1">
                <a:latin typeface="+mn-lt"/>
                <a:cs typeface="Arial" charset="0"/>
              </a:rPr>
              <a:t>đồng</a:t>
            </a:r>
            <a:r>
              <a:rPr lang="en-US" dirty="0">
                <a:latin typeface="+mn-lt"/>
                <a:cs typeface="Arial" charset="0"/>
              </a:rPr>
              <a:t> </a:t>
            </a:r>
            <a:r>
              <a:rPr lang="en-US" dirty="0" err="1">
                <a:latin typeface="+mn-lt"/>
                <a:cs typeface="Arial" charset="0"/>
              </a:rPr>
              <a:t>hồ</a:t>
            </a:r>
            <a:endParaRPr lang="en-US" dirty="0">
              <a:latin typeface="+mn-lt"/>
              <a:cs typeface="Arial" charset="0"/>
            </a:endParaRPr>
          </a:p>
        </p:txBody>
      </p:sp>
      <p:sp>
        <p:nvSpPr>
          <p:cNvPr id="234506" name="Text Box 10"/>
          <p:cNvSpPr txBox="1">
            <a:spLocks noChangeArrowheads="1"/>
          </p:cNvSpPr>
          <p:nvPr/>
        </p:nvSpPr>
        <p:spPr bwMode="auto">
          <a:xfrm>
            <a:off x="4953000" y="2651125"/>
            <a:ext cx="2362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dirty="0">
                <a:solidFill>
                  <a:srgbClr val="ED3213"/>
                </a:solidFill>
                <a:effectLst>
                  <a:outerShdw blurRad="38100" dist="38100" dir="2700000" algn="tl">
                    <a:srgbClr val="C0C0C0"/>
                  </a:outerShdw>
                </a:effectLst>
                <a:cs typeface="Arial" charset="0"/>
              </a:rPr>
              <a:t> </a:t>
            </a:r>
            <a:r>
              <a:rPr lang="en-US" dirty="0" err="1">
                <a:solidFill>
                  <a:srgbClr val="ED3213"/>
                </a:solidFill>
                <a:effectLst>
                  <a:outerShdw blurRad="38100" dist="38100" dir="2700000" algn="tl">
                    <a:srgbClr val="C0C0C0"/>
                  </a:outerShdw>
                </a:effectLst>
                <a:cs typeface="Arial" charset="0"/>
              </a:rPr>
              <a:t>chuyển</a:t>
            </a:r>
            <a:r>
              <a:rPr lang="en-US" dirty="0">
                <a:solidFill>
                  <a:srgbClr val="ED3213"/>
                </a:solidFill>
                <a:effectLst>
                  <a:outerShdw blurRad="38100" dist="38100" dir="2700000" algn="tl">
                    <a:srgbClr val="C0C0C0"/>
                  </a:outerShdw>
                </a:effectLst>
                <a:cs typeface="Arial" charset="0"/>
              </a:rPr>
              <a:t> </a:t>
            </a:r>
            <a:r>
              <a:rPr lang="en-US" dirty="0" err="1">
                <a:solidFill>
                  <a:srgbClr val="ED3213"/>
                </a:solidFill>
                <a:effectLst>
                  <a:outerShdw blurRad="38100" dist="38100" dir="2700000" algn="tl">
                    <a:srgbClr val="C0C0C0"/>
                  </a:outerShdw>
                </a:effectLst>
                <a:cs typeface="Arial" charset="0"/>
              </a:rPr>
              <a:t>động</a:t>
            </a:r>
            <a:r>
              <a:rPr lang="en-US" dirty="0">
                <a:solidFill>
                  <a:srgbClr val="ED3213"/>
                </a:solidFill>
                <a:effectLst>
                  <a:outerShdw blurRad="38100" dist="38100" dir="2700000" algn="tl">
                    <a:srgbClr val="C0C0C0"/>
                  </a:outerShdw>
                </a:effectLst>
                <a:cs typeface="Arial" charset="0"/>
              </a:rPr>
              <a:t> </a:t>
            </a:r>
            <a:r>
              <a:rPr lang="en-US" dirty="0" err="1">
                <a:solidFill>
                  <a:srgbClr val="ED3213"/>
                </a:solidFill>
                <a:effectLst>
                  <a:outerShdw blurRad="38100" dist="38100" dir="2700000" algn="tl">
                    <a:srgbClr val="C0C0C0"/>
                  </a:outerShdw>
                </a:effectLst>
                <a:cs typeface="Arial" charset="0"/>
              </a:rPr>
              <a:t>thẳng</a:t>
            </a:r>
            <a:endParaRPr lang="en-US" dirty="0">
              <a:solidFill>
                <a:srgbClr val="ED3213"/>
              </a:solidFill>
              <a:effectLst>
                <a:outerShdw blurRad="38100" dist="38100" dir="2700000" algn="tl">
                  <a:srgbClr val="C0C0C0"/>
                </a:outerShdw>
              </a:effectLst>
              <a:cs typeface="Arial" charset="0"/>
            </a:endParaRPr>
          </a:p>
        </p:txBody>
      </p:sp>
      <p:sp>
        <p:nvSpPr>
          <p:cNvPr id="234507" name="Text Box 11"/>
          <p:cNvSpPr txBox="1">
            <a:spLocks noChangeArrowheads="1"/>
          </p:cNvSpPr>
          <p:nvPr/>
        </p:nvSpPr>
        <p:spPr bwMode="auto">
          <a:xfrm>
            <a:off x="7848600" y="5334000"/>
            <a:ext cx="2362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dirty="0" err="1">
                <a:solidFill>
                  <a:srgbClr val="ED3213"/>
                </a:solidFill>
                <a:latin typeface="+mn-lt"/>
                <a:cs typeface="Arial" charset="0"/>
              </a:rPr>
              <a:t>Chuyển</a:t>
            </a:r>
            <a:r>
              <a:rPr lang="en-US" dirty="0">
                <a:solidFill>
                  <a:srgbClr val="ED3213"/>
                </a:solidFill>
                <a:latin typeface="+mn-lt"/>
                <a:cs typeface="Arial" charset="0"/>
              </a:rPr>
              <a:t> </a:t>
            </a:r>
            <a:r>
              <a:rPr lang="en-US" dirty="0" err="1">
                <a:solidFill>
                  <a:srgbClr val="ED3213"/>
                </a:solidFill>
                <a:latin typeface="+mn-lt"/>
                <a:cs typeface="Arial" charset="0"/>
              </a:rPr>
              <a:t>động</a:t>
            </a:r>
            <a:r>
              <a:rPr lang="en-US" dirty="0">
                <a:solidFill>
                  <a:srgbClr val="ED3213"/>
                </a:solidFill>
                <a:latin typeface="+mn-lt"/>
                <a:cs typeface="Arial" charset="0"/>
              </a:rPr>
              <a:t> </a:t>
            </a:r>
            <a:r>
              <a:rPr lang="en-US" dirty="0" err="1">
                <a:solidFill>
                  <a:srgbClr val="ED3213"/>
                </a:solidFill>
                <a:latin typeface="+mn-lt"/>
                <a:cs typeface="Arial" charset="0"/>
              </a:rPr>
              <a:t>tròn</a:t>
            </a:r>
            <a:endParaRPr lang="en-US" dirty="0">
              <a:solidFill>
                <a:srgbClr val="ED3213"/>
              </a:solidFill>
              <a:latin typeface="+mn-lt"/>
              <a:cs typeface="Arial" charset="0"/>
            </a:endParaRPr>
          </a:p>
        </p:txBody>
      </p:sp>
      <p:sp>
        <p:nvSpPr>
          <p:cNvPr id="234512" name="Text Box 16"/>
          <p:cNvSpPr txBox="1">
            <a:spLocks noChangeArrowheads="1"/>
          </p:cNvSpPr>
          <p:nvPr/>
        </p:nvSpPr>
        <p:spPr bwMode="auto">
          <a:xfrm>
            <a:off x="2133600" y="5792789"/>
            <a:ext cx="8001000" cy="76993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200" dirty="0">
                <a:latin typeface="+mn-lt"/>
                <a:cs typeface="Arial" charset="0"/>
              </a:rPr>
              <a:t>C9: </a:t>
            </a:r>
            <a:r>
              <a:rPr lang="en-US" sz="2200" dirty="0" err="1">
                <a:latin typeface="+mn-lt"/>
                <a:cs typeface="Arial" charset="0"/>
              </a:rPr>
              <a:t>Hãy</a:t>
            </a:r>
            <a:r>
              <a:rPr lang="en-US" sz="2200" dirty="0">
                <a:latin typeface="+mn-lt"/>
                <a:cs typeface="Arial" charset="0"/>
              </a:rPr>
              <a:t> </a:t>
            </a:r>
            <a:r>
              <a:rPr lang="en-US" sz="2200" dirty="0" err="1">
                <a:latin typeface="+mn-lt"/>
                <a:cs typeface="Arial" charset="0"/>
              </a:rPr>
              <a:t>tìm</a:t>
            </a:r>
            <a:r>
              <a:rPr lang="en-US" sz="2200" dirty="0">
                <a:latin typeface="+mn-lt"/>
                <a:cs typeface="Arial" charset="0"/>
              </a:rPr>
              <a:t> </a:t>
            </a:r>
            <a:r>
              <a:rPr lang="en-US" sz="2200" dirty="0" err="1">
                <a:latin typeface="+mn-lt"/>
                <a:cs typeface="Arial" charset="0"/>
              </a:rPr>
              <a:t>thêm</a:t>
            </a:r>
            <a:r>
              <a:rPr lang="en-US" sz="2200" dirty="0">
                <a:latin typeface="+mn-lt"/>
                <a:cs typeface="Arial" charset="0"/>
              </a:rPr>
              <a:t> </a:t>
            </a:r>
            <a:r>
              <a:rPr lang="en-US" sz="2200" dirty="0" err="1">
                <a:latin typeface="+mn-lt"/>
                <a:cs typeface="Arial" charset="0"/>
              </a:rPr>
              <a:t>ví</a:t>
            </a:r>
            <a:r>
              <a:rPr lang="en-US" sz="2200" dirty="0">
                <a:latin typeface="+mn-lt"/>
                <a:cs typeface="Arial" charset="0"/>
              </a:rPr>
              <a:t> </a:t>
            </a:r>
            <a:r>
              <a:rPr lang="en-US" sz="2200" dirty="0" err="1">
                <a:latin typeface="+mn-lt"/>
                <a:cs typeface="Arial" charset="0"/>
              </a:rPr>
              <a:t>dụ</a:t>
            </a:r>
            <a:r>
              <a:rPr lang="en-US" sz="2200" dirty="0">
                <a:latin typeface="+mn-lt"/>
                <a:cs typeface="Arial" charset="0"/>
              </a:rPr>
              <a:t> </a:t>
            </a:r>
            <a:r>
              <a:rPr lang="en-US" sz="2200" dirty="0" err="1">
                <a:latin typeface="+mn-lt"/>
                <a:cs typeface="Arial" charset="0"/>
              </a:rPr>
              <a:t>về</a:t>
            </a:r>
            <a:r>
              <a:rPr lang="en-US" sz="2200" dirty="0">
                <a:latin typeface="+mn-lt"/>
                <a:cs typeface="Arial" charset="0"/>
              </a:rPr>
              <a:t> </a:t>
            </a:r>
            <a:r>
              <a:rPr lang="en-US" sz="2200" dirty="0" err="1">
                <a:latin typeface="+mn-lt"/>
                <a:cs typeface="Arial" charset="0"/>
              </a:rPr>
              <a:t>chuyển</a:t>
            </a:r>
            <a:r>
              <a:rPr lang="en-US" sz="2200" dirty="0">
                <a:latin typeface="+mn-lt"/>
                <a:cs typeface="Arial" charset="0"/>
              </a:rPr>
              <a:t> </a:t>
            </a:r>
            <a:r>
              <a:rPr lang="en-US" sz="2200" dirty="0" err="1">
                <a:latin typeface="+mn-lt"/>
                <a:cs typeface="Arial" charset="0"/>
              </a:rPr>
              <a:t>động</a:t>
            </a:r>
            <a:r>
              <a:rPr lang="en-US" sz="2200" dirty="0">
                <a:latin typeface="+mn-lt"/>
                <a:cs typeface="Arial" charset="0"/>
              </a:rPr>
              <a:t> </a:t>
            </a:r>
            <a:r>
              <a:rPr lang="en-US" sz="2200" dirty="0" err="1">
                <a:latin typeface="+mn-lt"/>
                <a:cs typeface="Arial" charset="0"/>
              </a:rPr>
              <a:t>thẳng</a:t>
            </a:r>
            <a:r>
              <a:rPr lang="en-US" sz="2200" dirty="0">
                <a:latin typeface="+mn-lt"/>
                <a:cs typeface="Arial" charset="0"/>
              </a:rPr>
              <a:t>, </a:t>
            </a:r>
            <a:r>
              <a:rPr lang="en-US" sz="2200" dirty="0" err="1">
                <a:latin typeface="+mn-lt"/>
                <a:cs typeface="Arial" charset="0"/>
              </a:rPr>
              <a:t>chuyển</a:t>
            </a:r>
            <a:r>
              <a:rPr lang="en-US" sz="2200" dirty="0">
                <a:latin typeface="+mn-lt"/>
                <a:cs typeface="Arial" charset="0"/>
              </a:rPr>
              <a:t> </a:t>
            </a:r>
            <a:r>
              <a:rPr lang="en-US" sz="2200" dirty="0" err="1">
                <a:latin typeface="+mn-lt"/>
                <a:cs typeface="Arial" charset="0"/>
              </a:rPr>
              <a:t>động</a:t>
            </a:r>
            <a:r>
              <a:rPr lang="en-US" sz="2200" dirty="0">
                <a:latin typeface="+mn-lt"/>
                <a:cs typeface="Arial" charset="0"/>
              </a:rPr>
              <a:t> </a:t>
            </a:r>
            <a:r>
              <a:rPr lang="en-US" sz="2200" dirty="0" err="1">
                <a:latin typeface="+mn-lt"/>
                <a:cs typeface="Arial" charset="0"/>
              </a:rPr>
              <a:t>cong</a:t>
            </a:r>
            <a:r>
              <a:rPr lang="en-US" sz="2200" dirty="0">
                <a:latin typeface="+mn-lt"/>
                <a:cs typeface="Arial" charset="0"/>
              </a:rPr>
              <a:t>, </a:t>
            </a:r>
            <a:r>
              <a:rPr lang="en-US" sz="2200" dirty="0" err="1">
                <a:latin typeface="+mn-lt"/>
                <a:cs typeface="Arial" charset="0"/>
              </a:rPr>
              <a:t>chuyển</a:t>
            </a:r>
            <a:r>
              <a:rPr lang="en-US" sz="2200" dirty="0">
                <a:latin typeface="+mn-lt"/>
                <a:cs typeface="Arial" charset="0"/>
              </a:rPr>
              <a:t> </a:t>
            </a:r>
            <a:r>
              <a:rPr lang="en-US" sz="2200" dirty="0" err="1">
                <a:latin typeface="+mn-lt"/>
                <a:cs typeface="Arial" charset="0"/>
              </a:rPr>
              <a:t>động</a:t>
            </a:r>
            <a:r>
              <a:rPr lang="en-US" sz="2200" dirty="0">
                <a:latin typeface="+mn-lt"/>
                <a:cs typeface="Arial" charset="0"/>
              </a:rPr>
              <a:t> </a:t>
            </a:r>
            <a:r>
              <a:rPr lang="en-US" sz="2200" dirty="0" err="1">
                <a:latin typeface="+mn-lt"/>
                <a:cs typeface="Arial" charset="0"/>
              </a:rPr>
              <a:t>tròn</a:t>
            </a:r>
            <a:r>
              <a:rPr lang="en-US" sz="2200" dirty="0">
                <a:latin typeface="+mn-lt"/>
                <a:cs typeface="Arial" charset="0"/>
              </a:rPr>
              <a:t> </a:t>
            </a:r>
            <a:r>
              <a:rPr lang="en-US" sz="2200" dirty="0" err="1">
                <a:latin typeface="+mn-lt"/>
                <a:cs typeface="Arial" charset="0"/>
              </a:rPr>
              <a:t>thường</a:t>
            </a:r>
            <a:r>
              <a:rPr lang="en-US" sz="2200" dirty="0">
                <a:latin typeface="+mn-lt"/>
                <a:cs typeface="Arial" charset="0"/>
              </a:rPr>
              <a:t> </a:t>
            </a:r>
            <a:r>
              <a:rPr lang="en-US" sz="2200" dirty="0" err="1">
                <a:latin typeface="+mn-lt"/>
                <a:cs typeface="Arial" charset="0"/>
              </a:rPr>
              <a:t>gặp</a:t>
            </a:r>
            <a:r>
              <a:rPr lang="en-US" sz="2200" dirty="0">
                <a:latin typeface="+mn-lt"/>
                <a:cs typeface="Arial" charset="0"/>
              </a:rPr>
              <a:t> </a:t>
            </a:r>
            <a:r>
              <a:rPr lang="en-US" sz="2200" dirty="0" err="1">
                <a:latin typeface="+mn-lt"/>
                <a:cs typeface="Arial" charset="0"/>
              </a:rPr>
              <a:t>trong</a:t>
            </a:r>
            <a:r>
              <a:rPr lang="en-US" sz="2200" dirty="0">
                <a:latin typeface="+mn-lt"/>
                <a:cs typeface="Arial" charset="0"/>
              </a:rPr>
              <a:t> </a:t>
            </a:r>
            <a:r>
              <a:rPr lang="en-US" sz="2200" dirty="0" err="1">
                <a:latin typeface="+mn-lt"/>
                <a:cs typeface="Arial" charset="0"/>
              </a:rPr>
              <a:t>đời</a:t>
            </a:r>
            <a:r>
              <a:rPr lang="en-US" sz="2200" dirty="0">
                <a:latin typeface="+mn-lt"/>
                <a:cs typeface="Arial" charset="0"/>
              </a:rPr>
              <a:t> </a:t>
            </a:r>
            <a:r>
              <a:rPr lang="en-US" sz="2200" dirty="0" err="1">
                <a:latin typeface="+mn-lt"/>
                <a:cs typeface="Arial" charset="0"/>
              </a:rPr>
              <a:t>sống</a:t>
            </a:r>
            <a:r>
              <a:rPr lang="en-US" sz="2200" dirty="0">
                <a:latin typeface="+mn-lt"/>
                <a:cs typeface="Arial" charset="0"/>
              </a:rPr>
              <a:t>?</a:t>
            </a:r>
          </a:p>
        </p:txBody>
      </p:sp>
      <p:sp>
        <p:nvSpPr>
          <p:cNvPr id="234510" name="Text Box 14"/>
          <p:cNvSpPr txBox="1">
            <a:spLocks noChangeArrowheads="1"/>
          </p:cNvSpPr>
          <p:nvPr/>
        </p:nvSpPr>
        <p:spPr bwMode="auto">
          <a:xfrm>
            <a:off x="1752600" y="5257801"/>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dirty="0" err="1">
                <a:latin typeface="+mn-lt"/>
                <a:cs typeface="Arial" charset="0"/>
              </a:rPr>
              <a:t>Quả</a:t>
            </a:r>
            <a:r>
              <a:rPr lang="en-US" dirty="0">
                <a:latin typeface="+mn-lt"/>
                <a:cs typeface="Arial" charset="0"/>
              </a:rPr>
              <a:t> </a:t>
            </a:r>
            <a:r>
              <a:rPr lang="en-US" dirty="0" err="1">
                <a:latin typeface="+mn-lt"/>
                <a:cs typeface="Arial" charset="0"/>
              </a:rPr>
              <a:t>bóng</a:t>
            </a:r>
            <a:r>
              <a:rPr lang="en-US" dirty="0">
                <a:latin typeface="+mn-lt"/>
                <a:cs typeface="Arial" charset="0"/>
              </a:rPr>
              <a:t> </a:t>
            </a:r>
            <a:r>
              <a:rPr lang="en-US" dirty="0" err="1">
                <a:latin typeface="+mn-lt"/>
                <a:cs typeface="Arial" charset="0"/>
              </a:rPr>
              <a:t>bàn</a:t>
            </a:r>
            <a:endParaRPr lang="en-US" dirty="0">
              <a:latin typeface="+mn-lt"/>
              <a:cs typeface="Arial" charset="0"/>
            </a:endParaRPr>
          </a:p>
        </p:txBody>
      </p:sp>
      <p:sp>
        <p:nvSpPr>
          <p:cNvPr id="234511" name="Text Box 15"/>
          <p:cNvSpPr txBox="1">
            <a:spLocks noChangeArrowheads="1"/>
          </p:cNvSpPr>
          <p:nvPr/>
        </p:nvSpPr>
        <p:spPr bwMode="auto">
          <a:xfrm>
            <a:off x="3581400" y="5257800"/>
            <a:ext cx="2362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dirty="0" err="1">
                <a:solidFill>
                  <a:srgbClr val="ED3213"/>
                </a:solidFill>
                <a:effectLst>
                  <a:outerShdw blurRad="38100" dist="38100" dir="2700000" algn="tl">
                    <a:srgbClr val="C0C0C0"/>
                  </a:outerShdw>
                </a:effectLst>
                <a:cs typeface="Arial" charset="0"/>
              </a:rPr>
              <a:t>Chuyển</a:t>
            </a:r>
            <a:r>
              <a:rPr lang="en-US" dirty="0">
                <a:solidFill>
                  <a:srgbClr val="ED3213"/>
                </a:solidFill>
                <a:effectLst>
                  <a:outerShdw blurRad="38100" dist="38100" dir="2700000" algn="tl">
                    <a:srgbClr val="C0C0C0"/>
                  </a:outerShdw>
                </a:effectLst>
                <a:cs typeface="Arial" charset="0"/>
              </a:rPr>
              <a:t> </a:t>
            </a:r>
            <a:r>
              <a:rPr lang="en-US" dirty="0" err="1">
                <a:solidFill>
                  <a:srgbClr val="ED3213"/>
                </a:solidFill>
                <a:effectLst>
                  <a:outerShdw blurRad="38100" dist="38100" dir="2700000" algn="tl">
                    <a:srgbClr val="C0C0C0"/>
                  </a:outerShdw>
                </a:effectLst>
                <a:cs typeface="Arial" charset="0"/>
              </a:rPr>
              <a:t>động</a:t>
            </a:r>
            <a:r>
              <a:rPr lang="en-US" dirty="0">
                <a:solidFill>
                  <a:srgbClr val="ED3213"/>
                </a:solidFill>
                <a:effectLst>
                  <a:outerShdw blurRad="38100" dist="38100" dir="2700000" algn="tl">
                    <a:srgbClr val="C0C0C0"/>
                  </a:outerShdw>
                </a:effectLst>
                <a:cs typeface="Arial" charset="0"/>
              </a:rPr>
              <a:t> </a:t>
            </a:r>
            <a:r>
              <a:rPr lang="en-US" dirty="0" err="1">
                <a:solidFill>
                  <a:srgbClr val="ED3213"/>
                </a:solidFill>
                <a:effectLst>
                  <a:outerShdw blurRad="38100" dist="38100" dir="2700000" algn="tl">
                    <a:srgbClr val="C0C0C0"/>
                  </a:outerShdw>
                </a:effectLst>
                <a:cs typeface="Arial" charset="0"/>
              </a:rPr>
              <a:t>cong</a:t>
            </a:r>
            <a:endParaRPr lang="en-US" dirty="0">
              <a:solidFill>
                <a:srgbClr val="ED3213"/>
              </a:solidFill>
              <a:effectLst>
                <a:outerShdw blurRad="38100" dist="38100" dir="2700000" algn="tl">
                  <a:srgbClr val="C0C0C0"/>
                </a:outerShdw>
              </a:effectLst>
              <a:cs typeface="Arial" charset="0"/>
            </a:endParaRPr>
          </a:p>
        </p:txBody>
      </p:sp>
      <p:sp>
        <p:nvSpPr>
          <p:cNvPr id="15"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1. 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4506"/>
                                        </p:tgtEl>
                                        <p:attrNameLst>
                                          <p:attrName>style.visibility</p:attrName>
                                        </p:attrNameLst>
                                      </p:cBhvr>
                                      <p:to>
                                        <p:strVal val="visible"/>
                                      </p:to>
                                    </p:set>
                                    <p:anim calcmode="discrete" valueType="clr">
                                      <p:cBhvr override="childStyle">
                                        <p:cTn id="7" dur="80"/>
                                        <p:tgtEl>
                                          <p:spTgt spid="2345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4506"/>
                                        </p:tgtEl>
                                        <p:attrNameLst>
                                          <p:attrName>fillcolor</p:attrName>
                                        </p:attrNameLst>
                                      </p:cBhvr>
                                      <p:tavLst>
                                        <p:tav tm="0">
                                          <p:val>
                                            <p:clrVal>
                                              <a:schemeClr val="accent2"/>
                                            </p:clrVal>
                                          </p:val>
                                        </p:tav>
                                        <p:tav tm="50000">
                                          <p:val>
                                            <p:clrVal>
                                              <a:schemeClr val="hlink"/>
                                            </p:clrVal>
                                          </p:val>
                                        </p:tav>
                                      </p:tavLst>
                                    </p:anim>
                                    <p:set>
                                      <p:cBhvr>
                                        <p:cTn id="9" dur="80"/>
                                        <p:tgtEl>
                                          <p:spTgt spid="234506"/>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34511"/>
                                        </p:tgtEl>
                                        <p:attrNameLst>
                                          <p:attrName>style.visibility</p:attrName>
                                        </p:attrNameLst>
                                      </p:cBhvr>
                                      <p:to>
                                        <p:strVal val="visible"/>
                                      </p:to>
                                    </p:set>
                                    <p:anim calcmode="discrete" valueType="clr">
                                      <p:cBhvr override="childStyle">
                                        <p:cTn id="14" dur="80"/>
                                        <p:tgtEl>
                                          <p:spTgt spid="23451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34511"/>
                                        </p:tgtEl>
                                        <p:attrNameLst>
                                          <p:attrName>fillcolor</p:attrName>
                                        </p:attrNameLst>
                                      </p:cBhvr>
                                      <p:tavLst>
                                        <p:tav tm="0">
                                          <p:val>
                                            <p:clrVal>
                                              <a:schemeClr val="accent2"/>
                                            </p:clrVal>
                                          </p:val>
                                        </p:tav>
                                        <p:tav tm="50000">
                                          <p:val>
                                            <p:clrVal>
                                              <a:schemeClr val="hlink"/>
                                            </p:clrVal>
                                          </p:val>
                                        </p:tav>
                                      </p:tavLst>
                                    </p:anim>
                                    <p:set>
                                      <p:cBhvr>
                                        <p:cTn id="16" dur="80"/>
                                        <p:tgtEl>
                                          <p:spTgt spid="234511"/>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34507"/>
                                        </p:tgtEl>
                                        <p:attrNameLst>
                                          <p:attrName>style.visibility</p:attrName>
                                        </p:attrNameLst>
                                      </p:cBhvr>
                                      <p:to>
                                        <p:strVal val="visible"/>
                                      </p:to>
                                    </p:set>
                                    <p:anim calcmode="discrete" valueType="clr">
                                      <p:cBhvr override="childStyle">
                                        <p:cTn id="21" dur="80"/>
                                        <p:tgtEl>
                                          <p:spTgt spid="23450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34507"/>
                                        </p:tgtEl>
                                        <p:attrNameLst>
                                          <p:attrName>fillcolor</p:attrName>
                                        </p:attrNameLst>
                                      </p:cBhvr>
                                      <p:tavLst>
                                        <p:tav tm="0">
                                          <p:val>
                                            <p:clrVal>
                                              <a:schemeClr val="accent2"/>
                                            </p:clrVal>
                                          </p:val>
                                        </p:tav>
                                        <p:tav tm="50000">
                                          <p:val>
                                            <p:clrVal>
                                              <a:schemeClr val="hlink"/>
                                            </p:clrVal>
                                          </p:val>
                                        </p:tav>
                                      </p:tavLst>
                                    </p:anim>
                                    <p:set>
                                      <p:cBhvr>
                                        <p:cTn id="23" dur="80"/>
                                        <p:tgtEl>
                                          <p:spTgt spid="234507"/>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34512"/>
                                        </p:tgtEl>
                                        <p:attrNameLst>
                                          <p:attrName>style.visibility</p:attrName>
                                        </p:attrNameLst>
                                      </p:cBhvr>
                                      <p:to>
                                        <p:strVal val="visible"/>
                                      </p:to>
                                    </p:set>
                                    <p:animEffect transition="in" filter="checkerboard(across)">
                                      <p:cBhvr>
                                        <p:cTn id="28" dur="500"/>
                                        <p:tgtEl>
                                          <p:spTgt spid="234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6" grpId="0"/>
      <p:bldP spid="234507" grpId="0"/>
      <p:bldP spid="234512" grpId="0" animBg="1"/>
      <p:bldP spid="2345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Bài 1. CHUYỂN ĐỘNG CƠ HỌC</a:t>
            </a:r>
            <a:endParaRPr lang="en-US" sz="3900" b="1" kern="0" dirty="0">
              <a:solidFill>
                <a:srgbClr val="FF00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6" name="Rectangle 2"/>
          <p:cNvSpPr>
            <a:spLocks noGrp="1" noChangeArrowheads="1"/>
          </p:cNvSpPr>
          <p:nvPr>
            <p:ph idx="1"/>
          </p:nvPr>
        </p:nvSpPr>
        <p:spPr>
          <a:xfrm>
            <a:off x="181707" y="2133600"/>
            <a:ext cx="8763000" cy="838200"/>
          </a:xfrm>
        </p:spPr>
        <p:txBody>
          <a:bodyPr>
            <a:normAutofit/>
          </a:bodyPr>
          <a:lstStyle/>
          <a:p>
            <a:pPr eaLnBrk="1" hangingPunct="1">
              <a:buFont typeface="Wingdings" panose="05000000000000000000" pitchFamily="2" charset="2"/>
              <a:buNone/>
            </a:pPr>
            <a:r>
              <a:rPr lang="en-US" altLang="en-US" sz="2400" b="1" u="sng" dirty="0" smtClean="0">
                <a:solidFill>
                  <a:schemeClr val="tx1"/>
                </a:solidFill>
                <a:latin typeface="Arial" panose="020B0604020202020204" pitchFamily="34" charset="0"/>
                <a:cs typeface="Arial" panose="020B0604020202020204" pitchFamily="34" charset="0"/>
              </a:rPr>
              <a:t>II</a:t>
            </a:r>
            <a:r>
              <a:rPr lang="vi-VN" altLang="en-US" sz="2400" b="1" u="sng" dirty="0" smtClean="0">
                <a:solidFill>
                  <a:schemeClr val="tx1"/>
                </a:solidFill>
                <a:latin typeface="Arial" panose="020B0604020202020204" pitchFamily="34" charset="0"/>
                <a:cs typeface="Arial" panose="020B0604020202020204" pitchFamily="34" charset="0"/>
              </a:rPr>
              <a:t>. </a:t>
            </a:r>
            <a:r>
              <a:rPr lang="en-US" altLang="en-US" sz="2400" b="1" u="sng" dirty="0" smtClean="0">
                <a:solidFill>
                  <a:schemeClr val="tx1"/>
                </a:solidFill>
                <a:latin typeface="Arial" panose="020B0604020202020204" pitchFamily="34" charset="0"/>
                <a:cs typeface="Arial" panose="020B0604020202020204" pitchFamily="34" charset="0"/>
              </a:rPr>
              <a:t>Tính </a:t>
            </a:r>
            <a:r>
              <a:rPr lang="en-US" altLang="en-US" sz="2400" b="1" u="sng" dirty="0">
                <a:solidFill>
                  <a:schemeClr val="tx1"/>
                </a:solidFill>
                <a:latin typeface="Arial" panose="020B0604020202020204" pitchFamily="34" charset="0"/>
                <a:cs typeface="Arial" panose="020B0604020202020204" pitchFamily="34" charset="0"/>
              </a:rPr>
              <a:t>tương đối của chuyển động và đứng yên</a:t>
            </a:r>
          </a:p>
        </p:txBody>
      </p:sp>
      <p:sp>
        <p:nvSpPr>
          <p:cNvPr id="11" name="Text Box 12"/>
          <p:cNvSpPr txBox="1">
            <a:spLocks noChangeArrowheads="1"/>
          </p:cNvSpPr>
          <p:nvPr/>
        </p:nvSpPr>
        <p:spPr bwMode="auto">
          <a:xfrm>
            <a:off x="199292" y="2667000"/>
            <a:ext cx="118403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vi-VN" altLang="en-US" sz="2400" dirty="0" smtClean="0">
                <a:solidFill>
                  <a:srgbClr val="CC0099"/>
                </a:solidFill>
                <a:latin typeface="Arial" panose="020B0604020202020204" pitchFamily="34" charset="0"/>
              </a:rPr>
              <a:t>- Chuyển động và đứng yên có tính tương đối vì một vật có thể chuyển động so với vật này nhưng lại đứng yên so với vật khác.</a:t>
            </a:r>
            <a:endParaRPr lang="en-US" altLang="en-US" sz="2400" dirty="0">
              <a:solidFill>
                <a:srgbClr val="D60093"/>
              </a:solidFill>
              <a:latin typeface="Arial" panose="020B0604020202020204" pitchFamily="34" charset="0"/>
            </a:endParaRPr>
          </a:p>
        </p:txBody>
      </p:sp>
      <p:sp>
        <p:nvSpPr>
          <p:cNvPr id="12" name="Chỗ dành sẵn cho Nội dung 2"/>
          <p:cNvSpPr txBox="1">
            <a:spLocks/>
          </p:cNvSpPr>
          <p:nvPr/>
        </p:nvSpPr>
        <p:spPr>
          <a:xfrm>
            <a:off x="140676" y="3424425"/>
            <a:ext cx="11898923" cy="1909575"/>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auto">
              <a:lnSpc>
                <a:spcPct val="150000"/>
              </a:lnSpc>
              <a:buFont typeface="Wingdings 3" charset="2"/>
              <a:buNone/>
              <a:defRPr/>
            </a:pPr>
            <a:r>
              <a:rPr lang="en-US" altLang="en-US" sz="2400" b="1" u="sng" dirty="0" smtClean="0">
                <a:solidFill>
                  <a:schemeClr val="tx1"/>
                </a:solidFill>
                <a:latin typeface="Arial" panose="020B0604020202020204" pitchFamily="34" charset="0"/>
                <a:cs typeface="Arial" panose="020B0604020202020204" pitchFamily="34" charset="0"/>
              </a:rPr>
              <a:t>III</a:t>
            </a:r>
            <a:r>
              <a:rPr lang="vi-VN" altLang="en-US" sz="2400" b="1" u="sng" dirty="0" smtClean="0">
                <a:solidFill>
                  <a:schemeClr val="tx1"/>
                </a:solidFill>
                <a:latin typeface="Arial" panose="020B0604020202020204" pitchFamily="34" charset="0"/>
                <a:cs typeface="Arial" panose="020B0604020202020204" pitchFamily="34" charset="0"/>
              </a:rPr>
              <a:t>.</a:t>
            </a:r>
            <a:r>
              <a:rPr lang="en-US" altLang="en-US" sz="2400" b="1" u="sng" dirty="0" smtClean="0">
                <a:solidFill>
                  <a:schemeClr val="tx1"/>
                </a:solidFill>
                <a:latin typeface="Arial" panose="020B0604020202020204" pitchFamily="34" charset="0"/>
                <a:cs typeface="Arial" panose="020B0604020202020204" pitchFamily="34" charset="0"/>
              </a:rPr>
              <a:t> Một số chuyển động thường gặp</a:t>
            </a:r>
          </a:p>
          <a:p>
            <a:pPr marL="0" indent="0" algn="just" fontAlgn="auto">
              <a:spcBef>
                <a:spcPts val="0"/>
              </a:spcBef>
              <a:buFont typeface="Wingdings 3" charset="2"/>
              <a:buNone/>
              <a:defRPr/>
            </a:pPr>
            <a:r>
              <a:rPr lang="vi-VN" altLang="en-US" sz="2400" dirty="0" smtClean="0">
                <a:solidFill>
                  <a:srgbClr val="CC0099"/>
                </a:solidFill>
                <a:latin typeface="Arial" panose="020B0604020202020204" pitchFamily="34" charset="0"/>
                <a:cs typeface="Arial" panose="020B0604020202020204" pitchFamily="34" charset="0"/>
              </a:rPr>
              <a:t>- </a:t>
            </a:r>
            <a:r>
              <a:rPr lang="en-US" altLang="en-US" sz="2400" dirty="0" smtClean="0">
                <a:solidFill>
                  <a:srgbClr val="CC0099"/>
                </a:solidFill>
                <a:latin typeface="Arial" panose="020B0604020202020204" pitchFamily="34" charset="0"/>
                <a:cs typeface="Arial" panose="020B0604020202020204" pitchFamily="34" charset="0"/>
              </a:rPr>
              <a:t>Các dạng chuyển động cơ học thường gặp là chuyển động thẳng, chuyển động cong và chuyển động tròn.</a:t>
            </a:r>
          </a:p>
          <a:p>
            <a:pPr marL="0" indent="0" algn="just" fontAlgn="auto">
              <a:lnSpc>
                <a:spcPct val="150000"/>
              </a:lnSpc>
              <a:buFont typeface="Wingdings 3" charset="2"/>
              <a:buNone/>
              <a:defRPr/>
            </a:pPr>
            <a:endParaRPr lang="en-US" altLang="en-US" sz="2400" dirty="0">
              <a:latin typeface="Arial" panose="020B0604020202020204" pitchFamily="34" charset="0"/>
              <a:cs typeface="Arial" panose="020B0604020202020204" pitchFamily="34" charset="0"/>
            </a:endParaRPr>
          </a:p>
        </p:txBody>
      </p:sp>
      <p:sp>
        <p:nvSpPr>
          <p:cNvPr id="13" name="Text Box 12"/>
          <p:cNvSpPr txBox="1">
            <a:spLocks noChangeArrowheads="1"/>
          </p:cNvSpPr>
          <p:nvPr/>
        </p:nvSpPr>
        <p:spPr bwMode="auto">
          <a:xfrm>
            <a:off x="152400" y="990600"/>
            <a:ext cx="1196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vi-VN" altLang="en-US" sz="2400" dirty="0" smtClean="0">
                <a:solidFill>
                  <a:srgbClr val="CC0099"/>
                </a:solidFill>
                <a:latin typeface="Arial" panose="020B0604020202020204" pitchFamily="34" charset="0"/>
              </a:rPr>
              <a:t>- Để biết 1 vật là chuyển động hay đứng yên ta căn cứ vào vị trí của vật đó so với vật mốc. Nếu vị trí của vật thay đổi so với vật mốc thì vật đó chuyển động. Nếu vị trí của vật đó không thay đổi so với vật mốc thì vật đó đứng yên.</a:t>
            </a:r>
            <a:endParaRPr lang="en-US" altLang="en-US" sz="2400" dirty="0">
              <a:solidFill>
                <a:srgbClr val="D60093"/>
              </a:solidFill>
              <a:latin typeface="Arial" panose="020B0604020202020204" pitchFamily="34" charset="0"/>
            </a:endParaRPr>
          </a:p>
        </p:txBody>
      </p:sp>
      <p:sp>
        <p:nvSpPr>
          <p:cNvPr id="14" name="Rectangle 34"/>
          <p:cNvSpPr txBox="1">
            <a:spLocks noChangeArrowheads="1"/>
          </p:cNvSpPr>
          <p:nvPr/>
        </p:nvSpPr>
        <p:spPr>
          <a:xfrm>
            <a:off x="181707" y="609600"/>
            <a:ext cx="11102199" cy="53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80000"/>
              </a:lnSpc>
              <a:spcAft>
                <a:spcPts val="0"/>
              </a:spcAft>
              <a:buFont typeface="Wingdings" panose="05000000000000000000" pitchFamily="2" charset="2"/>
              <a:buNone/>
            </a:pPr>
            <a:r>
              <a:rPr lang="en-US" altLang="en-US" sz="2400" b="1" u="sng" dirty="0" smtClean="0">
                <a:latin typeface="Arial" panose="020B0604020202020204" pitchFamily="34" charset="0"/>
                <a:cs typeface="Arial" panose="020B0604020202020204" pitchFamily="34" charset="0"/>
              </a:rPr>
              <a:t>I</a:t>
            </a:r>
            <a:r>
              <a:rPr lang="vi-VN" altLang="en-US" sz="2400" b="1" u="sng" dirty="0" smtClean="0">
                <a:latin typeface="Arial" panose="020B0604020202020204" pitchFamily="34" charset="0"/>
                <a:cs typeface="Arial" panose="020B0604020202020204" pitchFamily="34" charset="0"/>
              </a:rPr>
              <a:t>. </a:t>
            </a:r>
            <a:r>
              <a:rPr lang="en-US" altLang="en-US" sz="2400" b="1" u="sng" dirty="0" smtClean="0">
                <a:latin typeface="Arial" panose="020B0604020202020204" pitchFamily="34" charset="0"/>
                <a:cs typeface="Arial" panose="020B0604020202020204" pitchFamily="34" charset="0"/>
              </a:rPr>
              <a:t>Làm thế nào để biết một vật chuyển động hay đứng yên?</a:t>
            </a:r>
            <a:endParaRPr lang="en-US" altLang="en-US" sz="2400" b="1" u="sng" dirty="0">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auto">
          <a:xfrm>
            <a:off x="-533400" y="4731493"/>
            <a:ext cx="3352800" cy="52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buFont typeface="Wingdings" panose="05000000000000000000" pitchFamily="2" charset="2"/>
              <a:buNone/>
              <a:defRPr/>
            </a:pPr>
            <a:r>
              <a:rPr lang="en-US" sz="2400" b="1" u="sng" kern="0" dirty="0" smtClean="0">
                <a:effectLst>
                  <a:outerShdw blurRad="38100" dist="38100" dir="2700000" algn="tl">
                    <a:srgbClr val="C0C0C0"/>
                  </a:outerShdw>
                </a:effectLst>
                <a:latin typeface="Arial" panose="020B0604020202020204" pitchFamily="34" charset="0"/>
                <a:cs typeface="Arial" panose="020B0604020202020204" pitchFamily="34" charset="0"/>
              </a:rPr>
              <a:t>IV</a:t>
            </a:r>
            <a:r>
              <a:rPr lang="vi-VN" sz="2400" b="1" u="sng" kern="0" dirty="0" smtClean="0">
                <a:effectLst>
                  <a:outerShdw blurRad="38100" dist="38100" dir="2700000" algn="tl">
                    <a:srgbClr val="C0C0C0"/>
                  </a:outerShdw>
                </a:effectLst>
                <a:latin typeface="Arial" panose="020B0604020202020204" pitchFamily="34" charset="0"/>
                <a:cs typeface="Arial" panose="020B0604020202020204" pitchFamily="34" charset="0"/>
              </a:rPr>
              <a:t>.</a:t>
            </a:r>
            <a:r>
              <a:rPr lang="en-US" sz="2400" b="1" u="sng" kern="0" dirty="0" smtClean="0">
                <a:effectLst>
                  <a:outerShdw blurRad="38100" dist="38100" dir="2700000" algn="tl">
                    <a:srgbClr val="C0C0C0"/>
                  </a:outerShdw>
                </a:effectLst>
                <a:latin typeface="Arial" panose="020B0604020202020204" pitchFamily="34" charset="0"/>
                <a:cs typeface="Arial" panose="020B0604020202020204" pitchFamily="34" charset="0"/>
              </a:rPr>
              <a:t> Vận dụng</a:t>
            </a:r>
            <a:endParaRPr lang="en-US" sz="2400" b="1" u="sng" kern="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20582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3186" name="Group 317"/>
          <p:cNvGrpSpPr>
            <a:grpSpLocks/>
          </p:cNvGrpSpPr>
          <p:nvPr/>
        </p:nvGrpSpPr>
        <p:grpSpPr bwMode="auto">
          <a:xfrm>
            <a:off x="304800" y="2743200"/>
            <a:ext cx="10515600" cy="2895600"/>
            <a:chOff x="-768" y="2496"/>
            <a:chExt cx="6624" cy="1824"/>
          </a:xfrm>
        </p:grpSpPr>
        <p:sp>
          <p:nvSpPr>
            <p:cNvPr id="10" name="Rectangle 12"/>
            <p:cNvSpPr>
              <a:spLocks noChangeArrowheads="1"/>
            </p:cNvSpPr>
            <p:nvPr/>
          </p:nvSpPr>
          <p:spPr bwMode="auto">
            <a:xfrm>
              <a:off x="0" y="4021"/>
              <a:ext cx="5760" cy="299"/>
            </a:xfrm>
            <a:prstGeom prst="rect">
              <a:avLst/>
            </a:prstGeom>
            <a:gradFill rotWithShape="1">
              <a:gsLst>
                <a:gs pos="0">
                  <a:schemeClr val="bg2"/>
                </a:gs>
                <a:gs pos="50000">
                  <a:srgbClr val="D3D3D3"/>
                </a:gs>
                <a:gs pos="100000">
                  <a:schemeClr val="bg2"/>
                </a:gs>
              </a:gsLst>
              <a:lin ang="0" scaled="1"/>
            </a:gradFill>
            <a:ln w="9525">
              <a:solidFill>
                <a:srgbClr val="9D9D9D"/>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800">
                <a:effectLst>
                  <a:outerShdw blurRad="38100" dist="38100" dir="2700000" algn="tl">
                    <a:srgbClr val="000000">
                      <a:alpha val="43137"/>
                    </a:srgbClr>
                  </a:outerShdw>
                </a:effectLst>
                <a:latin typeface="+mn-lt"/>
                <a:cs typeface="Arial" charset="0"/>
              </a:endParaRPr>
            </a:p>
          </p:txBody>
        </p:sp>
        <p:pic>
          <p:nvPicPr>
            <p:cNvPr id="93210" name="Picture 13" descr="FIL39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12"/>
              <a:ext cx="5760"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11" name="Group 110"/>
            <p:cNvGrpSpPr>
              <a:grpSpLocks/>
            </p:cNvGrpSpPr>
            <p:nvPr/>
          </p:nvGrpSpPr>
          <p:grpSpPr bwMode="auto">
            <a:xfrm>
              <a:off x="-768" y="2496"/>
              <a:ext cx="6624" cy="1512"/>
              <a:chOff x="-768" y="2160"/>
              <a:chExt cx="6624" cy="1809"/>
            </a:xfrm>
          </p:grpSpPr>
          <p:grpSp>
            <p:nvGrpSpPr>
              <p:cNvPr id="93212" name="Group 109"/>
              <p:cNvGrpSpPr>
                <a:grpSpLocks/>
              </p:cNvGrpSpPr>
              <p:nvPr/>
            </p:nvGrpSpPr>
            <p:grpSpPr bwMode="auto">
              <a:xfrm>
                <a:off x="-768" y="2160"/>
                <a:ext cx="6624" cy="528"/>
                <a:chOff x="-384" y="2160"/>
                <a:chExt cx="6240" cy="624"/>
              </a:xfrm>
            </p:grpSpPr>
            <p:sp>
              <p:nvSpPr>
                <p:cNvPr id="24" name="Freeform 104"/>
                <p:cNvSpPr>
                  <a:spLocks/>
                </p:cNvSpPr>
                <p:nvPr/>
              </p:nvSpPr>
              <p:spPr bwMode="auto">
                <a:xfrm>
                  <a:off x="0" y="2256"/>
                  <a:ext cx="5808" cy="144"/>
                </a:xfrm>
                <a:custGeom>
                  <a:avLst/>
                  <a:gdLst>
                    <a:gd name="T0" fmla="*/ 0 w 5280"/>
                    <a:gd name="T1" fmla="*/ 24 h 216"/>
                    <a:gd name="T2" fmla="*/ 1536 w 5280"/>
                    <a:gd name="T3" fmla="*/ 216 h 216"/>
                    <a:gd name="T4" fmla="*/ 3696 w 5280"/>
                    <a:gd name="T5" fmla="*/ 24 h 216"/>
                    <a:gd name="T6" fmla="*/ 5280 w 5280"/>
                    <a:gd name="T7" fmla="*/ 72 h 216"/>
                  </a:gdLst>
                  <a:ahLst/>
                  <a:cxnLst>
                    <a:cxn ang="0">
                      <a:pos x="T0" y="T1"/>
                    </a:cxn>
                    <a:cxn ang="0">
                      <a:pos x="T2" y="T3"/>
                    </a:cxn>
                    <a:cxn ang="0">
                      <a:pos x="T4" y="T5"/>
                    </a:cxn>
                    <a:cxn ang="0">
                      <a:pos x="T6" y="T7"/>
                    </a:cxn>
                  </a:cxnLst>
                  <a:rect l="0" t="0" r="r" b="b"/>
                  <a:pathLst>
                    <a:path w="5280" h="216">
                      <a:moveTo>
                        <a:pt x="0" y="24"/>
                      </a:moveTo>
                      <a:cubicBezTo>
                        <a:pt x="460" y="120"/>
                        <a:pt x="920" y="216"/>
                        <a:pt x="1536" y="216"/>
                      </a:cubicBezTo>
                      <a:cubicBezTo>
                        <a:pt x="2152" y="216"/>
                        <a:pt x="3072" y="48"/>
                        <a:pt x="3696" y="24"/>
                      </a:cubicBezTo>
                      <a:cubicBezTo>
                        <a:pt x="4320" y="0"/>
                        <a:pt x="4800" y="36"/>
                        <a:pt x="5280" y="7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800">
                    <a:effectLst>
                      <a:outerShdw blurRad="38100" dist="38100" dir="2700000" algn="tl">
                        <a:srgbClr val="000000">
                          <a:alpha val="43137"/>
                        </a:srgbClr>
                      </a:outerShdw>
                    </a:effectLst>
                    <a:latin typeface="+mn-lt"/>
                    <a:cs typeface="Arial" charset="0"/>
                  </a:endParaRPr>
                </a:p>
              </p:txBody>
            </p:sp>
            <p:sp>
              <p:nvSpPr>
                <p:cNvPr id="25" name="Freeform 105"/>
                <p:cNvSpPr>
                  <a:spLocks/>
                </p:cNvSpPr>
                <p:nvPr/>
              </p:nvSpPr>
              <p:spPr bwMode="auto">
                <a:xfrm>
                  <a:off x="0" y="2160"/>
                  <a:ext cx="5808" cy="288"/>
                </a:xfrm>
                <a:custGeom>
                  <a:avLst/>
                  <a:gdLst>
                    <a:gd name="T0" fmla="*/ 0 w 5280"/>
                    <a:gd name="T1" fmla="*/ 0 h 440"/>
                    <a:gd name="T2" fmla="*/ 2352 w 5280"/>
                    <a:gd name="T3" fmla="*/ 384 h 440"/>
                    <a:gd name="T4" fmla="*/ 4128 w 5280"/>
                    <a:gd name="T5" fmla="*/ 336 h 440"/>
                    <a:gd name="T6" fmla="*/ 5280 w 5280"/>
                    <a:gd name="T7" fmla="*/ 336 h 440"/>
                  </a:gdLst>
                  <a:ahLst/>
                  <a:cxnLst>
                    <a:cxn ang="0">
                      <a:pos x="T0" y="T1"/>
                    </a:cxn>
                    <a:cxn ang="0">
                      <a:pos x="T2" y="T3"/>
                    </a:cxn>
                    <a:cxn ang="0">
                      <a:pos x="T4" y="T5"/>
                    </a:cxn>
                    <a:cxn ang="0">
                      <a:pos x="T6" y="T7"/>
                    </a:cxn>
                  </a:cxnLst>
                  <a:rect l="0" t="0" r="r" b="b"/>
                  <a:pathLst>
                    <a:path w="5280" h="440">
                      <a:moveTo>
                        <a:pt x="0" y="0"/>
                      </a:moveTo>
                      <a:cubicBezTo>
                        <a:pt x="832" y="164"/>
                        <a:pt x="1664" y="328"/>
                        <a:pt x="2352" y="384"/>
                      </a:cubicBezTo>
                      <a:cubicBezTo>
                        <a:pt x="3040" y="440"/>
                        <a:pt x="3640" y="344"/>
                        <a:pt x="4128" y="336"/>
                      </a:cubicBezTo>
                      <a:cubicBezTo>
                        <a:pt x="4616" y="328"/>
                        <a:pt x="5088" y="336"/>
                        <a:pt x="5280" y="33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800">
                    <a:effectLst>
                      <a:outerShdw blurRad="38100" dist="38100" dir="2700000" algn="tl">
                        <a:srgbClr val="000000">
                          <a:alpha val="43137"/>
                        </a:srgbClr>
                      </a:outerShdw>
                    </a:effectLst>
                    <a:latin typeface="+mn-lt"/>
                    <a:cs typeface="Arial" charset="0"/>
                  </a:endParaRPr>
                </a:p>
              </p:txBody>
            </p:sp>
            <p:sp>
              <p:nvSpPr>
                <p:cNvPr id="26" name="Freeform 107"/>
                <p:cNvSpPr>
                  <a:spLocks/>
                </p:cNvSpPr>
                <p:nvPr/>
              </p:nvSpPr>
              <p:spPr bwMode="auto">
                <a:xfrm>
                  <a:off x="0" y="2639"/>
                  <a:ext cx="5856" cy="95"/>
                </a:xfrm>
                <a:custGeom>
                  <a:avLst/>
                  <a:gdLst>
                    <a:gd name="T0" fmla="*/ 0 w 5904"/>
                    <a:gd name="T1" fmla="*/ 104 h 168"/>
                    <a:gd name="T2" fmla="*/ 2208 w 5904"/>
                    <a:gd name="T3" fmla="*/ 152 h 168"/>
                    <a:gd name="T4" fmla="*/ 3696 w 5904"/>
                    <a:gd name="T5" fmla="*/ 8 h 168"/>
                    <a:gd name="T6" fmla="*/ 5904 w 5904"/>
                    <a:gd name="T7" fmla="*/ 104 h 168"/>
                  </a:gdLst>
                  <a:ahLst/>
                  <a:cxnLst>
                    <a:cxn ang="0">
                      <a:pos x="T0" y="T1"/>
                    </a:cxn>
                    <a:cxn ang="0">
                      <a:pos x="T2" y="T3"/>
                    </a:cxn>
                    <a:cxn ang="0">
                      <a:pos x="T4" y="T5"/>
                    </a:cxn>
                    <a:cxn ang="0">
                      <a:pos x="T6" y="T7"/>
                    </a:cxn>
                  </a:cxnLst>
                  <a:rect l="0" t="0" r="r" b="b"/>
                  <a:pathLst>
                    <a:path w="5904" h="168">
                      <a:moveTo>
                        <a:pt x="0" y="104"/>
                      </a:moveTo>
                      <a:cubicBezTo>
                        <a:pt x="796" y="136"/>
                        <a:pt x="1592" y="168"/>
                        <a:pt x="2208" y="152"/>
                      </a:cubicBezTo>
                      <a:cubicBezTo>
                        <a:pt x="2824" y="136"/>
                        <a:pt x="3080" y="16"/>
                        <a:pt x="3696" y="8"/>
                      </a:cubicBezTo>
                      <a:cubicBezTo>
                        <a:pt x="4312" y="0"/>
                        <a:pt x="5108" y="52"/>
                        <a:pt x="5904" y="10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800">
                    <a:effectLst>
                      <a:outerShdw blurRad="38100" dist="38100" dir="2700000" algn="tl">
                        <a:srgbClr val="000000">
                          <a:alpha val="43137"/>
                        </a:srgbClr>
                      </a:outerShdw>
                    </a:effectLst>
                    <a:latin typeface="+mn-lt"/>
                    <a:cs typeface="Arial" charset="0"/>
                  </a:endParaRPr>
                </a:p>
              </p:txBody>
            </p:sp>
            <p:sp>
              <p:nvSpPr>
                <p:cNvPr id="27" name="Freeform 108"/>
                <p:cNvSpPr>
                  <a:spLocks/>
                </p:cNvSpPr>
                <p:nvPr/>
              </p:nvSpPr>
              <p:spPr bwMode="auto">
                <a:xfrm>
                  <a:off x="-384" y="2543"/>
                  <a:ext cx="6144" cy="239"/>
                </a:xfrm>
                <a:custGeom>
                  <a:avLst/>
                  <a:gdLst>
                    <a:gd name="T0" fmla="*/ 0 w 5760"/>
                    <a:gd name="T1" fmla="*/ 0 h 192"/>
                    <a:gd name="T2" fmla="*/ 1152 w 5760"/>
                    <a:gd name="T3" fmla="*/ 192 h 192"/>
                    <a:gd name="T4" fmla="*/ 3696 w 5760"/>
                    <a:gd name="T5" fmla="*/ 0 h 192"/>
                    <a:gd name="T6" fmla="*/ 5760 w 5760"/>
                    <a:gd name="T7" fmla="*/ 192 h 192"/>
                  </a:gdLst>
                  <a:ahLst/>
                  <a:cxnLst>
                    <a:cxn ang="0">
                      <a:pos x="T0" y="T1"/>
                    </a:cxn>
                    <a:cxn ang="0">
                      <a:pos x="T2" y="T3"/>
                    </a:cxn>
                    <a:cxn ang="0">
                      <a:pos x="T4" y="T5"/>
                    </a:cxn>
                    <a:cxn ang="0">
                      <a:pos x="T6" y="T7"/>
                    </a:cxn>
                  </a:cxnLst>
                  <a:rect l="0" t="0" r="r" b="b"/>
                  <a:pathLst>
                    <a:path w="5760" h="192">
                      <a:moveTo>
                        <a:pt x="0" y="0"/>
                      </a:moveTo>
                      <a:cubicBezTo>
                        <a:pt x="268" y="96"/>
                        <a:pt x="536" y="192"/>
                        <a:pt x="1152" y="192"/>
                      </a:cubicBezTo>
                      <a:cubicBezTo>
                        <a:pt x="1768" y="192"/>
                        <a:pt x="2928" y="0"/>
                        <a:pt x="3696" y="0"/>
                      </a:cubicBezTo>
                      <a:cubicBezTo>
                        <a:pt x="4464" y="0"/>
                        <a:pt x="5112" y="96"/>
                        <a:pt x="5760" y="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800">
                    <a:effectLst>
                      <a:outerShdw blurRad="38100" dist="38100" dir="2700000" algn="tl">
                        <a:srgbClr val="000000">
                          <a:alpha val="43137"/>
                        </a:srgbClr>
                      </a:outerShdw>
                    </a:effectLst>
                    <a:latin typeface="+mn-lt"/>
                    <a:cs typeface="Arial" charset="0"/>
                  </a:endParaRPr>
                </a:p>
              </p:txBody>
            </p:sp>
          </p:grpSp>
          <p:pic>
            <p:nvPicPr>
              <p:cNvPr id="93213" name="Picture 16" descr="FIL38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6" y="3408"/>
                <a:ext cx="200"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5"/>
              <p:cNvSpPr>
                <a:spLocks noChangeArrowheads="1"/>
              </p:cNvSpPr>
              <p:nvPr/>
            </p:nvSpPr>
            <p:spPr bwMode="auto">
              <a:xfrm>
                <a:off x="3840" y="2304"/>
                <a:ext cx="48" cy="1632"/>
              </a:xfrm>
              <a:prstGeom prst="rect">
                <a:avLst/>
              </a:prstGeom>
              <a:solidFill>
                <a:srgbClr val="747370"/>
              </a:solidFill>
              <a:ln w="9525">
                <a:solidFill>
                  <a:srgbClr val="7473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800">
                  <a:effectLst>
                    <a:outerShdw blurRad="38100" dist="38100" dir="2700000" algn="tl">
                      <a:srgbClr val="000000">
                        <a:alpha val="43137"/>
                      </a:srgbClr>
                    </a:outerShdw>
                  </a:effectLst>
                  <a:latin typeface="+mn-lt"/>
                  <a:cs typeface="Arial" charset="0"/>
                </a:endParaRPr>
              </a:p>
            </p:txBody>
          </p:sp>
          <p:grpSp>
            <p:nvGrpSpPr>
              <p:cNvPr id="93215" name="Group 102"/>
              <p:cNvGrpSpPr>
                <a:grpSpLocks/>
              </p:cNvGrpSpPr>
              <p:nvPr/>
            </p:nvGrpSpPr>
            <p:grpSpPr bwMode="auto">
              <a:xfrm>
                <a:off x="3672" y="2274"/>
                <a:ext cx="480" cy="192"/>
                <a:chOff x="3672" y="2256"/>
                <a:chExt cx="480" cy="336"/>
              </a:xfrm>
            </p:grpSpPr>
            <p:sp>
              <p:nvSpPr>
                <p:cNvPr id="21" name="Freeform 97"/>
                <p:cNvSpPr>
                  <a:spLocks/>
                </p:cNvSpPr>
                <p:nvPr/>
              </p:nvSpPr>
              <p:spPr bwMode="auto">
                <a:xfrm>
                  <a:off x="3696" y="2255"/>
                  <a:ext cx="432" cy="337"/>
                </a:xfrm>
                <a:custGeom>
                  <a:avLst/>
                  <a:gdLst>
                    <a:gd name="T0" fmla="*/ 0 w 432"/>
                    <a:gd name="T1" fmla="*/ 0 h 336"/>
                    <a:gd name="T2" fmla="*/ 0 w 432"/>
                    <a:gd name="T3" fmla="*/ 144 h 336"/>
                    <a:gd name="T4" fmla="*/ 432 w 432"/>
                    <a:gd name="T5" fmla="*/ 336 h 336"/>
                    <a:gd name="T6" fmla="*/ 432 w 432"/>
                    <a:gd name="T7" fmla="*/ 192 h 336"/>
                  </a:gdLst>
                  <a:ahLst/>
                  <a:cxnLst>
                    <a:cxn ang="0">
                      <a:pos x="T0" y="T1"/>
                    </a:cxn>
                    <a:cxn ang="0">
                      <a:pos x="T2" y="T3"/>
                    </a:cxn>
                    <a:cxn ang="0">
                      <a:pos x="T4" y="T5"/>
                    </a:cxn>
                    <a:cxn ang="0">
                      <a:pos x="T6" y="T7"/>
                    </a:cxn>
                  </a:cxnLst>
                  <a:rect l="0" t="0" r="r" b="b"/>
                  <a:pathLst>
                    <a:path w="432" h="336">
                      <a:moveTo>
                        <a:pt x="0" y="0"/>
                      </a:moveTo>
                      <a:lnTo>
                        <a:pt x="0" y="144"/>
                      </a:lnTo>
                      <a:lnTo>
                        <a:pt x="432" y="336"/>
                      </a:lnTo>
                      <a:lnTo>
                        <a:pt x="432" y="192"/>
                      </a:lnTo>
                    </a:path>
                  </a:pathLst>
                </a:custGeom>
                <a:noFill/>
                <a:ln w="9525">
                  <a:solidFill>
                    <a:srgbClr val="74737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800">
                    <a:effectLst>
                      <a:outerShdw blurRad="38100" dist="38100" dir="2700000" algn="tl">
                        <a:srgbClr val="000000">
                          <a:alpha val="43137"/>
                        </a:srgbClr>
                      </a:outerShdw>
                    </a:effectLst>
                    <a:latin typeface="+mn-lt"/>
                    <a:cs typeface="Arial" charset="0"/>
                  </a:endParaRPr>
                </a:p>
              </p:txBody>
            </p:sp>
            <p:sp>
              <p:nvSpPr>
                <p:cNvPr id="22" name="AutoShape 98"/>
                <p:cNvSpPr>
                  <a:spLocks noChangeArrowheads="1"/>
                </p:cNvSpPr>
                <p:nvPr/>
              </p:nvSpPr>
              <p:spPr bwMode="auto">
                <a:xfrm>
                  <a:off x="3672" y="2255"/>
                  <a:ext cx="48" cy="48"/>
                </a:xfrm>
                <a:prstGeom prst="pentagon">
                  <a:avLst/>
                </a:prstGeom>
                <a:solidFill>
                  <a:schemeClr val="bg2"/>
                </a:solidFill>
                <a:ln w="9525">
                  <a:solidFill>
                    <a:srgbClr val="7473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800">
                    <a:effectLst>
                      <a:outerShdw blurRad="38100" dist="38100" dir="2700000" algn="tl">
                        <a:srgbClr val="000000">
                          <a:alpha val="43137"/>
                        </a:srgbClr>
                      </a:outerShdw>
                    </a:effectLst>
                    <a:latin typeface="+mn-lt"/>
                    <a:cs typeface="Arial" charset="0"/>
                  </a:endParaRPr>
                </a:p>
              </p:txBody>
            </p:sp>
            <p:sp>
              <p:nvSpPr>
                <p:cNvPr id="23" name="AutoShape 100"/>
                <p:cNvSpPr>
                  <a:spLocks noChangeArrowheads="1"/>
                </p:cNvSpPr>
                <p:nvPr/>
              </p:nvSpPr>
              <p:spPr bwMode="auto">
                <a:xfrm>
                  <a:off x="4104" y="2440"/>
                  <a:ext cx="48" cy="48"/>
                </a:xfrm>
                <a:prstGeom prst="pentagon">
                  <a:avLst/>
                </a:prstGeom>
                <a:solidFill>
                  <a:schemeClr val="bg2"/>
                </a:solidFill>
                <a:ln w="9525">
                  <a:solidFill>
                    <a:srgbClr val="7473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800">
                    <a:effectLst>
                      <a:outerShdw blurRad="38100" dist="38100" dir="2700000" algn="tl">
                        <a:srgbClr val="000000">
                          <a:alpha val="43137"/>
                        </a:srgbClr>
                      </a:outerShdw>
                    </a:effectLst>
                    <a:latin typeface="+mn-lt"/>
                    <a:cs typeface="Arial" charset="0"/>
                  </a:endParaRPr>
                </a:p>
              </p:txBody>
            </p:sp>
          </p:grpSp>
          <p:grpSp>
            <p:nvGrpSpPr>
              <p:cNvPr id="93216" name="Group 103"/>
              <p:cNvGrpSpPr>
                <a:grpSpLocks/>
              </p:cNvGrpSpPr>
              <p:nvPr/>
            </p:nvGrpSpPr>
            <p:grpSpPr bwMode="auto">
              <a:xfrm>
                <a:off x="3672" y="2496"/>
                <a:ext cx="480" cy="192"/>
                <a:chOff x="3672" y="2526"/>
                <a:chExt cx="480" cy="354"/>
              </a:xfrm>
            </p:grpSpPr>
            <p:sp>
              <p:nvSpPr>
                <p:cNvPr id="18" name="Freeform 96"/>
                <p:cNvSpPr>
                  <a:spLocks/>
                </p:cNvSpPr>
                <p:nvPr/>
              </p:nvSpPr>
              <p:spPr bwMode="auto">
                <a:xfrm>
                  <a:off x="3696" y="2544"/>
                  <a:ext cx="432" cy="335"/>
                </a:xfrm>
                <a:custGeom>
                  <a:avLst/>
                  <a:gdLst>
                    <a:gd name="T0" fmla="*/ 0 w 432"/>
                    <a:gd name="T1" fmla="*/ 0 h 336"/>
                    <a:gd name="T2" fmla="*/ 0 w 432"/>
                    <a:gd name="T3" fmla="*/ 144 h 336"/>
                    <a:gd name="T4" fmla="*/ 432 w 432"/>
                    <a:gd name="T5" fmla="*/ 336 h 336"/>
                    <a:gd name="T6" fmla="*/ 432 w 432"/>
                    <a:gd name="T7" fmla="*/ 192 h 336"/>
                  </a:gdLst>
                  <a:ahLst/>
                  <a:cxnLst>
                    <a:cxn ang="0">
                      <a:pos x="T0" y="T1"/>
                    </a:cxn>
                    <a:cxn ang="0">
                      <a:pos x="T2" y="T3"/>
                    </a:cxn>
                    <a:cxn ang="0">
                      <a:pos x="T4" y="T5"/>
                    </a:cxn>
                    <a:cxn ang="0">
                      <a:pos x="T6" y="T7"/>
                    </a:cxn>
                  </a:cxnLst>
                  <a:rect l="0" t="0" r="r" b="b"/>
                  <a:pathLst>
                    <a:path w="432" h="336">
                      <a:moveTo>
                        <a:pt x="0" y="0"/>
                      </a:moveTo>
                      <a:lnTo>
                        <a:pt x="0" y="144"/>
                      </a:lnTo>
                      <a:lnTo>
                        <a:pt x="432" y="336"/>
                      </a:lnTo>
                      <a:lnTo>
                        <a:pt x="432" y="192"/>
                      </a:lnTo>
                    </a:path>
                  </a:pathLst>
                </a:custGeom>
                <a:noFill/>
                <a:ln w="9525">
                  <a:solidFill>
                    <a:srgbClr val="74737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sz="1800">
                    <a:effectLst>
                      <a:outerShdw blurRad="38100" dist="38100" dir="2700000" algn="tl">
                        <a:srgbClr val="000000">
                          <a:alpha val="43137"/>
                        </a:srgbClr>
                      </a:outerShdw>
                    </a:effectLst>
                    <a:latin typeface="+mn-lt"/>
                    <a:cs typeface="Arial" charset="0"/>
                  </a:endParaRPr>
                </a:p>
              </p:txBody>
            </p:sp>
            <p:sp>
              <p:nvSpPr>
                <p:cNvPr id="19" name="AutoShape 99"/>
                <p:cNvSpPr>
                  <a:spLocks noChangeArrowheads="1"/>
                </p:cNvSpPr>
                <p:nvPr/>
              </p:nvSpPr>
              <p:spPr bwMode="auto">
                <a:xfrm>
                  <a:off x="3672" y="2526"/>
                  <a:ext cx="48" cy="49"/>
                </a:xfrm>
                <a:prstGeom prst="pentagon">
                  <a:avLst/>
                </a:prstGeom>
                <a:solidFill>
                  <a:schemeClr val="bg2"/>
                </a:solidFill>
                <a:ln w="9525">
                  <a:solidFill>
                    <a:srgbClr val="7473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800">
                    <a:effectLst>
                      <a:outerShdw blurRad="38100" dist="38100" dir="2700000" algn="tl">
                        <a:srgbClr val="000000">
                          <a:alpha val="43137"/>
                        </a:srgbClr>
                      </a:outerShdw>
                    </a:effectLst>
                    <a:latin typeface="+mn-lt"/>
                    <a:cs typeface="Arial" charset="0"/>
                  </a:endParaRPr>
                </a:p>
              </p:txBody>
            </p:sp>
            <p:sp>
              <p:nvSpPr>
                <p:cNvPr id="20" name="AutoShape 101"/>
                <p:cNvSpPr>
                  <a:spLocks noChangeArrowheads="1"/>
                </p:cNvSpPr>
                <p:nvPr/>
              </p:nvSpPr>
              <p:spPr bwMode="auto">
                <a:xfrm>
                  <a:off x="4104" y="2720"/>
                  <a:ext cx="48" cy="49"/>
                </a:xfrm>
                <a:prstGeom prst="pentagon">
                  <a:avLst/>
                </a:prstGeom>
                <a:solidFill>
                  <a:schemeClr val="bg2"/>
                </a:solidFill>
                <a:ln w="9525">
                  <a:solidFill>
                    <a:srgbClr val="74737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800">
                    <a:effectLst>
                      <a:outerShdw blurRad="38100" dist="38100" dir="2700000" algn="tl">
                        <a:srgbClr val="000000">
                          <a:alpha val="43137"/>
                        </a:srgbClr>
                      </a:outerShdw>
                    </a:effectLst>
                    <a:latin typeface="+mn-lt"/>
                    <a:cs typeface="Arial" charset="0"/>
                  </a:endParaRPr>
                </a:p>
              </p:txBody>
            </p:sp>
          </p:grpSp>
        </p:grpSp>
      </p:grpSp>
      <p:grpSp>
        <p:nvGrpSpPr>
          <p:cNvPr id="28" name="Group 318"/>
          <p:cNvGrpSpPr>
            <a:grpSpLocks/>
          </p:cNvGrpSpPr>
          <p:nvPr/>
        </p:nvGrpSpPr>
        <p:grpSpPr bwMode="auto">
          <a:xfrm>
            <a:off x="1524000" y="5562600"/>
            <a:ext cx="4114800" cy="1295400"/>
            <a:chOff x="0" y="3504"/>
            <a:chExt cx="2592" cy="816"/>
          </a:xfrm>
        </p:grpSpPr>
        <p:grpSp>
          <p:nvGrpSpPr>
            <p:cNvPr id="93203" name="Group 90"/>
            <p:cNvGrpSpPr>
              <a:grpSpLocks/>
            </p:cNvGrpSpPr>
            <p:nvPr/>
          </p:nvGrpSpPr>
          <p:grpSpPr bwMode="auto">
            <a:xfrm>
              <a:off x="1643" y="3564"/>
              <a:ext cx="217" cy="226"/>
              <a:chOff x="2160" y="2126"/>
              <a:chExt cx="222" cy="223"/>
            </a:xfrm>
          </p:grpSpPr>
          <p:sp>
            <p:nvSpPr>
              <p:cNvPr id="31" name="Oval 86"/>
              <p:cNvSpPr>
                <a:spLocks noChangeArrowheads="1"/>
              </p:cNvSpPr>
              <p:nvPr/>
            </p:nvSpPr>
            <p:spPr bwMode="auto">
              <a:xfrm>
                <a:off x="2185" y="2126"/>
                <a:ext cx="87" cy="7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800">
                  <a:effectLst>
                    <a:outerShdw blurRad="38100" dist="38100" dir="2700000" algn="tl">
                      <a:srgbClr val="000000">
                        <a:alpha val="43137"/>
                      </a:srgbClr>
                    </a:outerShdw>
                  </a:effectLst>
                  <a:latin typeface="+mn-lt"/>
                  <a:cs typeface="Arial" charset="0"/>
                </a:endParaRPr>
              </a:p>
            </p:txBody>
          </p:sp>
          <p:sp>
            <p:nvSpPr>
              <p:cNvPr id="32" name="AutoShape 87"/>
              <p:cNvSpPr>
                <a:spLocks noChangeArrowheads="1"/>
              </p:cNvSpPr>
              <p:nvPr/>
            </p:nvSpPr>
            <p:spPr bwMode="auto">
              <a:xfrm>
                <a:off x="2160" y="2208"/>
                <a:ext cx="141" cy="141"/>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800">
                  <a:effectLst>
                    <a:outerShdw blurRad="38100" dist="38100" dir="2700000" algn="tl">
                      <a:srgbClr val="000000">
                        <a:alpha val="43137"/>
                      </a:srgbClr>
                    </a:outerShdw>
                  </a:effectLst>
                  <a:latin typeface="+mn-lt"/>
                  <a:cs typeface="Arial" charset="0"/>
                </a:endParaRPr>
              </a:p>
            </p:txBody>
          </p:sp>
          <p:sp>
            <p:nvSpPr>
              <p:cNvPr id="33" name="Rectangle 88"/>
              <p:cNvSpPr>
                <a:spLocks noChangeArrowheads="1"/>
              </p:cNvSpPr>
              <p:nvPr/>
            </p:nvSpPr>
            <p:spPr bwMode="auto">
              <a:xfrm rot="-2011301">
                <a:off x="2211" y="2230"/>
                <a:ext cx="47" cy="111"/>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800">
                  <a:effectLst>
                    <a:outerShdw blurRad="38100" dist="38100" dir="2700000" algn="tl">
                      <a:srgbClr val="000000">
                        <a:alpha val="43137"/>
                      </a:srgbClr>
                    </a:outerShdw>
                  </a:effectLst>
                  <a:latin typeface="+mn-lt"/>
                  <a:cs typeface="Arial" charset="0"/>
                </a:endParaRPr>
              </a:p>
            </p:txBody>
          </p:sp>
          <p:sp>
            <p:nvSpPr>
              <p:cNvPr id="34" name="Rectangle 89"/>
              <p:cNvSpPr>
                <a:spLocks noChangeArrowheads="1"/>
              </p:cNvSpPr>
              <p:nvPr/>
            </p:nvSpPr>
            <p:spPr bwMode="auto">
              <a:xfrm rot="-6037868">
                <a:off x="2273" y="2237"/>
                <a:ext cx="46" cy="13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800">
                  <a:effectLst>
                    <a:outerShdw blurRad="38100" dist="38100" dir="2700000" algn="tl">
                      <a:srgbClr val="000000">
                        <a:alpha val="43137"/>
                      </a:srgbClr>
                    </a:outerShdw>
                  </a:effectLst>
                  <a:latin typeface="+mn-lt"/>
                  <a:cs typeface="Arial" charset="0"/>
                </a:endParaRPr>
              </a:p>
            </p:txBody>
          </p:sp>
        </p:grpSp>
        <p:pic>
          <p:nvPicPr>
            <p:cNvPr id="93204" name="Picture 85" descr="FIL45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0" y="3504"/>
              <a:ext cx="2592"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Hình chữ nhật 34"/>
          <p:cNvSpPr/>
          <p:nvPr/>
        </p:nvSpPr>
        <p:spPr>
          <a:xfrm>
            <a:off x="533401" y="1155008"/>
            <a:ext cx="4876799" cy="1384995"/>
          </a:xfrm>
          <a:prstGeom prst="rect">
            <a:avLst/>
          </a:prstGeom>
        </p:spPr>
        <p:txBody>
          <a:bodyPr wrap="square">
            <a:spAutoFit/>
          </a:bodyPr>
          <a:lstStyle/>
          <a:p>
            <a:pPr indent="457200" algn="just" eaLnBrk="1" hangingPunct="1">
              <a:defRPr/>
            </a:pPr>
            <a:r>
              <a:rPr lang="en-US" altLang="en-US" sz="2800" dirty="0" smtClean="0">
                <a:latin typeface="Times New Roman" panose="02020603050405020304" pitchFamily="18" charset="0"/>
                <a:cs typeface="Times New Roman" panose="02020603050405020304" pitchFamily="18" charset="0"/>
              </a:rPr>
              <a:t>C10</a:t>
            </a:r>
            <a:r>
              <a:rPr lang="en-US" altLang="en-US" sz="2800" dirty="0">
                <a:latin typeface="Times New Roman" panose="02020603050405020304" pitchFamily="18" charset="0"/>
                <a:cs typeface="Times New Roman" panose="02020603050405020304" pitchFamily="18" charset="0"/>
              </a:rPr>
              <a:t>: Mỗi vật trong hình 1.4 chuyển động so với vật nào đứng yên so với vật nào?</a:t>
            </a:r>
            <a:endParaRPr lang="en-US" sz="2800" u="sng" dirty="0">
              <a:latin typeface="Times New Roman" panose="02020603050405020304" pitchFamily="18" charset="0"/>
              <a:cs typeface="Times New Roman" panose="02020603050405020304" pitchFamily="18" charset="0"/>
            </a:endParaRPr>
          </a:p>
        </p:txBody>
      </p:sp>
      <p:sp>
        <p:nvSpPr>
          <p:cNvPr id="93189" name="Hộp Văn bản 60"/>
          <p:cNvSpPr txBox="1">
            <a:spLocks noChangeArrowheads="1"/>
          </p:cNvSpPr>
          <p:nvPr/>
        </p:nvSpPr>
        <p:spPr bwMode="auto">
          <a:xfrm>
            <a:off x="7543800" y="4400550"/>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latin typeface="VNI-Helve-Condense" pitchFamily="2" charset="0"/>
              </a:rPr>
              <a:t>x</a:t>
            </a:r>
          </a:p>
        </p:txBody>
      </p:sp>
      <p:graphicFrame>
        <p:nvGraphicFramePr>
          <p:cNvPr id="2" name="Table 1"/>
          <p:cNvGraphicFramePr>
            <a:graphicFrameLocks noGrp="1"/>
          </p:cNvGraphicFramePr>
          <p:nvPr>
            <p:extLst>
              <p:ext uri="{D42A27DB-BD31-4B8C-83A1-F6EECF244321}">
                <p14:modId xmlns:p14="http://schemas.microsoft.com/office/powerpoint/2010/main" val="1291670951"/>
              </p:ext>
            </p:extLst>
          </p:nvPr>
        </p:nvGraphicFramePr>
        <p:xfrm>
          <a:off x="6375400" y="893577"/>
          <a:ext cx="2844800" cy="1841500"/>
        </p:xfrm>
        <a:graphic>
          <a:graphicData uri="http://schemas.openxmlformats.org/drawingml/2006/table">
            <a:tbl>
              <a:tblPr firstRow="1" bandRow="1">
                <a:tableStyleId>{BDBED569-4797-4DF1-A0F4-6AAB3CD982D8}</a:tableStyleId>
              </a:tblPr>
              <a:tblGrid>
                <a:gridCol w="2844800">
                  <a:extLst>
                    <a:ext uri="{9D8B030D-6E8A-4147-A177-3AD203B41FA5}">
                      <a16:colId xmlns="" xmlns:a16="http://schemas.microsoft.com/office/drawing/2014/main" val="2169135888"/>
                    </a:ext>
                  </a:extLst>
                </a:gridCol>
              </a:tblGrid>
              <a:tr h="460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u="none" strike="noStrike" cap="none" normalizeH="0" baseline="0" dirty="0" smtClean="0">
                          <a:ln>
                            <a:noFill/>
                          </a:ln>
                          <a:effectLst/>
                        </a:rPr>
                        <a:t>1. </a:t>
                      </a:r>
                      <a:r>
                        <a:rPr kumimoji="0" lang="en-US" sz="1800" b="0" u="none" strike="noStrike" cap="none" normalizeH="0" baseline="0" dirty="0" smtClean="0">
                          <a:ln>
                            <a:noFill/>
                          </a:ln>
                          <a:effectLst/>
                        </a:rPr>
                        <a:t>Ô tô</a:t>
                      </a:r>
                      <a:r>
                        <a:rPr kumimoji="0" lang="vi-VN" sz="1800" b="0" u="none" strike="noStrike" cap="none" normalizeH="0" baseline="0" dirty="0" smtClean="0">
                          <a:ln>
                            <a:noFill/>
                          </a:ln>
                          <a:effectLst/>
                        </a:rPr>
                        <a:t> (đang chạy)</a:t>
                      </a:r>
                      <a:endParaRPr lang="en-US" sz="1800" b="0" dirty="0"/>
                    </a:p>
                  </a:txBody>
                  <a:tcPr marT="45730" marB="45730" anchor="ctr"/>
                </a:tc>
                <a:extLst>
                  <a:ext uri="{0D108BD9-81ED-4DB2-BD59-A6C34878D82A}">
                    <a16:rowId xmlns="" xmlns:a16="http://schemas.microsoft.com/office/drawing/2014/main" val="737368281"/>
                  </a:ext>
                </a:extLst>
              </a:tr>
              <a:tr h="460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800" dirty="0" smtClean="0"/>
                        <a:t>2. </a:t>
                      </a:r>
                      <a:r>
                        <a:rPr lang="en-US" sz="1800" dirty="0" smtClean="0"/>
                        <a:t>Người lái xe</a:t>
                      </a:r>
                      <a:endParaRPr lang="en-US" sz="1800" dirty="0">
                        <a:solidFill>
                          <a:srgbClr val="0070C0"/>
                        </a:solidFill>
                      </a:endParaRPr>
                    </a:p>
                  </a:txBody>
                  <a:tcPr marT="45730" marB="45730" anchor="ctr"/>
                </a:tc>
                <a:extLst>
                  <a:ext uri="{0D108BD9-81ED-4DB2-BD59-A6C34878D82A}">
                    <a16:rowId xmlns="" xmlns:a16="http://schemas.microsoft.com/office/drawing/2014/main" val="447274546"/>
                  </a:ext>
                </a:extLst>
              </a:tr>
              <a:tr h="460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800" dirty="0" smtClean="0"/>
                        <a:t>3. </a:t>
                      </a:r>
                      <a:r>
                        <a:rPr lang="en-US" sz="1800" dirty="0" smtClean="0"/>
                        <a:t>Người bên</a:t>
                      </a:r>
                      <a:r>
                        <a:rPr lang="vi-VN" sz="1800" dirty="0" smtClean="0"/>
                        <a:t> </a:t>
                      </a:r>
                      <a:r>
                        <a:rPr lang="en-US" sz="1800" dirty="0" smtClean="0"/>
                        <a:t>đường</a:t>
                      </a:r>
                      <a:endParaRPr lang="en-US" sz="1800" dirty="0"/>
                    </a:p>
                  </a:txBody>
                  <a:tcPr marT="45730" marB="45730" anchor="ctr"/>
                </a:tc>
                <a:extLst>
                  <a:ext uri="{0D108BD9-81ED-4DB2-BD59-A6C34878D82A}">
                    <a16:rowId xmlns="" xmlns:a16="http://schemas.microsoft.com/office/drawing/2014/main" val="3877096882"/>
                  </a:ext>
                </a:extLst>
              </a:tr>
              <a:tr h="460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u="none" strike="noStrike" cap="none" normalizeH="0" baseline="0" dirty="0" smtClean="0">
                          <a:ln>
                            <a:noFill/>
                          </a:ln>
                          <a:effectLst/>
                        </a:rPr>
                        <a:t>4. </a:t>
                      </a:r>
                      <a:r>
                        <a:rPr kumimoji="0" lang="en-US" sz="1800" u="none" strike="noStrike" cap="none" normalizeH="0" baseline="0" dirty="0" smtClean="0">
                          <a:ln>
                            <a:noFill/>
                          </a:ln>
                          <a:effectLst/>
                        </a:rPr>
                        <a:t>Cây cột điện</a:t>
                      </a:r>
                      <a:endParaRPr lang="en-US" sz="1800" dirty="0">
                        <a:solidFill>
                          <a:srgbClr val="0070C0"/>
                        </a:solidFill>
                      </a:endParaRPr>
                    </a:p>
                  </a:txBody>
                  <a:tcPr marT="45730" marB="45730" anchor="ctr"/>
                </a:tc>
                <a:extLst>
                  <a:ext uri="{0D108BD9-81ED-4DB2-BD59-A6C34878D82A}">
                    <a16:rowId xmlns="" xmlns:a16="http://schemas.microsoft.com/office/drawing/2014/main" val="417689602"/>
                  </a:ext>
                </a:extLst>
              </a:tr>
            </a:tbl>
          </a:graphicData>
        </a:graphic>
      </p:graphicFrame>
      <p:sp>
        <p:nvSpPr>
          <p:cNvPr id="37"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1. 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8" name="Rectangle 2"/>
          <p:cNvSpPr txBox="1">
            <a:spLocks noChangeArrowheads="1"/>
          </p:cNvSpPr>
          <p:nvPr/>
        </p:nvSpPr>
        <p:spPr bwMode="auto">
          <a:xfrm>
            <a:off x="0" y="600627"/>
            <a:ext cx="3352800" cy="52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buFont typeface="Wingdings" panose="05000000000000000000" pitchFamily="2" charset="2"/>
              <a:buNone/>
              <a:defRPr/>
            </a:pPr>
            <a:r>
              <a:rPr lang="en-US" sz="2400" b="1" u="sng" kern="0" dirty="0" smtClean="0">
                <a:effectLst>
                  <a:outerShdw blurRad="38100" dist="38100" dir="2700000" algn="tl">
                    <a:srgbClr val="C0C0C0"/>
                  </a:outerShdw>
                </a:effectLst>
              </a:rPr>
              <a:t>IV</a:t>
            </a:r>
            <a:r>
              <a:rPr lang="vi-VN" sz="2400" b="1" u="sng" kern="0" dirty="0" smtClean="0">
                <a:effectLst>
                  <a:outerShdw blurRad="38100" dist="38100" dir="2700000" algn="tl">
                    <a:srgbClr val="C0C0C0"/>
                  </a:outerShdw>
                </a:effectLst>
              </a:rPr>
              <a:t>.</a:t>
            </a:r>
            <a:r>
              <a:rPr lang="en-US" sz="2400" b="1" u="sng" kern="0" dirty="0" smtClean="0">
                <a:effectLst>
                  <a:outerShdw blurRad="38100" dist="38100" dir="2700000" algn="tl">
                    <a:srgbClr val="C0C0C0"/>
                  </a:outerShdw>
                </a:effectLst>
              </a:rPr>
              <a:t> Vận dụng</a:t>
            </a:r>
            <a:endParaRPr lang="en-US" sz="2400" b="1" u="sng" kern="0" dirty="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fill="hold" nodeType="withEffect">
                                  <p:stCondLst>
                                    <p:cond delay="0"/>
                                  </p:stCondLst>
                                  <p:childTnLst>
                                    <p:animMotion origin="layout" path="M 2.77556E-17 -4.20323E-6 L 0.93333 -4.20323E-6 " pathEditMode="fixed" rAng="0" ptsTypes="AA">
                                      <p:cBhvr>
                                        <p:cTn id="6" dur="10000" fill="hold"/>
                                        <p:tgtEl>
                                          <p:spTgt spid="28"/>
                                        </p:tgtEl>
                                        <p:attrNameLst>
                                          <p:attrName>ppt_x</p:attrName>
                                          <p:attrName>ppt_y</p:attrName>
                                        </p:attrNameLst>
                                      </p:cBhvr>
                                      <p:rCtr x="466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Bảng 5"/>
          <p:cNvGraphicFramePr>
            <a:graphicFrameLocks noGrp="1"/>
          </p:cNvGraphicFramePr>
          <p:nvPr>
            <p:extLst>
              <p:ext uri="{D42A27DB-BD31-4B8C-83A1-F6EECF244321}">
                <p14:modId xmlns:p14="http://schemas.microsoft.com/office/powerpoint/2010/main" val="1955673437"/>
              </p:ext>
            </p:extLst>
          </p:nvPr>
        </p:nvGraphicFramePr>
        <p:xfrm>
          <a:off x="76200" y="823913"/>
          <a:ext cx="8458200" cy="5805487"/>
        </p:xfrm>
        <a:graphic>
          <a:graphicData uri="http://schemas.openxmlformats.org/drawingml/2006/table">
            <a:tbl>
              <a:tblPr firstRow="1" bandRow="1">
                <a:tableStyleId>{616DA210-FB5B-4158-B5E0-FEB733F419BA}</a:tableStyleId>
              </a:tblPr>
              <a:tblGrid>
                <a:gridCol w="1905000">
                  <a:extLst>
                    <a:ext uri="{9D8B030D-6E8A-4147-A177-3AD203B41FA5}">
                      <a16:colId xmlns="" xmlns:a16="http://schemas.microsoft.com/office/drawing/2014/main" val="20000"/>
                    </a:ext>
                  </a:extLst>
                </a:gridCol>
                <a:gridCol w="1676400">
                  <a:extLst>
                    <a:ext uri="{9D8B030D-6E8A-4147-A177-3AD203B41FA5}">
                      <a16:colId xmlns="" xmlns:a16="http://schemas.microsoft.com/office/drawing/2014/main" val="20001"/>
                    </a:ext>
                  </a:extLst>
                </a:gridCol>
                <a:gridCol w="1600200">
                  <a:extLst>
                    <a:ext uri="{9D8B030D-6E8A-4147-A177-3AD203B41FA5}">
                      <a16:colId xmlns="" xmlns:a16="http://schemas.microsoft.com/office/drawing/2014/main" val="20002"/>
                    </a:ext>
                  </a:extLst>
                </a:gridCol>
                <a:gridCol w="1752600">
                  <a:extLst>
                    <a:ext uri="{9D8B030D-6E8A-4147-A177-3AD203B41FA5}">
                      <a16:colId xmlns="" xmlns:a16="http://schemas.microsoft.com/office/drawing/2014/main" val="20003"/>
                    </a:ext>
                  </a:extLst>
                </a:gridCol>
                <a:gridCol w="1524000">
                  <a:extLst>
                    <a:ext uri="{9D8B030D-6E8A-4147-A177-3AD203B41FA5}">
                      <a16:colId xmlns="" xmlns:a16="http://schemas.microsoft.com/office/drawing/2014/main" val="20004"/>
                    </a:ext>
                  </a:extLst>
                </a:gridCol>
              </a:tblGrid>
              <a:tr h="900968">
                <a:tc>
                  <a:txBody>
                    <a:bodyPr/>
                    <a:lstStyle/>
                    <a:p>
                      <a:endParaRPr lang="en-US" sz="1800" dirty="0"/>
                    </a:p>
                  </a:txBody>
                  <a:tcPr marT="45726" marB="45726"/>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2"/>
                          </a:solidFill>
                          <a:effectLst/>
                          <a:latin typeface="+mn-lt"/>
                        </a:rPr>
                        <a:t>Vật </a:t>
                      </a:r>
                      <a:r>
                        <a:rPr kumimoji="0" lang="en-US" sz="1800" b="1" i="0" u="none" strike="noStrike" cap="none" normalizeH="0" baseline="0" dirty="0" err="1" smtClean="0">
                          <a:ln>
                            <a:noFill/>
                          </a:ln>
                          <a:solidFill>
                            <a:schemeClr val="tx2"/>
                          </a:solidFill>
                          <a:effectLst/>
                          <a:latin typeface="+mn-lt"/>
                        </a:rPr>
                        <a:t>mốc</a:t>
                      </a:r>
                      <a:endParaRPr kumimoji="0" lang="en-US" sz="1800" b="1" i="0" u="none" strike="noStrike" cap="none" normalizeH="0" baseline="0" dirty="0" smtClean="0">
                        <a:ln>
                          <a:noFill/>
                        </a:ln>
                        <a:solidFill>
                          <a:schemeClr val="tx2"/>
                        </a:solidFill>
                        <a:effectLst/>
                        <a:latin typeface="+mn-lt"/>
                      </a:endParaRPr>
                    </a:p>
                    <a:p>
                      <a:endParaRPr lang="en-US" sz="1800" dirty="0"/>
                    </a:p>
                  </a:txBody>
                  <a:tcPr marT="45726" marB="45726"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12870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2"/>
                          </a:solidFill>
                          <a:effectLst/>
                          <a:latin typeface="+mn-lt"/>
                        </a:rPr>
                        <a:t>So </a:t>
                      </a:r>
                      <a:r>
                        <a:rPr kumimoji="0" lang="en-US" sz="1800" b="1" i="0" u="none" strike="noStrike" cap="none" normalizeH="0" baseline="0" dirty="0" err="1" smtClean="0">
                          <a:ln>
                            <a:noFill/>
                          </a:ln>
                          <a:solidFill>
                            <a:schemeClr val="tx2"/>
                          </a:solidFill>
                          <a:effectLst/>
                          <a:latin typeface="+mn-lt"/>
                        </a:rPr>
                        <a:t>với</a:t>
                      </a:r>
                      <a:endParaRPr kumimoji="0" lang="en-US" sz="1800" b="1" i="0" u="none" strike="noStrike" cap="none" normalizeH="0" baseline="0" dirty="0" smtClean="0">
                        <a:ln>
                          <a:noFill/>
                        </a:ln>
                        <a:solidFill>
                          <a:schemeClr val="tx2"/>
                        </a:solidFill>
                        <a:effectLst/>
                        <a:latin typeface="+mn-lt"/>
                      </a:endParaRPr>
                    </a:p>
                    <a:p>
                      <a:endParaRPr lang="en-US" sz="1800" dirty="0"/>
                    </a:p>
                  </a:txBody>
                  <a:tcPr marT="45726" marB="45726" anchor="ctr">
                    <a:solidFill>
                      <a:schemeClr val="bg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FF0000"/>
                          </a:solidFill>
                          <a:effectLst/>
                          <a:latin typeface="+mn-lt"/>
                        </a:rPr>
                        <a:t>Ô </a:t>
                      </a:r>
                      <a:r>
                        <a:rPr kumimoji="0" lang="en-US" sz="1800" b="0" i="0" u="none" strike="noStrike" cap="none" normalizeH="0" baseline="0" dirty="0" err="1" smtClean="0">
                          <a:ln>
                            <a:noFill/>
                          </a:ln>
                          <a:solidFill>
                            <a:srgbClr val="FF0000"/>
                          </a:solidFill>
                          <a:effectLst/>
                          <a:latin typeface="+mn-lt"/>
                        </a:rPr>
                        <a:t>tô</a:t>
                      </a:r>
                      <a:endParaRPr kumimoji="0" lang="en-US" sz="1800" b="0" i="0" u="none" strike="noStrike" cap="none" normalizeH="0" baseline="0" dirty="0" smtClean="0">
                        <a:ln>
                          <a:noFill/>
                        </a:ln>
                        <a:solidFill>
                          <a:srgbClr val="FF0000"/>
                        </a:solidFill>
                        <a:effectLst/>
                        <a:latin typeface="+mn-lt"/>
                      </a:endParaRPr>
                    </a:p>
                    <a:p>
                      <a:pPr algn="ctr"/>
                      <a:endParaRPr lang="en-US" sz="1800" dirty="0"/>
                    </a:p>
                  </a:txBody>
                  <a:tcPr marT="45726" marB="45726" anchor="ctr">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err="1" smtClean="0">
                          <a:ln>
                            <a:noFill/>
                          </a:ln>
                          <a:solidFill>
                            <a:srgbClr val="FF0000"/>
                          </a:solidFill>
                          <a:effectLst/>
                          <a:latin typeface="+mn-lt"/>
                        </a:rPr>
                        <a:t>Người</a:t>
                      </a:r>
                      <a:r>
                        <a:rPr kumimoji="0" lang="en-US" sz="1800" b="0" i="0" u="none" strike="noStrike" cap="none" normalizeH="0" baseline="0" dirty="0" smtClean="0">
                          <a:ln>
                            <a:noFill/>
                          </a:ln>
                          <a:solidFill>
                            <a:srgbClr val="FF0000"/>
                          </a:solidFill>
                          <a:effectLst/>
                          <a:latin typeface="+mn-lt"/>
                        </a:rPr>
                        <a:t> </a:t>
                      </a:r>
                      <a:r>
                        <a:rPr kumimoji="0" lang="en-US" sz="1800" b="0" i="0" u="none" strike="noStrike" cap="none" normalizeH="0" baseline="0" dirty="0" err="1" smtClean="0">
                          <a:ln>
                            <a:noFill/>
                          </a:ln>
                          <a:solidFill>
                            <a:srgbClr val="FF0000"/>
                          </a:solidFill>
                          <a:effectLst/>
                          <a:latin typeface="+mn-lt"/>
                        </a:rPr>
                        <a:t>lái</a:t>
                      </a:r>
                      <a:r>
                        <a:rPr kumimoji="0" lang="en-US" sz="1800" b="0" i="0" u="none" strike="noStrike" cap="none" normalizeH="0" baseline="0" dirty="0" smtClean="0">
                          <a:ln>
                            <a:noFill/>
                          </a:ln>
                          <a:solidFill>
                            <a:srgbClr val="FF0000"/>
                          </a:solidFill>
                          <a:effectLst/>
                          <a:latin typeface="+mn-lt"/>
                        </a:rPr>
                        <a:t> </a:t>
                      </a:r>
                      <a:r>
                        <a:rPr kumimoji="0" lang="en-US" sz="1800" b="0" i="0" u="none" strike="noStrike" cap="none" normalizeH="0" baseline="0" dirty="0" err="1" smtClean="0">
                          <a:ln>
                            <a:noFill/>
                          </a:ln>
                          <a:solidFill>
                            <a:srgbClr val="FF0000"/>
                          </a:solidFill>
                          <a:effectLst/>
                          <a:latin typeface="+mn-lt"/>
                        </a:rPr>
                        <a:t>xe</a:t>
                      </a:r>
                      <a:endParaRPr kumimoji="0" lang="en-US" sz="1800" b="0" i="0" u="none" strike="noStrike" cap="none" normalizeH="0" baseline="0" dirty="0" smtClean="0">
                        <a:ln>
                          <a:noFill/>
                        </a:ln>
                        <a:solidFill>
                          <a:srgbClr val="FF0000"/>
                        </a:solidFill>
                        <a:effectLst/>
                        <a:latin typeface="+mn-lt"/>
                      </a:endParaRPr>
                    </a:p>
                    <a:p>
                      <a:endParaRPr lang="en-US" sz="1800" dirty="0">
                        <a:solidFill>
                          <a:srgbClr val="FF0000"/>
                        </a:solidFill>
                      </a:endParaRPr>
                    </a:p>
                  </a:txBody>
                  <a:tcPr marT="45726" marB="45726" anchor="ctr">
                    <a:solidFill>
                      <a:schemeClr val="bg1">
                        <a:alpha val="2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err="1" smtClean="0">
                          <a:ln>
                            <a:noFill/>
                          </a:ln>
                          <a:solidFill>
                            <a:srgbClr val="FF0000"/>
                          </a:solidFill>
                          <a:effectLst/>
                          <a:latin typeface="+mn-lt"/>
                        </a:rPr>
                        <a:t>Người</a:t>
                      </a:r>
                      <a:r>
                        <a:rPr kumimoji="0" lang="en-US" sz="1800" b="0" i="0" u="none" strike="noStrike" cap="none" normalizeH="0" baseline="0" dirty="0" smtClean="0">
                          <a:ln>
                            <a:noFill/>
                          </a:ln>
                          <a:solidFill>
                            <a:srgbClr val="FF0000"/>
                          </a:solidFill>
                          <a:effectLst/>
                          <a:latin typeface="+mn-lt"/>
                        </a:rPr>
                        <a:t> </a:t>
                      </a:r>
                      <a:r>
                        <a:rPr kumimoji="0" lang="en-US" sz="1800" b="0" i="0" u="none" strike="noStrike" cap="none" normalizeH="0" baseline="0" dirty="0" err="1" smtClean="0">
                          <a:ln>
                            <a:noFill/>
                          </a:ln>
                          <a:solidFill>
                            <a:srgbClr val="FF0000"/>
                          </a:solidFill>
                          <a:effectLst/>
                          <a:latin typeface="+mn-lt"/>
                        </a:rPr>
                        <a:t>bên</a:t>
                      </a:r>
                      <a:r>
                        <a:rPr kumimoji="0" lang="en-US" sz="1800" b="0" i="0" u="none" strike="noStrike" cap="none" normalizeH="0" baseline="0" dirty="0" smtClean="0">
                          <a:ln>
                            <a:noFill/>
                          </a:ln>
                          <a:solidFill>
                            <a:srgbClr val="FF0000"/>
                          </a:solidFill>
                          <a:effectLst/>
                          <a:latin typeface="+mn-lt"/>
                        </a:rPr>
                        <a:t> </a:t>
                      </a:r>
                      <a:r>
                        <a:rPr kumimoji="0" lang="en-US" sz="1800" b="0" i="0" u="none" strike="noStrike" cap="none" normalizeH="0" baseline="0" dirty="0" err="1" smtClean="0">
                          <a:ln>
                            <a:noFill/>
                          </a:ln>
                          <a:solidFill>
                            <a:srgbClr val="FF0000"/>
                          </a:solidFill>
                          <a:effectLst/>
                          <a:latin typeface="+mn-lt"/>
                        </a:rPr>
                        <a:t>đường</a:t>
                      </a:r>
                      <a:endParaRPr kumimoji="0" lang="en-US" sz="1800" b="0" i="0" u="none" strike="noStrike" cap="none" normalizeH="0" baseline="0" dirty="0" smtClean="0">
                        <a:ln>
                          <a:noFill/>
                        </a:ln>
                        <a:solidFill>
                          <a:srgbClr val="FF0000"/>
                        </a:solidFill>
                        <a:effectLst/>
                        <a:latin typeface="+mn-lt"/>
                      </a:endParaRPr>
                    </a:p>
                    <a:p>
                      <a:endParaRPr lang="en-US" sz="1800" dirty="0">
                        <a:solidFill>
                          <a:srgbClr val="FF0000"/>
                        </a:solidFill>
                      </a:endParaRPr>
                    </a:p>
                  </a:txBody>
                  <a:tcPr marT="45726" marB="45726" anchor="ctr">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err="1" smtClean="0">
                          <a:ln>
                            <a:noFill/>
                          </a:ln>
                          <a:solidFill>
                            <a:srgbClr val="FF0000"/>
                          </a:solidFill>
                          <a:effectLst/>
                          <a:latin typeface="+mn-lt"/>
                        </a:rPr>
                        <a:t>Cây</a:t>
                      </a:r>
                      <a:r>
                        <a:rPr kumimoji="0" lang="en-US" sz="1800" b="0" i="0" u="none" strike="noStrike" cap="none" normalizeH="0" baseline="0" dirty="0" smtClean="0">
                          <a:ln>
                            <a:noFill/>
                          </a:ln>
                          <a:solidFill>
                            <a:srgbClr val="FF0000"/>
                          </a:solidFill>
                          <a:effectLst/>
                          <a:latin typeface="+mn-lt"/>
                        </a:rPr>
                        <a:t> </a:t>
                      </a:r>
                      <a:r>
                        <a:rPr kumimoji="0" lang="en-US" sz="1800" b="0" i="0" u="none" strike="noStrike" cap="none" normalizeH="0" baseline="0" dirty="0" err="1" smtClean="0">
                          <a:ln>
                            <a:noFill/>
                          </a:ln>
                          <a:solidFill>
                            <a:srgbClr val="FF0000"/>
                          </a:solidFill>
                          <a:effectLst/>
                          <a:latin typeface="+mn-lt"/>
                        </a:rPr>
                        <a:t>cột</a:t>
                      </a:r>
                      <a:r>
                        <a:rPr kumimoji="0" lang="en-US" sz="1800" b="0" i="0" u="none" strike="noStrike" cap="none" normalizeH="0" baseline="0" dirty="0" smtClean="0">
                          <a:ln>
                            <a:noFill/>
                          </a:ln>
                          <a:solidFill>
                            <a:srgbClr val="FF0000"/>
                          </a:solidFill>
                          <a:effectLst/>
                          <a:latin typeface="+mn-lt"/>
                        </a:rPr>
                        <a:t> </a:t>
                      </a:r>
                      <a:r>
                        <a:rPr kumimoji="0" lang="en-US" sz="1800" b="0" i="0" u="none" strike="noStrike" cap="none" normalizeH="0" baseline="0" dirty="0" err="1" smtClean="0">
                          <a:ln>
                            <a:noFill/>
                          </a:ln>
                          <a:solidFill>
                            <a:srgbClr val="FF0000"/>
                          </a:solidFill>
                          <a:effectLst/>
                          <a:latin typeface="+mn-lt"/>
                        </a:rPr>
                        <a:t>điện</a:t>
                      </a:r>
                      <a:endParaRPr kumimoji="0" lang="en-US" sz="1800" b="0" i="0" u="none" strike="noStrike" cap="none" normalizeH="0" baseline="0" dirty="0" smtClean="0">
                        <a:ln>
                          <a:noFill/>
                        </a:ln>
                        <a:solidFill>
                          <a:srgbClr val="FF0000"/>
                        </a:solidFill>
                        <a:effectLst/>
                        <a:latin typeface="+mn-lt"/>
                      </a:endParaRPr>
                    </a:p>
                    <a:p>
                      <a:pPr algn="ctr"/>
                      <a:endParaRPr lang="en-US" sz="1800" dirty="0"/>
                    </a:p>
                  </a:txBody>
                  <a:tcPr marT="45726" marB="45726" anchor="ctr">
                    <a:solidFill>
                      <a:schemeClr val="bg1">
                        <a:alpha val="20000"/>
                      </a:schemeClr>
                    </a:solidFill>
                  </a:tcPr>
                </a:tc>
                <a:extLst>
                  <a:ext uri="{0D108BD9-81ED-4DB2-BD59-A6C34878D82A}">
                    <a16:rowId xmlns="" xmlns:a16="http://schemas.microsoft.com/office/drawing/2014/main" val="10001"/>
                  </a:ext>
                </a:extLst>
              </a:tr>
              <a:tr h="9009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70C0"/>
                          </a:solidFill>
                          <a:effectLst/>
                          <a:latin typeface="+mn-lt"/>
                        </a:rPr>
                        <a:t>Ô </a:t>
                      </a:r>
                      <a:r>
                        <a:rPr kumimoji="0" lang="en-US" sz="1800" b="0" i="0" u="none" strike="noStrike" cap="none" normalizeH="0" baseline="0" dirty="0" err="1" smtClean="0">
                          <a:ln>
                            <a:noFill/>
                          </a:ln>
                          <a:solidFill>
                            <a:srgbClr val="0070C0"/>
                          </a:solidFill>
                          <a:effectLst/>
                          <a:latin typeface="+mn-lt"/>
                        </a:rPr>
                        <a:t>tô</a:t>
                      </a:r>
                      <a:endParaRPr kumimoji="0" lang="en-US" sz="1800" b="0" i="0" u="none" strike="noStrike" cap="none" normalizeH="0" baseline="0" dirty="0" smtClean="0">
                        <a:ln>
                          <a:noFill/>
                        </a:ln>
                        <a:solidFill>
                          <a:srgbClr val="0070C0"/>
                        </a:solidFill>
                        <a:effectLst/>
                        <a:latin typeface="+mn-lt"/>
                      </a:endParaRPr>
                    </a:p>
                    <a:p>
                      <a:endParaRPr lang="en-US" sz="1800" dirty="0"/>
                    </a:p>
                  </a:txBody>
                  <a:tcPr marT="45726" marB="45726" anchor="ctr"/>
                </a:tc>
                <a:tc>
                  <a:txBody>
                    <a:bodyPr/>
                    <a:lstStyle/>
                    <a:p>
                      <a:endParaRPr lang="en-US" sz="1800" dirty="0"/>
                    </a:p>
                  </a:txBody>
                  <a:tcPr marT="45726" marB="45726"/>
                </a:tc>
                <a:tc>
                  <a:txBody>
                    <a:bodyPr/>
                    <a:lstStyle/>
                    <a:p>
                      <a:endParaRPr lang="en-US" sz="1800"/>
                    </a:p>
                  </a:txBody>
                  <a:tcPr marT="45726" marB="45726"/>
                </a:tc>
                <a:tc>
                  <a:txBody>
                    <a:bodyPr/>
                    <a:lstStyle/>
                    <a:p>
                      <a:endParaRPr lang="en-US" sz="1800" dirty="0"/>
                    </a:p>
                  </a:txBody>
                  <a:tcPr marT="45726" marB="45726"/>
                </a:tc>
                <a:tc>
                  <a:txBody>
                    <a:bodyPr/>
                    <a:lstStyle/>
                    <a:p>
                      <a:endParaRPr lang="en-US" sz="1800" dirty="0"/>
                    </a:p>
                  </a:txBody>
                  <a:tcPr marT="45726" marB="45726"/>
                </a:tc>
                <a:extLst>
                  <a:ext uri="{0D108BD9-81ED-4DB2-BD59-A6C34878D82A}">
                    <a16:rowId xmlns="" xmlns:a16="http://schemas.microsoft.com/office/drawing/2014/main" val="10002"/>
                  </a:ext>
                </a:extLst>
              </a:tr>
              <a:tr h="9009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smtClean="0">
                          <a:solidFill>
                            <a:srgbClr val="0070C0"/>
                          </a:solidFill>
                          <a:latin typeface="+mn-lt"/>
                          <a:cs typeface="Arial" charset="0"/>
                        </a:rPr>
                        <a:t>Người</a:t>
                      </a:r>
                      <a:r>
                        <a:rPr lang="en-US" sz="1800" dirty="0" smtClean="0">
                          <a:solidFill>
                            <a:srgbClr val="0070C0"/>
                          </a:solidFill>
                          <a:latin typeface="+mn-lt"/>
                          <a:cs typeface="Arial" charset="0"/>
                        </a:rPr>
                        <a:t> </a:t>
                      </a:r>
                      <a:r>
                        <a:rPr lang="en-US" sz="1800" dirty="0" err="1" smtClean="0">
                          <a:solidFill>
                            <a:srgbClr val="0070C0"/>
                          </a:solidFill>
                          <a:latin typeface="+mn-lt"/>
                          <a:cs typeface="Arial" charset="0"/>
                        </a:rPr>
                        <a:t>lái</a:t>
                      </a:r>
                      <a:r>
                        <a:rPr lang="en-US" sz="1800" dirty="0" smtClean="0">
                          <a:solidFill>
                            <a:srgbClr val="0070C0"/>
                          </a:solidFill>
                          <a:latin typeface="+mn-lt"/>
                          <a:cs typeface="Arial" charset="0"/>
                        </a:rPr>
                        <a:t> </a:t>
                      </a:r>
                      <a:r>
                        <a:rPr lang="en-US" sz="1800" dirty="0" err="1" smtClean="0">
                          <a:solidFill>
                            <a:srgbClr val="0070C0"/>
                          </a:solidFill>
                          <a:latin typeface="+mn-lt"/>
                          <a:cs typeface="Arial" charset="0"/>
                        </a:rPr>
                        <a:t>xe</a:t>
                      </a:r>
                      <a:endParaRPr lang="en-US" sz="1800" dirty="0" smtClean="0">
                        <a:solidFill>
                          <a:srgbClr val="0070C0"/>
                        </a:solidFill>
                        <a:latin typeface="+mn-lt"/>
                        <a:cs typeface="Arial" charset="0"/>
                      </a:endParaRPr>
                    </a:p>
                    <a:p>
                      <a:pPr algn="ctr"/>
                      <a:endParaRPr lang="en-US" sz="1800" dirty="0">
                        <a:solidFill>
                          <a:srgbClr val="0070C0"/>
                        </a:solidFill>
                      </a:endParaRPr>
                    </a:p>
                  </a:txBody>
                  <a:tcPr marT="45726" marB="45726" anchor="ctr">
                    <a:solidFill>
                      <a:schemeClr val="bg1">
                        <a:alpha val="20000"/>
                      </a:schemeClr>
                    </a:solidFill>
                  </a:tcPr>
                </a:tc>
                <a:tc>
                  <a:txBody>
                    <a:bodyPr/>
                    <a:lstStyle/>
                    <a:p>
                      <a:endParaRPr lang="en-US" sz="1800" dirty="0"/>
                    </a:p>
                  </a:txBody>
                  <a:tcPr marT="45726" marB="45726">
                    <a:solidFill>
                      <a:schemeClr val="bg1">
                        <a:alpha val="20000"/>
                      </a:schemeClr>
                    </a:solidFill>
                  </a:tcPr>
                </a:tc>
                <a:tc>
                  <a:txBody>
                    <a:bodyPr/>
                    <a:lstStyle/>
                    <a:p>
                      <a:endParaRPr lang="en-US" sz="1800" dirty="0"/>
                    </a:p>
                  </a:txBody>
                  <a:tcPr marT="45726" marB="45726">
                    <a:solidFill>
                      <a:schemeClr val="bg1">
                        <a:alpha val="20000"/>
                      </a:schemeClr>
                    </a:solidFill>
                  </a:tcPr>
                </a:tc>
                <a:tc>
                  <a:txBody>
                    <a:bodyPr/>
                    <a:lstStyle/>
                    <a:p>
                      <a:endParaRPr lang="en-US" sz="1800" dirty="0"/>
                    </a:p>
                  </a:txBody>
                  <a:tcPr marT="45726" marB="45726">
                    <a:solidFill>
                      <a:schemeClr val="bg1">
                        <a:alpha val="20000"/>
                      </a:schemeClr>
                    </a:solidFill>
                  </a:tcPr>
                </a:tc>
                <a:tc>
                  <a:txBody>
                    <a:bodyPr/>
                    <a:lstStyle/>
                    <a:p>
                      <a:endParaRPr lang="en-US" sz="1800" dirty="0"/>
                    </a:p>
                  </a:txBody>
                  <a:tcPr marT="45726" marB="45726">
                    <a:solidFill>
                      <a:schemeClr val="bg1">
                        <a:alpha val="20000"/>
                      </a:schemeClr>
                    </a:solidFill>
                  </a:tcPr>
                </a:tc>
                <a:extLst>
                  <a:ext uri="{0D108BD9-81ED-4DB2-BD59-A6C34878D82A}">
                    <a16:rowId xmlns="" xmlns:a16="http://schemas.microsoft.com/office/drawing/2014/main" val="10003"/>
                  </a:ext>
                </a:extLst>
              </a:tr>
              <a:tr h="914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70C0"/>
                          </a:solidFill>
                          <a:latin typeface="+mn-lt"/>
                          <a:cs typeface="Arial" charset="0"/>
                        </a:rPr>
                        <a:t>Người bên</a:t>
                      </a:r>
                      <a:r>
                        <a:rPr lang="vi-VN" sz="1800" dirty="0" smtClean="0">
                          <a:solidFill>
                            <a:srgbClr val="0070C0"/>
                          </a:solidFill>
                          <a:latin typeface="+mn-lt"/>
                          <a:cs typeface="Arial" charset="0"/>
                        </a:rPr>
                        <a:t> </a:t>
                      </a:r>
                      <a:r>
                        <a:rPr lang="en-US" sz="1800" dirty="0" smtClean="0">
                          <a:solidFill>
                            <a:srgbClr val="0070C0"/>
                          </a:solidFill>
                          <a:latin typeface="+mn-lt"/>
                          <a:cs typeface="Arial" charset="0"/>
                        </a:rPr>
                        <a:t>đường</a:t>
                      </a:r>
                    </a:p>
                    <a:p>
                      <a:endParaRPr lang="en-US" sz="1800" dirty="0"/>
                    </a:p>
                  </a:txBody>
                  <a:tcPr marT="45726" marB="45726" anchor="ctr"/>
                </a:tc>
                <a:tc>
                  <a:txBody>
                    <a:bodyPr/>
                    <a:lstStyle/>
                    <a:p>
                      <a:endParaRPr lang="en-US" sz="1800" dirty="0"/>
                    </a:p>
                  </a:txBody>
                  <a:tcPr marT="45726" marB="45726"/>
                </a:tc>
                <a:tc>
                  <a:txBody>
                    <a:bodyPr/>
                    <a:lstStyle/>
                    <a:p>
                      <a:endParaRPr lang="en-US" sz="1800" dirty="0"/>
                    </a:p>
                  </a:txBody>
                  <a:tcPr marT="45726" marB="45726"/>
                </a:tc>
                <a:tc>
                  <a:txBody>
                    <a:bodyPr/>
                    <a:lstStyle/>
                    <a:p>
                      <a:endParaRPr lang="en-US" sz="1800" dirty="0"/>
                    </a:p>
                  </a:txBody>
                  <a:tcPr marT="45726" marB="45726"/>
                </a:tc>
                <a:tc>
                  <a:txBody>
                    <a:bodyPr/>
                    <a:lstStyle/>
                    <a:p>
                      <a:endParaRPr lang="en-US" sz="1800" dirty="0"/>
                    </a:p>
                  </a:txBody>
                  <a:tcPr marT="45726" marB="45726"/>
                </a:tc>
                <a:extLst>
                  <a:ext uri="{0D108BD9-81ED-4DB2-BD59-A6C34878D82A}">
                    <a16:rowId xmlns="" xmlns:a16="http://schemas.microsoft.com/office/drawing/2014/main" val="10004"/>
                  </a:ext>
                </a:extLst>
              </a:tr>
              <a:tr h="9009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err="1" smtClean="0">
                          <a:ln>
                            <a:noFill/>
                          </a:ln>
                          <a:solidFill>
                            <a:srgbClr val="0070C0"/>
                          </a:solidFill>
                          <a:effectLst/>
                          <a:latin typeface="+mn-lt"/>
                        </a:rPr>
                        <a:t>Cây</a:t>
                      </a:r>
                      <a:r>
                        <a:rPr kumimoji="0" lang="en-US" sz="1800" b="0" i="0" u="none" strike="noStrike" cap="none" normalizeH="0" baseline="0" dirty="0" smtClean="0">
                          <a:ln>
                            <a:noFill/>
                          </a:ln>
                          <a:solidFill>
                            <a:srgbClr val="0070C0"/>
                          </a:solidFill>
                          <a:effectLst/>
                          <a:latin typeface="+mn-lt"/>
                        </a:rPr>
                        <a:t> </a:t>
                      </a:r>
                      <a:r>
                        <a:rPr kumimoji="0" lang="en-US" sz="1800" b="0" i="0" u="none" strike="noStrike" cap="none" normalizeH="0" baseline="0" dirty="0" err="1" smtClean="0">
                          <a:ln>
                            <a:noFill/>
                          </a:ln>
                          <a:solidFill>
                            <a:srgbClr val="0070C0"/>
                          </a:solidFill>
                          <a:effectLst/>
                          <a:latin typeface="+mn-lt"/>
                        </a:rPr>
                        <a:t>cột</a:t>
                      </a:r>
                      <a:r>
                        <a:rPr kumimoji="0" lang="en-US" sz="1800" b="0" i="0" u="none" strike="noStrike" cap="none" normalizeH="0" baseline="0" dirty="0" smtClean="0">
                          <a:ln>
                            <a:noFill/>
                          </a:ln>
                          <a:solidFill>
                            <a:srgbClr val="0070C0"/>
                          </a:solidFill>
                          <a:effectLst/>
                          <a:latin typeface="+mn-lt"/>
                        </a:rPr>
                        <a:t> </a:t>
                      </a:r>
                      <a:r>
                        <a:rPr kumimoji="0" lang="en-US" sz="1800" b="0" i="0" u="none" strike="noStrike" cap="none" normalizeH="0" baseline="0" dirty="0" err="1" smtClean="0">
                          <a:ln>
                            <a:noFill/>
                          </a:ln>
                          <a:solidFill>
                            <a:srgbClr val="0070C0"/>
                          </a:solidFill>
                          <a:effectLst/>
                          <a:latin typeface="+mn-lt"/>
                        </a:rPr>
                        <a:t>điện</a:t>
                      </a:r>
                      <a:endParaRPr kumimoji="0" lang="en-US" sz="1800" b="0" i="0" u="none" strike="noStrike" cap="none" normalizeH="0" baseline="0" dirty="0" smtClean="0">
                        <a:ln>
                          <a:noFill/>
                        </a:ln>
                        <a:solidFill>
                          <a:srgbClr val="0070C0"/>
                        </a:solidFill>
                        <a:effectLst/>
                        <a:latin typeface="+mn-lt"/>
                      </a:endParaRPr>
                    </a:p>
                    <a:p>
                      <a:endParaRPr lang="en-US" sz="1800" dirty="0">
                        <a:solidFill>
                          <a:srgbClr val="0070C0"/>
                        </a:solidFill>
                      </a:endParaRPr>
                    </a:p>
                  </a:txBody>
                  <a:tcPr marT="45726" marB="45726" anchor="ctr">
                    <a:solidFill>
                      <a:schemeClr val="bg1">
                        <a:alpha val="20000"/>
                      </a:schemeClr>
                    </a:solidFill>
                  </a:tcPr>
                </a:tc>
                <a:tc>
                  <a:txBody>
                    <a:bodyPr/>
                    <a:lstStyle/>
                    <a:p>
                      <a:endParaRPr lang="en-US" sz="1800" dirty="0"/>
                    </a:p>
                  </a:txBody>
                  <a:tcPr marT="45726" marB="45726">
                    <a:solidFill>
                      <a:schemeClr val="bg1">
                        <a:alpha val="20000"/>
                      </a:schemeClr>
                    </a:solidFill>
                  </a:tcPr>
                </a:tc>
                <a:tc>
                  <a:txBody>
                    <a:bodyPr/>
                    <a:lstStyle/>
                    <a:p>
                      <a:endParaRPr lang="en-US" sz="1800" dirty="0"/>
                    </a:p>
                  </a:txBody>
                  <a:tcPr marT="45726" marB="45726">
                    <a:solidFill>
                      <a:schemeClr val="bg1">
                        <a:alpha val="20000"/>
                      </a:schemeClr>
                    </a:solidFill>
                  </a:tcPr>
                </a:tc>
                <a:tc>
                  <a:txBody>
                    <a:bodyPr/>
                    <a:lstStyle/>
                    <a:p>
                      <a:endParaRPr lang="en-US" sz="1800" dirty="0"/>
                    </a:p>
                  </a:txBody>
                  <a:tcPr marT="45726" marB="45726">
                    <a:solidFill>
                      <a:schemeClr val="bg1">
                        <a:alpha val="20000"/>
                      </a:schemeClr>
                    </a:solidFill>
                  </a:tcPr>
                </a:tc>
                <a:tc>
                  <a:txBody>
                    <a:bodyPr/>
                    <a:lstStyle/>
                    <a:p>
                      <a:endParaRPr lang="en-US" sz="1800" dirty="0"/>
                    </a:p>
                  </a:txBody>
                  <a:tcPr marT="45726" marB="45726">
                    <a:solidFill>
                      <a:schemeClr val="bg1">
                        <a:alpha val="20000"/>
                      </a:schemeClr>
                    </a:solidFill>
                  </a:tcPr>
                </a:tc>
                <a:extLst>
                  <a:ext uri="{0D108BD9-81ED-4DB2-BD59-A6C34878D82A}">
                    <a16:rowId xmlns="" xmlns:a16="http://schemas.microsoft.com/office/drawing/2014/main" val="10005"/>
                  </a:ext>
                </a:extLst>
              </a:tr>
            </a:tbl>
          </a:graphicData>
        </a:graphic>
      </p:graphicFrame>
      <p:sp>
        <p:nvSpPr>
          <p:cNvPr id="94251" name="Hộp Văn bản 6"/>
          <p:cNvSpPr txBox="1">
            <a:spLocks noChangeArrowheads="1"/>
          </p:cNvSpPr>
          <p:nvPr/>
        </p:nvSpPr>
        <p:spPr bwMode="auto">
          <a:xfrm>
            <a:off x="2362200" y="3193257"/>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latin typeface="VNI-Helve-Condense" pitchFamily="2" charset="0"/>
              </a:rPr>
              <a:t>x</a:t>
            </a:r>
          </a:p>
        </p:txBody>
      </p:sp>
      <p:sp>
        <p:nvSpPr>
          <p:cNvPr id="94252" name="Hộp Văn bản 7"/>
          <p:cNvSpPr txBox="1">
            <a:spLocks noChangeArrowheads="1"/>
          </p:cNvSpPr>
          <p:nvPr/>
        </p:nvSpPr>
        <p:spPr bwMode="auto">
          <a:xfrm>
            <a:off x="7315200" y="5936457"/>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latin typeface="VNI-Helve-Condense" pitchFamily="2" charset="0"/>
              </a:rPr>
              <a:t>x</a:t>
            </a:r>
          </a:p>
        </p:txBody>
      </p:sp>
      <p:sp>
        <p:nvSpPr>
          <p:cNvPr id="94253" name="Hộp Văn bản 8"/>
          <p:cNvSpPr txBox="1">
            <a:spLocks noChangeArrowheads="1"/>
          </p:cNvSpPr>
          <p:nvPr/>
        </p:nvSpPr>
        <p:spPr bwMode="auto">
          <a:xfrm>
            <a:off x="5638800" y="5098257"/>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latin typeface="VNI-Helve-Condense" pitchFamily="2" charset="0"/>
              </a:rPr>
              <a:t>x</a:t>
            </a:r>
          </a:p>
        </p:txBody>
      </p:sp>
      <p:sp>
        <p:nvSpPr>
          <p:cNvPr id="94254" name="Hộp Văn bản 9"/>
          <p:cNvSpPr txBox="1">
            <a:spLocks noChangeArrowheads="1"/>
          </p:cNvSpPr>
          <p:nvPr/>
        </p:nvSpPr>
        <p:spPr bwMode="auto">
          <a:xfrm>
            <a:off x="3886200" y="4183857"/>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latin typeface="VNI-Helve-Condense" pitchFamily="2" charset="0"/>
              </a:rPr>
              <a:t>x</a:t>
            </a:r>
          </a:p>
        </p:txBody>
      </p:sp>
      <p:sp>
        <p:nvSpPr>
          <p:cNvPr id="11" name="Hộp Văn bản 10"/>
          <p:cNvSpPr txBox="1">
            <a:spLocks noChangeArrowheads="1"/>
          </p:cNvSpPr>
          <p:nvPr/>
        </p:nvSpPr>
        <p:spPr bwMode="auto">
          <a:xfrm>
            <a:off x="2106614" y="4164807"/>
            <a:ext cx="1322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latin typeface="Times New Roman" panose="02020603050405020304" pitchFamily="18" charset="0"/>
                <a:cs typeface="Times New Roman" panose="02020603050405020304" pitchFamily="18" charset="0"/>
              </a:rPr>
              <a:t>Đứng yên</a:t>
            </a:r>
          </a:p>
        </p:txBody>
      </p:sp>
      <p:sp>
        <p:nvSpPr>
          <p:cNvPr id="12" name="Hộp Văn bản 11"/>
          <p:cNvSpPr txBox="1">
            <a:spLocks noChangeArrowheads="1"/>
          </p:cNvSpPr>
          <p:nvPr/>
        </p:nvSpPr>
        <p:spPr bwMode="auto">
          <a:xfrm>
            <a:off x="5395914" y="5941220"/>
            <a:ext cx="1323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latin typeface="Times New Roman" panose="02020603050405020304" pitchFamily="18" charset="0"/>
                <a:cs typeface="Times New Roman" panose="02020603050405020304" pitchFamily="18" charset="0"/>
              </a:rPr>
              <a:t>Đứng yên</a:t>
            </a:r>
          </a:p>
        </p:txBody>
      </p:sp>
      <p:sp>
        <p:nvSpPr>
          <p:cNvPr id="13" name="Hộp Văn bản 12"/>
          <p:cNvSpPr txBox="1">
            <a:spLocks noChangeArrowheads="1"/>
          </p:cNvSpPr>
          <p:nvPr/>
        </p:nvSpPr>
        <p:spPr bwMode="auto">
          <a:xfrm>
            <a:off x="6805613" y="4158457"/>
            <a:ext cx="1784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2000">
                <a:latin typeface="Times New Roman" panose="02020603050405020304" pitchFamily="18" charset="0"/>
                <a:cs typeface="Times New Roman" panose="02020603050405020304" pitchFamily="18" charset="0"/>
              </a:rPr>
              <a:t>Chuyển động</a:t>
            </a:r>
            <a:endParaRPr lang="en-US" altLang="en-US" sz="2000">
              <a:latin typeface="Times New Roman" panose="02020603050405020304" pitchFamily="18" charset="0"/>
              <a:cs typeface="Times New Roman" panose="02020603050405020304" pitchFamily="18" charset="0"/>
            </a:endParaRPr>
          </a:p>
        </p:txBody>
      </p:sp>
      <p:sp>
        <p:nvSpPr>
          <p:cNvPr id="14" name="Hộp Văn bản 13"/>
          <p:cNvSpPr txBox="1">
            <a:spLocks noChangeArrowheads="1"/>
          </p:cNvSpPr>
          <p:nvPr/>
        </p:nvSpPr>
        <p:spPr bwMode="auto">
          <a:xfrm>
            <a:off x="3643314" y="3326607"/>
            <a:ext cx="1323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dirty="0">
                <a:latin typeface="Times New Roman" panose="02020603050405020304" pitchFamily="18" charset="0"/>
                <a:cs typeface="Times New Roman" panose="02020603050405020304" pitchFamily="18" charset="0"/>
              </a:rPr>
              <a:t>Đứng yên</a:t>
            </a:r>
          </a:p>
        </p:txBody>
      </p:sp>
      <p:sp>
        <p:nvSpPr>
          <p:cNvPr id="15" name="Hộp Văn bản 14"/>
          <p:cNvSpPr txBox="1">
            <a:spLocks noChangeArrowheads="1"/>
          </p:cNvSpPr>
          <p:nvPr/>
        </p:nvSpPr>
        <p:spPr bwMode="auto">
          <a:xfrm>
            <a:off x="5053014" y="3345657"/>
            <a:ext cx="180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latin typeface="Times New Roman" panose="02020603050405020304" pitchFamily="18" charset="0"/>
                <a:cs typeface="Times New Roman" panose="02020603050405020304" pitchFamily="18" charset="0"/>
              </a:rPr>
              <a:t>Chuyển động</a:t>
            </a:r>
          </a:p>
        </p:txBody>
      </p:sp>
      <p:sp>
        <p:nvSpPr>
          <p:cNvPr id="16" name="Hộp Văn bản 15"/>
          <p:cNvSpPr txBox="1">
            <a:spLocks noChangeArrowheads="1"/>
          </p:cNvSpPr>
          <p:nvPr/>
        </p:nvSpPr>
        <p:spPr bwMode="auto">
          <a:xfrm>
            <a:off x="1814513" y="5058570"/>
            <a:ext cx="180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latin typeface="Times New Roman" panose="02020603050405020304" pitchFamily="18" charset="0"/>
                <a:cs typeface="Times New Roman" panose="02020603050405020304" pitchFamily="18" charset="0"/>
              </a:rPr>
              <a:t>Chuyển động</a:t>
            </a:r>
          </a:p>
        </p:txBody>
      </p:sp>
      <p:sp>
        <p:nvSpPr>
          <p:cNvPr id="17" name="Hộp Văn bản 16"/>
          <p:cNvSpPr txBox="1">
            <a:spLocks noChangeArrowheads="1"/>
          </p:cNvSpPr>
          <p:nvPr/>
        </p:nvSpPr>
        <p:spPr bwMode="auto">
          <a:xfrm>
            <a:off x="3478214" y="5098257"/>
            <a:ext cx="180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latin typeface="Times New Roman" panose="02020603050405020304" pitchFamily="18" charset="0"/>
                <a:cs typeface="Times New Roman" panose="02020603050405020304" pitchFamily="18" charset="0"/>
              </a:rPr>
              <a:t>Chuyển động</a:t>
            </a:r>
          </a:p>
        </p:txBody>
      </p:sp>
      <p:sp>
        <p:nvSpPr>
          <p:cNvPr id="18" name="Hộp Văn bản 17"/>
          <p:cNvSpPr txBox="1">
            <a:spLocks noChangeArrowheads="1"/>
          </p:cNvSpPr>
          <p:nvPr/>
        </p:nvSpPr>
        <p:spPr bwMode="auto">
          <a:xfrm>
            <a:off x="6805614" y="5049045"/>
            <a:ext cx="180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2000">
                <a:latin typeface="Times New Roman" panose="02020603050405020304" pitchFamily="18" charset="0"/>
                <a:cs typeface="Times New Roman" panose="02020603050405020304" pitchFamily="18" charset="0"/>
              </a:rPr>
              <a:t>Đứng yên</a:t>
            </a:r>
            <a:endParaRPr lang="en-US" altLang="en-US" sz="2000">
              <a:latin typeface="Times New Roman" panose="02020603050405020304" pitchFamily="18" charset="0"/>
              <a:cs typeface="Times New Roman" panose="02020603050405020304" pitchFamily="18" charset="0"/>
            </a:endParaRPr>
          </a:p>
        </p:txBody>
      </p:sp>
      <p:sp>
        <p:nvSpPr>
          <p:cNvPr id="19" name="Hộp Văn bản 18"/>
          <p:cNvSpPr txBox="1">
            <a:spLocks noChangeArrowheads="1"/>
          </p:cNvSpPr>
          <p:nvPr/>
        </p:nvSpPr>
        <p:spPr bwMode="auto">
          <a:xfrm>
            <a:off x="6805614" y="3312320"/>
            <a:ext cx="180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latin typeface="Times New Roman" panose="02020603050405020304" pitchFamily="18" charset="0"/>
                <a:cs typeface="Times New Roman" panose="02020603050405020304" pitchFamily="18" charset="0"/>
              </a:rPr>
              <a:t>Chuyển động</a:t>
            </a:r>
          </a:p>
        </p:txBody>
      </p:sp>
      <p:sp>
        <p:nvSpPr>
          <p:cNvPr id="20" name="Hộp Văn bản 19"/>
          <p:cNvSpPr txBox="1">
            <a:spLocks noChangeArrowheads="1"/>
          </p:cNvSpPr>
          <p:nvPr/>
        </p:nvSpPr>
        <p:spPr bwMode="auto">
          <a:xfrm>
            <a:off x="3478214" y="5976145"/>
            <a:ext cx="180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latin typeface="Times New Roman" panose="02020603050405020304" pitchFamily="18" charset="0"/>
                <a:cs typeface="Times New Roman" panose="02020603050405020304" pitchFamily="18" charset="0"/>
              </a:rPr>
              <a:t>Chuyển động</a:t>
            </a:r>
          </a:p>
        </p:txBody>
      </p:sp>
      <p:sp>
        <p:nvSpPr>
          <p:cNvPr id="21" name="Hộp Văn bản 20"/>
          <p:cNvSpPr txBox="1">
            <a:spLocks noChangeArrowheads="1"/>
          </p:cNvSpPr>
          <p:nvPr/>
        </p:nvSpPr>
        <p:spPr bwMode="auto">
          <a:xfrm>
            <a:off x="1828800" y="5988845"/>
            <a:ext cx="180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latin typeface="Times New Roman" panose="02020603050405020304" pitchFamily="18" charset="0"/>
                <a:cs typeface="Times New Roman" panose="02020603050405020304" pitchFamily="18" charset="0"/>
              </a:rPr>
              <a:t>Chuyển động</a:t>
            </a:r>
          </a:p>
        </p:txBody>
      </p:sp>
      <p:sp>
        <p:nvSpPr>
          <p:cNvPr id="22" name="Hộp Văn bản 21"/>
          <p:cNvSpPr txBox="1">
            <a:spLocks noChangeArrowheads="1"/>
          </p:cNvSpPr>
          <p:nvPr/>
        </p:nvSpPr>
        <p:spPr bwMode="auto">
          <a:xfrm>
            <a:off x="5106989" y="4158457"/>
            <a:ext cx="1804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latin typeface="Times New Roman" panose="02020603050405020304" pitchFamily="18" charset="0"/>
                <a:cs typeface="Times New Roman" panose="02020603050405020304" pitchFamily="18" charset="0"/>
              </a:rPr>
              <a:t>Chuyển động</a:t>
            </a:r>
          </a:p>
        </p:txBody>
      </p:sp>
      <p:sp>
        <p:nvSpPr>
          <p:cNvPr id="24"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1. 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8610600" y="823913"/>
            <a:ext cx="3529014" cy="5709255"/>
          </a:xfrm>
          <a:prstGeom prst="rect">
            <a:avLst/>
          </a:prstGeom>
          <a:noFill/>
        </p:spPr>
        <p:txBody>
          <a:bodyPr wrap="square" rtlCol="0">
            <a:spAutoFit/>
          </a:bodyPr>
          <a:lstStyle/>
          <a:p>
            <a:pPr algn="just"/>
            <a:r>
              <a:rPr lang="vi-VN" b="1" dirty="0" smtClean="0">
                <a:latin typeface="+mj-lt"/>
              </a:rPr>
              <a:t>1</a:t>
            </a:r>
            <a:r>
              <a:rPr lang="vi-VN" dirty="0" smtClean="0">
                <a:latin typeface="+mj-lt"/>
              </a:rPr>
              <a:t>. Ô tô đứng yên so với người lái xe nhưng chuyển động so với người bên đường và cây cột điện.</a:t>
            </a:r>
          </a:p>
          <a:p>
            <a:pPr algn="just"/>
            <a:endParaRPr lang="vi-VN" sz="1100" dirty="0" smtClean="0">
              <a:latin typeface="+mj-lt"/>
            </a:endParaRPr>
          </a:p>
          <a:p>
            <a:pPr algn="just"/>
            <a:r>
              <a:rPr lang="vi-VN" b="1" dirty="0" smtClean="0">
                <a:latin typeface="+mj-lt"/>
              </a:rPr>
              <a:t>2</a:t>
            </a:r>
            <a:r>
              <a:rPr lang="vi-VN" dirty="0" smtClean="0">
                <a:latin typeface="+mj-lt"/>
              </a:rPr>
              <a:t>. Người lái xe đứng yên so với ô tô nhưng lại chuyển động so với người bên đường và cây cột điện.</a:t>
            </a:r>
          </a:p>
          <a:p>
            <a:pPr algn="just"/>
            <a:endParaRPr lang="vi-VN" sz="1100" dirty="0" smtClean="0">
              <a:latin typeface="+mj-lt"/>
            </a:endParaRPr>
          </a:p>
          <a:p>
            <a:pPr algn="just"/>
            <a:r>
              <a:rPr lang="vi-VN" b="1" dirty="0" smtClean="0">
                <a:latin typeface="+mj-lt"/>
              </a:rPr>
              <a:t>3</a:t>
            </a:r>
            <a:r>
              <a:rPr lang="vi-VN" dirty="0" smtClean="0">
                <a:latin typeface="+mj-lt"/>
              </a:rPr>
              <a:t>. Người bên đường chuyển động so với ô tô và người lái xe nhưng đứng yên so với cột điện.</a:t>
            </a:r>
          </a:p>
          <a:p>
            <a:pPr algn="just"/>
            <a:endParaRPr lang="vi-VN" sz="1100" dirty="0" smtClean="0">
              <a:latin typeface="+mj-lt"/>
            </a:endParaRPr>
          </a:p>
          <a:p>
            <a:pPr algn="just"/>
            <a:r>
              <a:rPr lang="vi-VN" b="1" dirty="0" smtClean="0">
                <a:latin typeface="+mj-lt"/>
              </a:rPr>
              <a:t>4</a:t>
            </a:r>
            <a:r>
              <a:rPr lang="vi-VN" dirty="0" smtClean="0">
                <a:latin typeface="+mj-lt"/>
              </a:rPr>
              <a:t>. Cột điện chuyển động so với ô tô và người lái xe nhưng đứng yên so với người bên đường.</a:t>
            </a: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arn(inVertical)">
                                      <p:cBhvr>
                                        <p:cTn id="63" dur="500"/>
                                        <p:tgtEl>
                                          <p:spTgt spid="2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arn(inVertical)">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2">
                                            <p:txEl>
                                              <p:pRg st="0" end="0"/>
                                            </p:txEl>
                                          </p:spTgt>
                                        </p:tgtEl>
                                        <p:attrNameLst>
                                          <p:attrName>style.visibility</p:attrName>
                                        </p:attrNameLst>
                                      </p:cBhvr>
                                      <p:to>
                                        <p:strVal val="visible"/>
                                      </p:to>
                                    </p:set>
                                    <p:animEffect transition="in" filter="wipe(up)">
                                      <p:cBhvr>
                                        <p:cTn id="73" dur="500"/>
                                        <p:tgtEl>
                                          <p:spTgt spid="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2">
                                            <p:txEl>
                                              <p:pRg st="2" end="2"/>
                                            </p:txEl>
                                          </p:spTgt>
                                        </p:tgtEl>
                                        <p:attrNameLst>
                                          <p:attrName>style.visibility</p:attrName>
                                        </p:attrNameLst>
                                      </p:cBhvr>
                                      <p:to>
                                        <p:strVal val="visible"/>
                                      </p:to>
                                    </p:set>
                                    <p:animEffect transition="in" filter="wipe(up)">
                                      <p:cBhvr>
                                        <p:cTn id="78" dur="500"/>
                                        <p:tgtEl>
                                          <p:spTgt spid="2">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up)">
                                      <p:cBhvr>
                                        <p:cTn id="83" dur="500"/>
                                        <p:tgtEl>
                                          <p:spTgt spid="2">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2">
                                            <p:txEl>
                                              <p:pRg st="6" end="6"/>
                                            </p:txEl>
                                          </p:spTgt>
                                        </p:tgtEl>
                                        <p:attrNameLst>
                                          <p:attrName>style.visibility</p:attrName>
                                        </p:attrNameLst>
                                      </p:cBhvr>
                                      <p:to>
                                        <p:strVal val="visible"/>
                                      </p:to>
                                    </p:set>
                                    <p:animEffect transition="in" filter="wipe(up)">
                                      <p:cBhvr>
                                        <p:cTn id="8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3541" name="Picture 5" descr="d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09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8" name="Rectangle 2"/>
          <p:cNvSpPr>
            <a:spLocks noGrp="1" noChangeArrowheads="1"/>
          </p:cNvSpPr>
          <p:nvPr>
            <p:ph idx="1"/>
          </p:nvPr>
        </p:nvSpPr>
        <p:spPr>
          <a:xfrm>
            <a:off x="152400" y="609600"/>
            <a:ext cx="3352800" cy="838200"/>
          </a:xfrm>
        </p:spPr>
        <p:txBody>
          <a:bodyPr/>
          <a:lstStyle/>
          <a:p>
            <a:pPr eaLnBrk="1" hangingPunct="1">
              <a:buFont typeface="Wingdings" panose="05000000000000000000" pitchFamily="2" charset="2"/>
              <a:buNone/>
              <a:defRPr/>
            </a:pPr>
            <a:r>
              <a:rPr lang="en-US" sz="2400" b="1" u="sng" dirty="0" smtClean="0">
                <a:solidFill>
                  <a:schemeClr val="tx1"/>
                </a:solidFill>
                <a:latin typeface="Arial" panose="020B0604020202020204" pitchFamily="34" charset="0"/>
                <a:cs typeface="Arial" panose="020B0604020202020204" pitchFamily="34" charset="0"/>
              </a:rPr>
              <a:t>IV</a:t>
            </a:r>
            <a:r>
              <a:rPr lang="vi-VN" sz="2400" b="1" u="sng" dirty="0" smtClean="0">
                <a:solidFill>
                  <a:schemeClr val="tx1"/>
                </a:solidFill>
                <a:latin typeface="Arial" panose="020B0604020202020204" pitchFamily="34" charset="0"/>
                <a:cs typeface="Arial" panose="020B0604020202020204" pitchFamily="34" charset="0"/>
              </a:rPr>
              <a:t>.</a:t>
            </a:r>
            <a:r>
              <a:rPr lang="en-US" sz="2400" b="1" u="sng" dirty="0" smtClean="0">
                <a:solidFill>
                  <a:schemeClr val="tx1"/>
                </a:solidFill>
                <a:latin typeface="Arial" panose="020B0604020202020204" pitchFamily="34" charset="0"/>
                <a:cs typeface="Arial" panose="020B0604020202020204" pitchFamily="34" charset="0"/>
              </a:rPr>
              <a:t> </a:t>
            </a:r>
            <a:r>
              <a:rPr lang="en-US" sz="2400" b="1" u="sng" dirty="0">
                <a:solidFill>
                  <a:schemeClr val="tx1"/>
                </a:solidFill>
                <a:latin typeface="Arial" panose="020B0604020202020204" pitchFamily="34" charset="0"/>
                <a:cs typeface="Arial" panose="020B0604020202020204" pitchFamily="34" charset="0"/>
              </a:rPr>
              <a:t>Vận dụng</a:t>
            </a:r>
          </a:p>
        </p:txBody>
      </p:sp>
      <p:sp>
        <p:nvSpPr>
          <p:cNvPr id="35845" name="Text Box 4"/>
          <p:cNvSpPr txBox="1">
            <a:spLocks noChangeArrowheads="1"/>
          </p:cNvSpPr>
          <p:nvPr/>
        </p:nvSpPr>
        <p:spPr bwMode="auto">
          <a:xfrm>
            <a:off x="152400" y="1257301"/>
            <a:ext cx="4114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ClrTx/>
              <a:buSzTx/>
              <a:buFontTx/>
              <a:buNone/>
              <a:defRPr/>
            </a:pPr>
            <a:r>
              <a:rPr lang="en-US" altLang="en-US" sz="2800" dirty="0"/>
              <a:t>C11: Có người nói: “Khi khoảng cách từ vật tới vật mốc không thay đổi thì vật đứng yên so với vật mốc</a:t>
            </a:r>
            <a:r>
              <a:rPr lang="en-US" altLang="en-US" sz="2800" dirty="0" smtClean="0"/>
              <a:t>”.</a:t>
            </a:r>
            <a:r>
              <a:rPr lang="vi-VN" altLang="en-US" sz="2800" dirty="0" smtClean="0"/>
              <a:t> T</a:t>
            </a:r>
            <a:r>
              <a:rPr lang="en-US" altLang="en-US" sz="2800" dirty="0" smtClean="0"/>
              <a:t>heo </a:t>
            </a:r>
            <a:r>
              <a:rPr lang="en-US" altLang="en-US" sz="2800" dirty="0"/>
              <a:t>em, nói như thế có phải lúc nào cũng đúng không? </a:t>
            </a:r>
            <a:r>
              <a:rPr lang="en-US" altLang="en-US" sz="2800" dirty="0" err="1"/>
              <a:t>Hãy</a:t>
            </a:r>
            <a:r>
              <a:rPr lang="en-US" altLang="en-US" sz="2800" dirty="0"/>
              <a:t> </a:t>
            </a:r>
            <a:r>
              <a:rPr lang="en-US" altLang="en-US" sz="2800" dirty="0" err="1"/>
              <a:t>tìm</a:t>
            </a:r>
            <a:r>
              <a:rPr lang="en-US" altLang="en-US" sz="2800" dirty="0"/>
              <a:t> </a:t>
            </a:r>
            <a:r>
              <a:rPr lang="en-US" altLang="en-US" sz="2800" dirty="0" err="1"/>
              <a:t>ví</a:t>
            </a:r>
            <a:r>
              <a:rPr lang="en-US" altLang="en-US" sz="2800" dirty="0"/>
              <a:t> </a:t>
            </a:r>
            <a:r>
              <a:rPr lang="en-US" altLang="en-US" sz="2800" dirty="0" err="1"/>
              <a:t>dụ</a:t>
            </a:r>
            <a:r>
              <a:rPr lang="en-US" altLang="en-US" sz="2800" dirty="0"/>
              <a:t> minh </a:t>
            </a:r>
            <a:r>
              <a:rPr lang="en-US" altLang="en-US" sz="2800" dirty="0" err="1"/>
              <a:t>họa</a:t>
            </a:r>
            <a:r>
              <a:rPr lang="en-US" altLang="en-US" sz="2800" dirty="0"/>
              <a:t> </a:t>
            </a:r>
            <a:r>
              <a:rPr lang="en-US" altLang="en-US" sz="2800" dirty="0" err="1"/>
              <a:t>cho</a:t>
            </a:r>
            <a:r>
              <a:rPr lang="en-US" altLang="en-US" sz="2800" dirty="0"/>
              <a:t> </a:t>
            </a:r>
            <a:r>
              <a:rPr lang="en-US" altLang="en-US" sz="2800" dirty="0" err="1"/>
              <a:t>lập</a:t>
            </a:r>
            <a:r>
              <a:rPr lang="en-US" altLang="en-US" sz="2800" dirty="0"/>
              <a:t> </a:t>
            </a:r>
            <a:r>
              <a:rPr lang="en-US" altLang="en-US" sz="2800" dirty="0" err="1"/>
              <a:t>luận</a:t>
            </a:r>
            <a:r>
              <a:rPr lang="en-US" altLang="en-US" sz="2800" dirty="0"/>
              <a:t> </a:t>
            </a:r>
            <a:r>
              <a:rPr lang="en-US" altLang="en-US" sz="2800" dirty="0" err="1"/>
              <a:t>của</a:t>
            </a:r>
            <a:r>
              <a:rPr lang="en-US" altLang="en-US" sz="2800" dirty="0"/>
              <a:t> </a:t>
            </a:r>
            <a:r>
              <a:rPr lang="en-US" altLang="en-US" sz="2800" dirty="0" err="1"/>
              <a:t>mình</a:t>
            </a:r>
            <a:r>
              <a:rPr lang="en-US" altLang="en-US" sz="2800" dirty="0"/>
              <a:t>.  	</a:t>
            </a:r>
          </a:p>
        </p:txBody>
      </p:sp>
      <p:sp>
        <p:nvSpPr>
          <p:cNvPr id="193542" name="Text Box 6"/>
          <p:cNvSpPr txBox="1">
            <a:spLocks noChangeArrowheads="1"/>
          </p:cNvSpPr>
          <p:nvPr/>
        </p:nvSpPr>
        <p:spPr bwMode="auto">
          <a:xfrm>
            <a:off x="6781800" y="1226523"/>
            <a:ext cx="52578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3200" u="sng" dirty="0">
                <a:latin typeface="Arial" panose="020B0604020202020204" pitchFamily="34" charset="0"/>
              </a:rPr>
              <a:t>Trả </a:t>
            </a:r>
            <a:r>
              <a:rPr lang="en-US" sz="3200" u="sng" dirty="0" smtClean="0">
                <a:latin typeface="Arial" panose="020B0604020202020204" pitchFamily="34" charset="0"/>
              </a:rPr>
              <a:t>lời:</a:t>
            </a:r>
            <a:r>
              <a:rPr lang="vi-VN" sz="3200" dirty="0" smtClean="0">
                <a:latin typeface="Arial" panose="020B0604020202020204" pitchFamily="34" charset="0"/>
              </a:rPr>
              <a:t> </a:t>
            </a:r>
            <a:r>
              <a:rPr lang="en-US" altLang="en-US" sz="2800" dirty="0" smtClean="0">
                <a:latin typeface="Arial" panose="020B0604020202020204" pitchFamily="34" charset="0"/>
              </a:rPr>
              <a:t>Khoảng </a:t>
            </a:r>
            <a:r>
              <a:rPr lang="en-US" altLang="en-US" sz="2800" dirty="0">
                <a:latin typeface="Arial" panose="020B0604020202020204" pitchFamily="34" charset="0"/>
              </a:rPr>
              <a:t>cách từ vật tới vật mốc không thay đổi thì vật đứng yên, nói như </a:t>
            </a:r>
            <a:r>
              <a:rPr lang="en-US" altLang="en-US" sz="2800" dirty="0" smtClean="0">
                <a:latin typeface="Arial" panose="020B0604020202020204" pitchFamily="34" charset="0"/>
              </a:rPr>
              <a:t>vậy</a:t>
            </a:r>
            <a:r>
              <a:rPr lang="vi-VN" altLang="en-US" sz="2800" dirty="0" smtClean="0">
                <a:latin typeface="Arial" panose="020B0604020202020204" pitchFamily="34" charset="0"/>
              </a:rPr>
              <a:t> </a:t>
            </a:r>
            <a:r>
              <a:rPr lang="en-US" altLang="en-US" sz="2800" dirty="0" smtClean="0">
                <a:latin typeface="Arial" panose="020B0604020202020204" pitchFamily="34" charset="0"/>
              </a:rPr>
              <a:t>không </a:t>
            </a:r>
            <a:r>
              <a:rPr lang="en-US" altLang="en-US" sz="2800" dirty="0">
                <a:latin typeface="Arial" panose="020B0604020202020204" pitchFamily="34" charset="0"/>
              </a:rPr>
              <a:t>phải lúc nào cũng </a:t>
            </a:r>
            <a:r>
              <a:rPr lang="en-US" altLang="en-US" sz="2800" dirty="0" smtClean="0">
                <a:latin typeface="Arial" panose="020B0604020202020204" pitchFamily="34" charset="0"/>
              </a:rPr>
              <a:t>đúng,</a:t>
            </a:r>
            <a:r>
              <a:rPr lang="vi-VN" altLang="en-US" sz="2800" dirty="0" smtClean="0">
                <a:latin typeface="Arial" panose="020B0604020202020204" pitchFamily="34" charset="0"/>
              </a:rPr>
              <a:t> </a:t>
            </a:r>
            <a:r>
              <a:rPr lang="en-US" altLang="en-US" sz="2800" dirty="0" smtClean="0">
                <a:latin typeface="Arial" panose="020B0604020202020204" pitchFamily="34" charset="0"/>
              </a:rPr>
              <a:t>có </a:t>
            </a:r>
            <a:r>
              <a:rPr lang="en-US" altLang="en-US" sz="2800" dirty="0">
                <a:latin typeface="Arial" panose="020B0604020202020204" pitchFamily="34" charset="0"/>
              </a:rPr>
              <a:t>trường hợp sai.</a:t>
            </a:r>
          </a:p>
          <a:p>
            <a:pPr algn="just">
              <a:defRPr/>
            </a:pPr>
            <a:r>
              <a:rPr lang="en-US" altLang="en-US" sz="2800" dirty="0" smtClean="0">
                <a:latin typeface="Arial" panose="020B0604020202020204" pitchFamily="34" charset="0"/>
              </a:rPr>
              <a:t>VD</a:t>
            </a:r>
            <a:r>
              <a:rPr lang="vi-VN" altLang="en-US" sz="2800" dirty="0" smtClean="0">
                <a:latin typeface="Arial" panose="020B0604020202020204" pitchFamily="34" charset="0"/>
              </a:rPr>
              <a:t>:</a:t>
            </a:r>
            <a:r>
              <a:rPr lang="en-US" altLang="en-US" sz="2800" dirty="0" smtClean="0">
                <a:latin typeface="Arial" panose="020B0604020202020204" pitchFamily="34" charset="0"/>
              </a:rPr>
              <a:t> </a:t>
            </a:r>
            <a:r>
              <a:rPr lang="en-US" altLang="en-US" sz="2800" dirty="0">
                <a:latin typeface="Arial" panose="020B0604020202020204" pitchFamily="34" charset="0"/>
              </a:rPr>
              <a:t>như vật chuyển động tròn</a:t>
            </a:r>
          </a:p>
          <a:p>
            <a:pPr algn="just">
              <a:defRPr/>
            </a:pPr>
            <a:r>
              <a:rPr lang="en-US" altLang="en-US" sz="2800" dirty="0">
                <a:latin typeface="Arial" panose="020B0604020202020204" pitchFamily="34" charset="0"/>
              </a:rPr>
              <a:t> </a:t>
            </a:r>
            <a:r>
              <a:rPr lang="en-US" altLang="en-US" sz="2800" dirty="0" err="1">
                <a:latin typeface="Arial" panose="020B0604020202020204" pitchFamily="34" charset="0"/>
              </a:rPr>
              <a:t>quanh</a:t>
            </a:r>
            <a:r>
              <a:rPr lang="en-US" altLang="en-US" sz="2800" dirty="0">
                <a:latin typeface="Arial" panose="020B0604020202020204" pitchFamily="34" charset="0"/>
              </a:rPr>
              <a:t> </a:t>
            </a:r>
            <a:r>
              <a:rPr lang="en-US" altLang="en-US" sz="2800" dirty="0" err="1">
                <a:latin typeface="Arial" panose="020B0604020202020204" pitchFamily="34" charset="0"/>
              </a:rPr>
              <a:t>vật</a:t>
            </a:r>
            <a:r>
              <a:rPr lang="en-US" altLang="en-US" sz="2800" dirty="0">
                <a:latin typeface="Arial" panose="020B0604020202020204" pitchFamily="34" charset="0"/>
              </a:rPr>
              <a:t> </a:t>
            </a:r>
            <a:r>
              <a:rPr lang="en-US" altLang="en-US" sz="2800" dirty="0" err="1">
                <a:latin typeface="Arial" panose="020B0604020202020204" pitchFamily="34" charset="0"/>
              </a:rPr>
              <a:t>mốc</a:t>
            </a:r>
            <a:r>
              <a:rPr lang="en-US" altLang="en-US" sz="2800" dirty="0">
                <a:latin typeface="Arial" panose="020B0604020202020204" pitchFamily="34" charset="0"/>
              </a:rPr>
              <a:t>.</a:t>
            </a:r>
          </a:p>
          <a:p>
            <a:pPr algn="just">
              <a:defRPr/>
            </a:pPr>
            <a:r>
              <a:rPr lang="en-US" sz="2800" dirty="0">
                <a:latin typeface="Arial" panose="020B0604020202020204" pitchFamily="34" charset="0"/>
                <a:sym typeface="Wingdings" pitchFamily="2" charset="2"/>
              </a:rPr>
              <a:t> </a:t>
            </a:r>
            <a:r>
              <a:rPr lang="en-US" sz="2800" dirty="0" err="1">
                <a:latin typeface="Arial" panose="020B0604020202020204" pitchFamily="34" charset="0"/>
              </a:rPr>
              <a:t>Chuyển</a:t>
            </a:r>
            <a:r>
              <a:rPr lang="en-US" sz="2800" dirty="0">
                <a:latin typeface="Arial" panose="020B0604020202020204" pitchFamily="34" charset="0"/>
              </a:rPr>
              <a:t> </a:t>
            </a:r>
            <a:r>
              <a:rPr lang="en-US" sz="2800" dirty="0" err="1">
                <a:latin typeface="Arial" panose="020B0604020202020204" pitchFamily="34" charset="0"/>
              </a:rPr>
              <a:t>động</a:t>
            </a:r>
            <a:r>
              <a:rPr lang="en-US" sz="2800" dirty="0">
                <a:latin typeface="Arial" panose="020B0604020202020204" pitchFamily="34" charset="0"/>
              </a:rPr>
              <a:t> </a:t>
            </a:r>
            <a:r>
              <a:rPr lang="en-US" sz="2800" dirty="0" err="1">
                <a:latin typeface="Arial" panose="020B0604020202020204" pitchFamily="34" charset="0"/>
              </a:rPr>
              <a:t>tròn</a:t>
            </a:r>
            <a:r>
              <a:rPr lang="en-US" sz="2800" dirty="0">
                <a:latin typeface="Arial" panose="020B0604020202020204" pitchFamily="34" charset="0"/>
              </a:rPr>
              <a:t> </a:t>
            </a:r>
            <a:r>
              <a:rPr lang="en-US" sz="2800" dirty="0" err="1">
                <a:latin typeface="Arial" panose="020B0604020202020204" pitchFamily="34" charset="0"/>
              </a:rPr>
              <a:t>của</a:t>
            </a:r>
            <a:r>
              <a:rPr lang="en-US" sz="2800" dirty="0">
                <a:latin typeface="Arial" panose="020B0604020202020204" pitchFamily="34" charset="0"/>
              </a:rPr>
              <a:t> </a:t>
            </a:r>
            <a:r>
              <a:rPr lang="en-US" sz="2800" dirty="0" err="1">
                <a:latin typeface="Arial" panose="020B0604020202020204" pitchFamily="34" charset="0"/>
              </a:rPr>
              <a:t>đầu</a:t>
            </a:r>
            <a:r>
              <a:rPr lang="en-US" sz="2800" dirty="0">
                <a:latin typeface="Arial" panose="020B0604020202020204" pitchFamily="34" charset="0"/>
              </a:rPr>
              <a:t> </a:t>
            </a:r>
            <a:r>
              <a:rPr lang="en-US" sz="2800" dirty="0" err="1">
                <a:latin typeface="Arial" panose="020B0604020202020204" pitchFamily="34" charset="0"/>
              </a:rPr>
              <a:t>kim</a:t>
            </a:r>
            <a:r>
              <a:rPr lang="en-US" sz="2800" dirty="0">
                <a:latin typeface="Arial" panose="020B0604020202020204" pitchFamily="34" charset="0"/>
              </a:rPr>
              <a:t> </a:t>
            </a:r>
            <a:r>
              <a:rPr lang="en-US" sz="2800" dirty="0" err="1">
                <a:latin typeface="Arial" panose="020B0604020202020204" pitchFamily="34" charset="0"/>
              </a:rPr>
              <a:t>đồng</a:t>
            </a:r>
            <a:r>
              <a:rPr lang="en-US" sz="2800" dirty="0">
                <a:latin typeface="Arial" panose="020B0604020202020204" pitchFamily="34" charset="0"/>
              </a:rPr>
              <a:t> </a:t>
            </a:r>
            <a:r>
              <a:rPr lang="en-US" sz="2800" dirty="0" err="1">
                <a:latin typeface="Arial" panose="020B0604020202020204" pitchFamily="34" charset="0"/>
              </a:rPr>
              <a:t>hồ</a:t>
            </a:r>
            <a:r>
              <a:rPr lang="en-US" sz="2800" dirty="0">
                <a:latin typeface="Arial" panose="020B0604020202020204" pitchFamily="34" charset="0"/>
              </a:rPr>
              <a:t>.</a:t>
            </a:r>
          </a:p>
        </p:txBody>
      </p:sp>
      <p:sp>
        <p:nvSpPr>
          <p:cNvPr id="8"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1. 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3542"/>
                                        </p:tgtEl>
                                        <p:attrNameLst>
                                          <p:attrName>style.visibility</p:attrName>
                                        </p:attrNameLst>
                                      </p:cBhvr>
                                      <p:to>
                                        <p:strVal val="visible"/>
                                      </p:to>
                                    </p:set>
                                    <p:animEffect transition="in" filter="blinds(horizontal)">
                                      <p:cBhvr>
                                        <p:cTn id="7" dur="500"/>
                                        <p:tgtEl>
                                          <p:spTgt spid="193542"/>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1" fill="hold">
                                          <p:stCondLst>
                                            <p:cond delay="0"/>
                                          </p:stCondLst>
                                        </p:cTn>
                                        <p:tgtEl>
                                          <p:spTgt spid="193541"/>
                                        </p:tgtEl>
                                        <p:attrNameLst>
                                          <p:attrName>style.visibility</p:attrName>
                                        </p:attrNameLst>
                                      </p:cBhvr>
                                      <p:to>
                                        <p:strVal val="visible"/>
                                      </p:to>
                                    </p:set>
                                    <p:animEffect transition="in" filter="circle(in)">
                                      <p:cBhvr>
                                        <p:cTn id="11" dur="2000"/>
                                        <p:tgtEl>
                                          <p:spTgt spid="193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103216" y="609599"/>
            <a:ext cx="6248400" cy="5957673"/>
          </a:xfrm>
        </p:spPr>
        <p:txBody>
          <a:bodyPr>
            <a:normAutofit/>
          </a:bodyPr>
          <a:lstStyle/>
          <a:p>
            <a:pPr algn="just"/>
            <a:r>
              <a:rPr lang="vi-VN" altLang="en-US" sz="2400" dirty="0" smtClean="0">
                <a:latin typeface="Times New Roman" panose="02020603050405020304" pitchFamily="18" charset="0"/>
                <a:cs typeface="Times New Roman" panose="02020603050405020304" pitchFamily="18" charset="0"/>
              </a:rPr>
              <a:t>Chuyển </a:t>
            </a:r>
            <a:r>
              <a:rPr lang="vi-VN" altLang="en-US" sz="2400" dirty="0">
                <a:latin typeface="Times New Roman" panose="02020603050405020304" pitchFamily="18" charset="0"/>
                <a:cs typeface="Times New Roman" panose="02020603050405020304" pitchFamily="18" charset="0"/>
              </a:rPr>
              <a:t>động là gì, đứng yên là gì?</a:t>
            </a:r>
          </a:p>
          <a:p>
            <a:pPr algn="just"/>
            <a:r>
              <a:rPr lang="vi-VN" altLang="en-US" sz="2400" dirty="0" smtClean="0">
                <a:latin typeface="Times New Roman" panose="02020603050405020304" pitchFamily="18" charset="0"/>
                <a:cs typeface="Times New Roman" panose="02020603050405020304" pitchFamily="18" charset="0"/>
              </a:rPr>
              <a:t>Thế </a:t>
            </a:r>
            <a:r>
              <a:rPr lang="vi-VN" altLang="en-US" sz="2400" dirty="0">
                <a:latin typeface="Times New Roman" panose="02020603050405020304" pitchFamily="18" charset="0"/>
                <a:cs typeface="Times New Roman" panose="02020603050405020304" pitchFamily="18" charset="0"/>
              </a:rPr>
              <a:t>nào là chuyển động đều, chuyển động không đều? </a:t>
            </a:r>
          </a:p>
          <a:p>
            <a:pPr algn="just"/>
            <a:r>
              <a:rPr lang="vi-VN" altLang="en-US" sz="2400" dirty="0" smtClean="0">
                <a:latin typeface="Times New Roman" panose="02020603050405020304" pitchFamily="18" charset="0"/>
                <a:cs typeface="Times New Roman" panose="02020603050405020304" pitchFamily="18" charset="0"/>
              </a:rPr>
              <a:t>Lực </a:t>
            </a:r>
            <a:r>
              <a:rPr lang="vi-VN" altLang="en-US" sz="2400" dirty="0">
                <a:latin typeface="Times New Roman" panose="02020603050405020304" pitchFamily="18" charset="0"/>
                <a:cs typeface="Times New Roman" panose="02020603050405020304" pitchFamily="18" charset="0"/>
              </a:rPr>
              <a:t>có quan hệ với vận tốc như thế nào?</a:t>
            </a:r>
          </a:p>
          <a:p>
            <a:pPr algn="just"/>
            <a:r>
              <a:rPr lang="vi-VN" altLang="en-US" sz="2400" dirty="0" smtClean="0">
                <a:latin typeface="Times New Roman" panose="02020603050405020304" pitchFamily="18" charset="0"/>
                <a:cs typeface="Times New Roman" panose="02020603050405020304" pitchFamily="18" charset="0"/>
              </a:rPr>
              <a:t>Quán </a:t>
            </a:r>
            <a:r>
              <a:rPr lang="vi-VN" altLang="en-US" sz="2400" dirty="0">
                <a:latin typeface="Times New Roman" panose="02020603050405020304" pitchFamily="18" charset="0"/>
                <a:cs typeface="Times New Roman" panose="02020603050405020304" pitchFamily="18" charset="0"/>
              </a:rPr>
              <a:t>tính là gì?</a:t>
            </a:r>
          </a:p>
          <a:p>
            <a:pPr algn="just"/>
            <a:r>
              <a:rPr lang="vi-VN" altLang="en-US" sz="2400" dirty="0" smtClean="0">
                <a:latin typeface="Times New Roman" panose="02020603050405020304" pitchFamily="18" charset="0"/>
                <a:cs typeface="Times New Roman" panose="02020603050405020304" pitchFamily="18" charset="0"/>
              </a:rPr>
              <a:t>Áp </a:t>
            </a:r>
            <a:r>
              <a:rPr lang="vi-VN" altLang="en-US" sz="2400" dirty="0">
                <a:latin typeface="Times New Roman" panose="02020603050405020304" pitchFamily="18" charset="0"/>
                <a:cs typeface="Times New Roman" panose="02020603050405020304" pitchFamily="18" charset="0"/>
              </a:rPr>
              <a:t>suất là </a:t>
            </a:r>
            <a:r>
              <a:rPr lang="vi-VN" altLang="en-US" sz="2400" dirty="0" smtClean="0">
                <a:latin typeface="Times New Roman" panose="02020603050405020304" pitchFamily="18" charset="0"/>
                <a:cs typeface="Times New Roman" panose="02020603050405020304" pitchFamily="18" charset="0"/>
              </a:rPr>
              <a:t>gì? </a:t>
            </a:r>
            <a:r>
              <a:rPr lang="vi-VN" altLang="en-US" sz="2400" dirty="0">
                <a:latin typeface="Times New Roman" panose="02020603050405020304" pitchFamily="18" charset="0"/>
                <a:cs typeface="Times New Roman" panose="02020603050405020304" pitchFamily="18" charset="0"/>
              </a:rPr>
              <a:t>Áp suất gây ra bởi chất rắn, chất lỏng, áp suất khí quyển có gì khác nhau?</a:t>
            </a:r>
          </a:p>
          <a:p>
            <a:pPr algn="just"/>
            <a:r>
              <a:rPr lang="vi-VN" altLang="en-US" sz="2400" dirty="0" smtClean="0">
                <a:latin typeface="Times New Roman" panose="02020603050405020304" pitchFamily="18" charset="0"/>
                <a:cs typeface="Times New Roman" panose="02020603050405020304" pitchFamily="18" charset="0"/>
              </a:rPr>
              <a:t>Lực </a:t>
            </a:r>
            <a:r>
              <a:rPr lang="vi-VN" altLang="en-US" sz="2400" dirty="0">
                <a:latin typeface="Times New Roman" panose="02020603050405020304" pitchFamily="18" charset="0"/>
                <a:cs typeface="Times New Roman" panose="02020603050405020304" pitchFamily="18" charset="0"/>
              </a:rPr>
              <a:t>đẩy Ác-si-met là gì? Khi nào thì vật nổi, khi nào thì vật chìm?</a:t>
            </a:r>
          </a:p>
          <a:p>
            <a:pPr algn="just"/>
            <a:r>
              <a:rPr lang="vi-VN" altLang="en-US" sz="2400" dirty="0" smtClean="0">
                <a:latin typeface="Times New Roman" panose="02020603050405020304" pitchFamily="18" charset="0"/>
                <a:cs typeface="Times New Roman" panose="02020603050405020304" pitchFamily="18" charset="0"/>
              </a:rPr>
              <a:t>Công </a:t>
            </a:r>
            <a:r>
              <a:rPr lang="vi-VN" altLang="en-US" sz="2400" dirty="0">
                <a:latin typeface="Times New Roman" panose="02020603050405020304" pitchFamily="18" charset="0"/>
                <a:cs typeface="Times New Roman" panose="02020603050405020304" pitchFamily="18" charset="0"/>
              </a:rPr>
              <a:t>Cơ học là gì?</a:t>
            </a:r>
          </a:p>
          <a:p>
            <a:pPr algn="just"/>
            <a:r>
              <a:rPr lang="vi-VN" altLang="en-US" sz="2400" dirty="0" smtClean="0">
                <a:latin typeface="Times New Roman" panose="02020603050405020304" pitchFamily="18" charset="0"/>
                <a:cs typeface="Times New Roman" panose="02020603050405020304" pitchFamily="18" charset="0"/>
              </a:rPr>
              <a:t>Công </a:t>
            </a:r>
            <a:r>
              <a:rPr lang="vi-VN" altLang="en-US" sz="2400" dirty="0">
                <a:latin typeface="Times New Roman" panose="02020603050405020304" pitchFamily="18" charset="0"/>
                <a:cs typeface="Times New Roman" panose="02020603050405020304" pitchFamily="18" charset="0"/>
              </a:rPr>
              <a:t>suất đặc trưng cho tính chất nào của việc thực hiện công? </a:t>
            </a:r>
          </a:p>
          <a:p>
            <a:pPr algn="just"/>
            <a:r>
              <a:rPr lang="vi-VN" altLang="en-US" sz="2400" dirty="0" smtClean="0">
                <a:latin typeface="Times New Roman" panose="02020603050405020304" pitchFamily="18" charset="0"/>
                <a:cs typeface="Times New Roman" panose="02020603050405020304" pitchFamily="18" charset="0"/>
              </a:rPr>
              <a:t>Cơ </a:t>
            </a:r>
            <a:r>
              <a:rPr lang="vi-VN" altLang="en-US" sz="2400" dirty="0">
                <a:latin typeface="Times New Roman" panose="02020603050405020304" pitchFamily="18" charset="0"/>
                <a:cs typeface="Times New Roman" panose="02020603050405020304" pitchFamily="18" charset="0"/>
              </a:rPr>
              <a:t>năng, động năng, thế năng là gì ?</a:t>
            </a:r>
            <a:endParaRPr lang="en-US" altLang="en-US" sz="2400" dirty="0">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bwMode="auto">
          <a:xfrm>
            <a:off x="2743200" y="-152400"/>
            <a:ext cx="5867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300" b="1" kern="0" dirty="0">
                <a:solidFill>
                  <a:srgbClr val="FF00FF"/>
                </a:solidFill>
                <a:effectLst>
                  <a:outerShdw blurRad="38100" dist="38100" dir="2700000" algn="tl">
                    <a:srgbClr val="C0C0C0"/>
                  </a:outerShdw>
                </a:effectLst>
                <a:latin typeface="+mn-lt"/>
              </a:rPr>
              <a:t>CHƯƠNG I: CƠ HỌC</a:t>
            </a:r>
          </a:p>
        </p:txBody>
      </p:sp>
      <p:pic>
        <p:nvPicPr>
          <p:cNvPr id="286722" name="Picture 2" descr="Huyền thoại bác học Acsim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962" y="3588435"/>
            <a:ext cx="5238750" cy="3276601"/>
          </a:xfrm>
          <a:prstGeom prst="rect">
            <a:avLst/>
          </a:prstGeom>
          <a:noFill/>
          <a:extLst>
            <a:ext uri="{909E8E84-426E-40DD-AFC4-6F175D3DCCD1}">
              <a14:hiddenFill xmlns:a14="http://schemas.microsoft.com/office/drawing/2010/main">
                <a:solidFill>
                  <a:srgbClr val="FFFFFF"/>
                </a:solidFill>
              </a14:hiddenFill>
            </a:ext>
          </a:extLst>
        </p:spPr>
      </p:pic>
      <p:pic>
        <p:nvPicPr>
          <p:cNvPr id="286724" name="Picture 4" descr="Bình dưỡng khí oxy cần thiết cho người lặn sâu | by Hồng Nhung Lê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46537" y="621322"/>
            <a:ext cx="4417423" cy="259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68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6724"/>
                                        </p:tgtEl>
                                        <p:attrNameLst>
                                          <p:attrName>style.visibility</p:attrName>
                                        </p:attrNameLst>
                                      </p:cBhvr>
                                      <p:to>
                                        <p:strVal val="visible"/>
                                      </p:to>
                                    </p:set>
                                    <p:animEffect transition="in" filter="wipe(down)">
                                      <p:cBhvr>
                                        <p:cTn id="7" dur="500"/>
                                        <p:tgtEl>
                                          <p:spTgt spid="2867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6722"/>
                                        </p:tgtEl>
                                        <p:attrNameLst>
                                          <p:attrName>style.visibility</p:attrName>
                                        </p:attrNameLst>
                                      </p:cBhvr>
                                      <p:to>
                                        <p:strVal val="visible"/>
                                      </p:to>
                                    </p:set>
                                    <p:animEffect transition="in" filter="wipe(down)">
                                      <p:cBhvr>
                                        <p:cTn id="12" dur="500"/>
                                        <p:tgtEl>
                                          <p:spTgt spid="2867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5778">
                                            <p:txEl>
                                              <p:pRg st="0" end="0"/>
                                            </p:txEl>
                                          </p:spTgt>
                                        </p:tgtEl>
                                        <p:attrNameLst>
                                          <p:attrName>style.visibility</p:attrName>
                                        </p:attrNameLst>
                                      </p:cBhvr>
                                      <p:to>
                                        <p:strVal val="visible"/>
                                      </p:to>
                                    </p:set>
                                    <p:animEffect transition="in" filter="wipe(up)">
                                      <p:cBhvr>
                                        <p:cTn id="17" dur="500"/>
                                        <p:tgtEl>
                                          <p:spTgt spid="7577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5778">
                                            <p:txEl>
                                              <p:pRg st="1" end="1"/>
                                            </p:txEl>
                                          </p:spTgt>
                                        </p:tgtEl>
                                        <p:attrNameLst>
                                          <p:attrName>style.visibility</p:attrName>
                                        </p:attrNameLst>
                                      </p:cBhvr>
                                      <p:to>
                                        <p:strVal val="visible"/>
                                      </p:to>
                                    </p:set>
                                    <p:animEffect transition="in" filter="wipe(up)">
                                      <p:cBhvr>
                                        <p:cTn id="22" dur="500"/>
                                        <p:tgtEl>
                                          <p:spTgt spid="7577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5778">
                                            <p:txEl>
                                              <p:pRg st="2" end="2"/>
                                            </p:txEl>
                                          </p:spTgt>
                                        </p:tgtEl>
                                        <p:attrNameLst>
                                          <p:attrName>style.visibility</p:attrName>
                                        </p:attrNameLst>
                                      </p:cBhvr>
                                      <p:to>
                                        <p:strVal val="visible"/>
                                      </p:to>
                                    </p:set>
                                    <p:animEffect transition="in" filter="wipe(up)">
                                      <p:cBhvr>
                                        <p:cTn id="27" dur="500"/>
                                        <p:tgtEl>
                                          <p:spTgt spid="7577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5778">
                                            <p:txEl>
                                              <p:pRg st="3" end="3"/>
                                            </p:txEl>
                                          </p:spTgt>
                                        </p:tgtEl>
                                        <p:attrNameLst>
                                          <p:attrName>style.visibility</p:attrName>
                                        </p:attrNameLst>
                                      </p:cBhvr>
                                      <p:to>
                                        <p:strVal val="visible"/>
                                      </p:to>
                                    </p:set>
                                    <p:animEffect transition="in" filter="wipe(up)">
                                      <p:cBhvr>
                                        <p:cTn id="32" dur="500"/>
                                        <p:tgtEl>
                                          <p:spTgt spid="7577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5778">
                                            <p:txEl>
                                              <p:pRg st="4" end="4"/>
                                            </p:txEl>
                                          </p:spTgt>
                                        </p:tgtEl>
                                        <p:attrNameLst>
                                          <p:attrName>style.visibility</p:attrName>
                                        </p:attrNameLst>
                                      </p:cBhvr>
                                      <p:to>
                                        <p:strVal val="visible"/>
                                      </p:to>
                                    </p:set>
                                    <p:animEffect transition="in" filter="wipe(up)">
                                      <p:cBhvr>
                                        <p:cTn id="37" dur="500"/>
                                        <p:tgtEl>
                                          <p:spTgt spid="7577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5778">
                                            <p:txEl>
                                              <p:pRg st="5" end="5"/>
                                            </p:txEl>
                                          </p:spTgt>
                                        </p:tgtEl>
                                        <p:attrNameLst>
                                          <p:attrName>style.visibility</p:attrName>
                                        </p:attrNameLst>
                                      </p:cBhvr>
                                      <p:to>
                                        <p:strVal val="visible"/>
                                      </p:to>
                                    </p:set>
                                    <p:animEffect transition="in" filter="wipe(up)">
                                      <p:cBhvr>
                                        <p:cTn id="42" dur="500"/>
                                        <p:tgtEl>
                                          <p:spTgt spid="7577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5778">
                                            <p:txEl>
                                              <p:pRg st="6" end="6"/>
                                            </p:txEl>
                                          </p:spTgt>
                                        </p:tgtEl>
                                        <p:attrNameLst>
                                          <p:attrName>style.visibility</p:attrName>
                                        </p:attrNameLst>
                                      </p:cBhvr>
                                      <p:to>
                                        <p:strVal val="visible"/>
                                      </p:to>
                                    </p:set>
                                    <p:animEffect transition="in" filter="wipe(up)">
                                      <p:cBhvr>
                                        <p:cTn id="47" dur="500"/>
                                        <p:tgtEl>
                                          <p:spTgt spid="75778">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5778">
                                            <p:txEl>
                                              <p:pRg st="7" end="7"/>
                                            </p:txEl>
                                          </p:spTgt>
                                        </p:tgtEl>
                                        <p:attrNameLst>
                                          <p:attrName>style.visibility</p:attrName>
                                        </p:attrNameLst>
                                      </p:cBhvr>
                                      <p:to>
                                        <p:strVal val="visible"/>
                                      </p:to>
                                    </p:set>
                                    <p:animEffect transition="in" filter="wipe(up)">
                                      <p:cBhvr>
                                        <p:cTn id="52" dur="500"/>
                                        <p:tgtEl>
                                          <p:spTgt spid="75778">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75778">
                                            <p:txEl>
                                              <p:pRg st="8" end="8"/>
                                            </p:txEl>
                                          </p:spTgt>
                                        </p:tgtEl>
                                        <p:attrNameLst>
                                          <p:attrName>style.visibility</p:attrName>
                                        </p:attrNameLst>
                                      </p:cBhvr>
                                      <p:to>
                                        <p:strVal val="visible"/>
                                      </p:to>
                                    </p:set>
                                    <p:animEffect transition="in" filter="wipe(up)">
                                      <p:cBhvr>
                                        <p:cTn id="57" dur="500"/>
                                        <p:tgtEl>
                                          <p:spTgt spid="757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Bài 1. CHUYỂN ĐỘNG CƠ HỌC</a:t>
            </a:r>
            <a:endParaRPr lang="en-US" sz="3900" b="1" kern="0" dirty="0">
              <a:solidFill>
                <a:srgbClr val="FF00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6" name="Rectangle 2"/>
          <p:cNvSpPr>
            <a:spLocks noGrp="1" noChangeArrowheads="1"/>
          </p:cNvSpPr>
          <p:nvPr>
            <p:ph idx="1"/>
          </p:nvPr>
        </p:nvSpPr>
        <p:spPr>
          <a:xfrm>
            <a:off x="181707" y="2133600"/>
            <a:ext cx="8763000" cy="838200"/>
          </a:xfrm>
        </p:spPr>
        <p:txBody>
          <a:bodyPr>
            <a:normAutofit/>
          </a:bodyPr>
          <a:lstStyle/>
          <a:p>
            <a:pPr eaLnBrk="1" hangingPunct="1">
              <a:buFont typeface="Wingdings" panose="05000000000000000000" pitchFamily="2" charset="2"/>
              <a:buNone/>
            </a:pPr>
            <a:r>
              <a:rPr lang="en-US" altLang="en-US" sz="2400" b="1" u="sng" dirty="0" smtClean="0">
                <a:solidFill>
                  <a:schemeClr val="tx1"/>
                </a:solidFill>
                <a:latin typeface="Arial" panose="020B0604020202020204" pitchFamily="34" charset="0"/>
                <a:cs typeface="Arial" panose="020B0604020202020204" pitchFamily="34" charset="0"/>
              </a:rPr>
              <a:t>II</a:t>
            </a:r>
            <a:r>
              <a:rPr lang="vi-VN" altLang="en-US" sz="2400" b="1" u="sng" dirty="0" smtClean="0">
                <a:solidFill>
                  <a:schemeClr val="tx1"/>
                </a:solidFill>
                <a:latin typeface="Arial" panose="020B0604020202020204" pitchFamily="34" charset="0"/>
                <a:cs typeface="Arial" panose="020B0604020202020204" pitchFamily="34" charset="0"/>
              </a:rPr>
              <a:t>. </a:t>
            </a:r>
            <a:r>
              <a:rPr lang="en-US" altLang="en-US" sz="2400" b="1" u="sng" dirty="0" smtClean="0">
                <a:solidFill>
                  <a:schemeClr val="tx1"/>
                </a:solidFill>
                <a:latin typeface="Arial" panose="020B0604020202020204" pitchFamily="34" charset="0"/>
                <a:cs typeface="Arial" panose="020B0604020202020204" pitchFamily="34" charset="0"/>
              </a:rPr>
              <a:t>Tính </a:t>
            </a:r>
            <a:r>
              <a:rPr lang="en-US" altLang="en-US" sz="2400" b="1" u="sng" dirty="0">
                <a:solidFill>
                  <a:schemeClr val="tx1"/>
                </a:solidFill>
                <a:latin typeface="Arial" panose="020B0604020202020204" pitchFamily="34" charset="0"/>
                <a:cs typeface="Arial" panose="020B0604020202020204" pitchFamily="34" charset="0"/>
              </a:rPr>
              <a:t>tương đối của chuyển động và đứng yên</a:t>
            </a:r>
          </a:p>
        </p:txBody>
      </p:sp>
      <p:sp>
        <p:nvSpPr>
          <p:cNvPr id="11" name="Text Box 12"/>
          <p:cNvSpPr txBox="1">
            <a:spLocks noChangeArrowheads="1"/>
          </p:cNvSpPr>
          <p:nvPr/>
        </p:nvSpPr>
        <p:spPr bwMode="auto">
          <a:xfrm>
            <a:off x="199292" y="2667000"/>
            <a:ext cx="118403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vi-VN" altLang="en-US" sz="2400" dirty="0" smtClean="0">
                <a:solidFill>
                  <a:srgbClr val="CC0099"/>
                </a:solidFill>
                <a:latin typeface="Arial" panose="020B0604020202020204" pitchFamily="34" charset="0"/>
              </a:rPr>
              <a:t>- Chuyển động và đứng yên có tính tương đối vì một vật có thể chuyển động so với vật này nhưng lại đứng yên so với vật khác.</a:t>
            </a:r>
            <a:endParaRPr lang="en-US" altLang="en-US" sz="2400" dirty="0">
              <a:solidFill>
                <a:srgbClr val="D60093"/>
              </a:solidFill>
              <a:latin typeface="Arial" panose="020B0604020202020204" pitchFamily="34" charset="0"/>
            </a:endParaRPr>
          </a:p>
        </p:txBody>
      </p:sp>
      <p:sp>
        <p:nvSpPr>
          <p:cNvPr id="12" name="Chỗ dành sẵn cho Nội dung 2"/>
          <p:cNvSpPr txBox="1">
            <a:spLocks/>
          </p:cNvSpPr>
          <p:nvPr/>
        </p:nvSpPr>
        <p:spPr>
          <a:xfrm>
            <a:off x="140676" y="3424425"/>
            <a:ext cx="11898923" cy="1909575"/>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auto">
              <a:lnSpc>
                <a:spcPct val="150000"/>
              </a:lnSpc>
              <a:buFont typeface="Wingdings 3" charset="2"/>
              <a:buNone/>
              <a:defRPr/>
            </a:pPr>
            <a:r>
              <a:rPr lang="en-US" altLang="en-US" sz="2400" b="1" u="sng" dirty="0" smtClean="0">
                <a:solidFill>
                  <a:schemeClr val="tx1"/>
                </a:solidFill>
                <a:latin typeface="Arial" panose="020B0604020202020204" pitchFamily="34" charset="0"/>
                <a:cs typeface="Arial" panose="020B0604020202020204" pitchFamily="34" charset="0"/>
              </a:rPr>
              <a:t>III</a:t>
            </a:r>
            <a:r>
              <a:rPr lang="vi-VN" altLang="en-US" sz="2400" b="1" u="sng" dirty="0" smtClean="0">
                <a:solidFill>
                  <a:schemeClr val="tx1"/>
                </a:solidFill>
                <a:latin typeface="Arial" panose="020B0604020202020204" pitchFamily="34" charset="0"/>
                <a:cs typeface="Arial" panose="020B0604020202020204" pitchFamily="34" charset="0"/>
              </a:rPr>
              <a:t>.</a:t>
            </a:r>
            <a:r>
              <a:rPr lang="en-US" altLang="en-US" sz="2400" b="1" u="sng" dirty="0" smtClean="0">
                <a:solidFill>
                  <a:schemeClr val="tx1"/>
                </a:solidFill>
                <a:latin typeface="Arial" panose="020B0604020202020204" pitchFamily="34" charset="0"/>
                <a:cs typeface="Arial" panose="020B0604020202020204" pitchFamily="34" charset="0"/>
              </a:rPr>
              <a:t> Một số chuyển động thường gặp</a:t>
            </a:r>
          </a:p>
          <a:p>
            <a:pPr marL="0" indent="0" algn="just" fontAlgn="auto">
              <a:spcBef>
                <a:spcPts val="0"/>
              </a:spcBef>
              <a:buFont typeface="Wingdings 3" charset="2"/>
              <a:buNone/>
              <a:defRPr/>
            </a:pPr>
            <a:r>
              <a:rPr lang="vi-VN" altLang="en-US" sz="2400" dirty="0" smtClean="0">
                <a:solidFill>
                  <a:srgbClr val="CC0099"/>
                </a:solidFill>
                <a:latin typeface="Arial" panose="020B0604020202020204" pitchFamily="34" charset="0"/>
                <a:cs typeface="Arial" panose="020B0604020202020204" pitchFamily="34" charset="0"/>
              </a:rPr>
              <a:t>- </a:t>
            </a:r>
            <a:r>
              <a:rPr lang="en-US" altLang="en-US" sz="2400" dirty="0" smtClean="0">
                <a:solidFill>
                  <a:srgbClr val="CC0099"/>
                </a:solidFill>
                <a:latin typeface="Arial" panose="020B0604020202020204" pitchFamily="34" charset="0"/>
                <a:cs typeface="Arial" panose="020B0604020202020204" pitchFamily="34" charset="0"/>
              </a:rPr>
              <a:t>Các dạng chuyển động cơ học thường gặp là chuyển động thẳng, chuyển động cong và chuyển động tròn.</a:t>
            </a:r>
          </a:p>
          <a:p>
            <a:pPr marL="0" indent="0" algn="just" fontAlgn="auto">
              <a:lnSpc>
                <a:spcPct val="150000"/>
              </a:lnSpc>
              <a:buFont typeface="Wingdings 3" charset="2"/>
              <a:buNone/>
              <a:defRPr/>
            </a:pPr>
            <a:endParaRPr lang="en-US" altLang="en-US" sz="2400" dirty="0">
              <a:latin typeface="Arial" panose="020B0604020202020204" pitchFamily="34" charset="0"/>
              <a:cs typeface="Arial" panose="020B0604020202020204" pitchFamily="34" charset="0"/>
            </a:endParaRPr>
          </a:p>
        </p:txBody>
      </p:sp>
      <p:sp>
        <p:nvSpPr>
          <p:cNvPr id="13" name="Text Box 12"/>
          <p:cNvSpPr txBox="1">
            <a:spLocks noChangeArrowheads="1"/>
          </p:cNvSpPr>
          <p:nvPr/>
        </p:nvSpPr>
        <p:spPr bwMode="auto">
          <a:xfrm>
            <a:off x="152400" y="990600"/>
            <a:ext cx="1196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vi-VN" altLang="en-US" sz="2400" dirty="0" smtClean="0">
                <a:solidFill>
                  <a:srgbClr val="CC0099"/>
                </a:solidFill>
                <a:latin typeface="Arial" panose="020B0604020202020204" pitchFamily="34" charset="0"/>
              </a:rPr>
              <a:t>- Để biết 1 vật là chuyển động hay đứng yên ta căn cứ vào vị trí của vật đó so với vật mốc. Nếu vị trí của vật thay đổi so với vật mốc thì vật đó chuyển động. Nếu vị trí của vật đó không thay đổi so với vật mốc thì vật đó đứng yên.</a:t>
            </a:r>
            <a:endParaRPr lang="en-US" altLang="en-US" sz="2400" dirty="0">
              <a:solidFill>
                <a:srgbClr val="D60093"/>
              </a:solidFill>
              <a:latin typeface="Arial" panose="020B0604020202020204" pitchFamily="34" charset="0"/>
            </a:endParaRPr>
          </a:p>
        </p:txBody>
      </p:sp>
      <p:sp>
        <p:nvSpPr>
          <p:cNvPr id="14" name="Rectangle 34"/>
          <p:cNvSpPr txBox="1">
            <a:spLocks noChangeArrowheads="1"/>
          </p:cNvSpPr>
          <p:nvPr/>
        </p:nvSpPr>
        <p:spPr>
          <a:xfrm>
            <a:off x="181707" y="609600"/>
            <a:ext cx="11102199" cy="53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80000"/>
              </a:lnSpc>
              <a:spcAft>
                <a:spcPts val="0"/>
              </a:spcAft>
              <a:buFont typeface="Wingdings" panose="05000000000000000000" pitchFamily="2" charset="2"/>
              <a:buNone/>
            </a:pPr>
            <a:r>
              <a:rPr lang="en-US" altLang="en-US" sz="2400" b="1" u="sng" dirty="0" smtClean="0">
                <a:latin typeface="Arial" panose="020B0604020202020204" pitchFamily="34" charset="0"/>
                <a:cs typeface="Arial" panose="020B0604020202020204" pitchFamily="34" charset="0"/>
              </a:rPr>
              <a:t>I</a:t>
            </a:r>
            <a:r>
              <a:rPr lang="vi-VN" altLang="en-US" sz="2400" b="1" u="sng" dirty="0" smtClean="0">
                <a:latin typeface="Arial" panose="020B0604020202020204" pitchFamily="34" charset="0"/>
                <a:cs typeface="Arial" panose="020B0604020202020204" pitchFamily="34" charset="0"/>
              </a:rPr>
              <a:t>. </a:t>
            </a:r>
            <a:r>
              <a:rPr lang="en-US" altLang="en-US" sz="2400" b="1" u="sng" dirty="0" smtClean="0">
                <a:latin typeface="Arial" panose="020B0604020202020204" pitchFamily="34" charset="0"/>
                <a:cs typeface="Arial" panose="020B0604020202020204" pitchFamily="34" charset="0"/>
              </a:rPr>
              <a:t>Làm thế nào để biết một vật chuyển động hay đứng yên?</a:t>
            </a:r>
            <a:endParaRPr lang="en-US" alt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6041869"/>
      </p:ext>
    </p:extLst>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Bài 1. CHUYỂN ĐỘNG CƠ HỌC</a:t>
            </a:r>
            <a:endParaRPr lang="en-US" sz="3900" b="1" kern="0" dirty="0">
              <a:solidFill>
                <a:srgbClr val="FF00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6" name="Rectangle 2"/>
          <p:cNvSpPr>
            <a:spLocks noGrp="1" noChangeArrowheads="1"/>
          </p:cNvSpPr>
          <p:nvPr>
            <p:ph idx="1"/>
          </p:nvPr>
        </p:nvSpPr>
        <p:spPr>
          <a:xfrm>
            <a:off x="181707" y="2133600"/>
            <a:ext cx="8763000" cy="838200"/>
          </a:xfrm>
        </p:spPr>
        <p:txBody>
          <a:bodyPr>
            <a:normAutofit/>
          </a:bodyPr>
          <a:lstStyle/>
          <a:p>
            <a:pPr eaLnBrk="1" hangingPunct="1">
              <a:buFont typeface="Wingdings" panose="05000000000000000000" pitchFamily="2" charset="2"/>
              <a:buNone/>
            </a:pPr>
            <a:r>
              <a:rPr lang="en-US" altLang="en-US" sz="2400" b="1" u="sng" dirty="0" smtClean="0">
                <a:solidFill>
                  <a:schemeClr val="tx1"/>
                </a:solidFill>
                <a:latin typeface="Arial" panose="020B0604020202020204" pitchFamily="34" charset="0"/>
                <a:cs typeface="Arial" panose="020B0604020202020204" pitchFamily="34" charset="0"/>
              </a:rPr>
              <a:t>II</a:t>
            </a:r>
            <a:r>
              <a:rPr lang="vi-VN" altLang="en-US" sz="2400" b="1" u="sng" dirty="0" smtClean="0">
                <a:solidFill>
                  <a:schemeClr val="tx1"/>
                </a:solidFill>
                <a:latin typeface="Arial" panose="020B0604020202020204" pitchFamily="34" charset="0"/>
                <a:cs typeface="Arial" panose="020B0604020202020204" pitchFamily="34" charset="0"/>
              </a:rPr>
              <a:t>. </a:t>
            </a:r>
            <a:r>
              <a:rPr lang="en-US" altLang="en-US" sz="2400" b="1" u="sng" dirty="0" smtClean="0">
                <a:solidFill>
                  <a:schemeClr val="tx1"/>
                </a:solidFill>
                <a:latin typeface="Arial" panose="020B0604020202020204" pitchFamily="34" charset="0"/>
                <a:cs typeface="Arial" panose="020B0604020202020204" pitchFamily="34" charset="0"/>
              </a:rPr>
              <a:t>Tính </a:t>
            </a:r>
            <a:r>
              <a:rPr lang="en-US" altLang="en-US" sz="2400" b="1" u="sng" dirty="0">
                <a:solidFill>
                  <a:schemeClr val="tx1"/>
                </a:solidFill>
                <a:latin typeface="Arial" panose="020B0604020202020204" pitchFamily="34" charset="0"/>
                <a:cs typeface="Arial" panose="020B0604020202020204" pitchFamily="34" charset="0"/>
              </a:rPr>
              <a:t>tương đối của chuyển động và đứng yên</a:t>
            </a:r>
          </a:p>
        </p:txBody>
      </p:sp>
      <p:sp>
        <p:nvSpPr>
          <p:cNvPr id="11" name="Text Box 12"/>
          <p:cNvSpPr txBox="1">
            <a:spLocks noChangeArrowheads="1"/>
          </p:cNvSpPr>
          <p:nvPr/>
        </p:nvSpPr>
        <p:spPr bwMode="auto">
          <a:xfrm>
            <a:off x="199292" y="2667000"/>
            <a:ext cx="118403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vi-VN" altLang="en-US" sz="2400" dirty="0" smtClean="0">
                <a:solidFill>
                  <a:srgbClr val="CC0099"/>
                </a:solidFill>
                <a:latin typeface="Arial" panose="020B0604020202020204" pitchFamily="34" charset="0"/>
              </a:rPr>
              <a:t>- Chuyển động và đứng yên có tính tương đối vì một vật có thể chuyển động so với vật này nhưng lại đứng yên so với vật khác.</a:t>
            </a:r>
            <a:endParaRPr lang="en-US" altLang="en-US" sz="2400" dirty="0">
              <a:solidFill>
                <a:srgbClr val="D60093"/>
              </a:solidFill>
              <a:latin typeface="Arial" panose="020B0604020202020204" pitchFamily="34" charset="0"/>
            </a:endParaRPr>
          </a:p>
        </p:txBody>
      </p:sp>
      <p:sp>
        <p:nvSpPr>
          <p:cNvPr id="12" name="Chỗ dành sẵn cho Nội dung 2"/>
          <p:cNvSpPr txBox="1">
            <a:spLocks/>
          </p:cNvSpPr>
          <p:nvPr/>
        </p:nvSpPr>
        <p:spPr>
          <a:xfrm>
            <a:off x="140676" y="3424425"/>
            <a:ext cx="11898923" cy="1909575"/>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auto">
              <a:lnSpc>
                <a:spcPct val="150000"/>
              </a:lnSpc>
              <a:buFont typeface="Wingdings 3" charset="2"/>
              <a:buNone/>
              <a:defRPr/>
            </a:pPr>
            <a:r>
              <a:rPr lang="en-US" altLang="en-US" sz="2400" b="1" u="sng" dirty="0" smtClean="0">
                <a:solidFill>
                  <a:schemeClr val="tx1"/>
                </a:solidFill>
                <a:latin typeface="Arial" panose="020B0604020202020204" pitchFamily="34" charset="0"/>
                <a:cs typeface="Arial" panose="020B0604020202020204" pitchFamily="34" charset="0"/>
              </a:rPr>
              <a:t>III</a:t>
            </a:r>
            <a:r>
              <a:rPr lang="vi-VN" altLang="en-US" sz="2400" b="1" u="sng" dirty="0" smtClean="0">
                <a:solidFill>
                  <a:schemeClr val="tx1"/>
                </a:solidFill>
                <a:latin typeface="Arial" panose="020B0604020202020204" pitchFamily="34" charset="0"/>
                <a:cs typeface="Arial" panose="020B0604020202020204" pitchFamily="34" charset="0"/>
              </a:rPr>
              <a:t>.</a:t>
            </a:r>
            <a:r>
              <a:rPr lang="en-US" altLang="en-US" sz="2400" b="1" u="sng" dirty="0" smtClean="0">
                <a:solidFill>
                  <a:schemeClr val="tx1"/>
                </a:solidFill>
                <a:latin typeface="Arial" panose="020B0604020202020204" pitchFamily="34" charset="0"/>
                <a:cs typeface="Arial" panose="020B0604020202020204" pitchFamily="34" charset="0"/>
              </a:rPr>
              <a:t> Một số chuyển động thường gặp</a:t>
            </a:r>
          </a:p>
          <a:p>
            <a:pPr marL="0" indent="0" algn="just" fontAlgn="auto">
              <a:spcBef>
                <a:spcPts val="0"/>
              </a:spcBef>
              <a:buFont typeface="Wingdings 3" charset="2"/>
              <a:buNone/>
              <a:defRPr/>
            </a:pPr>
            <a:r>
              <a:rPr lang="vi-VN" altLang="en-US" sz="2400" dirty="0" smtClean="0">
                <a:solidFill>
                  <a:srgbClr val="CC0099"/>
                </a:solidFill>
                <a:latin typeface="Arial" panose="020B0604020202020204" pitchFamily="34" charset="0"/>
                <a:cs typeface="Arial" panose="020B0604020202020204" pitchFamily="34" charset="0"/>
              </a:rPr>
              <a:t>- </a:t>
            </a:r>
            <a:r>
              <a:rPr lang="en-US" altLang="en-US" sz="2400" dirty="0" smtClean="0">
                <a:solidFill>
                  <a:srgbClr val="CC0099"/>
                </a:solidFill>
                <a:latin typeface="Arial" panose="020B0604020202020204" pitchFamily="34" charset="0"/>
                <a:cs typeface="Arial" panose="020B0604020202020204" pitchFamily="34" charset="0"/>
              </a:rPr>
              <a:t>Các dạng chuyển động cơ học thường gặp là chuyển động thẳng, chuyển động cong và chuyển động tròn.</a:t>
            </a:r>
          </a:p>
          <a:p>
            <a:pPr marL="0" indent="0" algn="just" fontAlgn="auto">
              <a:lnSpc>
                <a:spcPct val="150000"/>
              </a:lnSpc>
              <a:buFont typeface="Wingdings 3" charset="2"/>
              <a:buNone/>
              <a:defRPr/>
            </a:pPr>
            <a:endParaRPr lang="en-US" altLang="en-US" sz="2400" dirty="0">
              <a:latin typeface="Arial" panose="020B0604020202020204" pitchFamily="34" charset="0"/>
              <a:cs typeface="Arial" panose="020B0604020202020204" pitchFamily="34" charset="0"/>
            </a:endParaRPr>
          </a:p>
        </p:txBody>
      </p:sp>
      <p:sp>
        <p:nvSpPr>
          <p:cNvPr id="13" name="Text Box 12"/>
          <p:cNvSpPr txBox="1">
            <a:spLocks noChangeArrowheads="1"/>
          </p:cNvSpPr>
          <p:nvPr/>
        </p:nvSpPr>
        <p:spPr bwMode="auto">
          <a:xfrm>
            <a:off x="152400" y="990600"/>
            <a:ext cx="1196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vi-VN" altLang="en-US" sz="2400" dirty="0" smtClean="0">
                <a:solidFill>
                  <a:srgbClr val="CC0099"/>
                </a:solidFill>
                <a:latin typeface="Arial" panose="020B0604020202020204" pitchFamily="34" charset="0"/>
              </a:rPr>
              <a:t>- Để biết 1 vật là chuyển động hay đứng yên ta căn cứ vào vị trí của vật đó so với vật mốc. Nếu vị trí của vật thay đổi so với vật mốc thì vật đó chuyển động. Nếu vị trí của vật đó không thay đổi so với vật mốc thì vật đó đứng yên.</a:t>
            </a:r>
            <a:endParaRPr lang="en-US" altLang="en-US" sz="2400" dirty="0">
              <a:solidFill>
                <a:srgbClr val="D60093"/>
              </a:solidFill>
              <a:latin typeface="Arial" panose="020B0604020202020204" pitchFamily="34" charset="0"/>
            </a:endParaRPr>
          </a:p>
        </p:txBody>
      </p:sp>
      <p:sp>
        <p:nvSpPr>
          <p:cNvPr id="14" name="Rectangle 34"/>
          <p:cNvSpPr txBox="1">
            <a:spLocks noChangeArrowheads="1"/>
          </p:cNvSpPr>
          <p:nvPr/>
        </p:nvSpPr>
        <p:spPr>
          <a:xfrm>
            <a:off x="181707" y="609600"/>
            <a:ext cx="11102199" cy="53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80000"/>
              </a:lnSpc>
              <a:spcAft>
                <a:spcPts val="0"/>
              </a:spcAft>
              <a:buFont typeface="Wingdings" panose="05000000000000000000" pitchFamily="2" charset="2"/>
              <a:buNone/>
            </a:pPr>
            <a:r>
              <a:rPr lang="en-US" altLang="en-US" sz="2400" b="1" u="sng" dirty="0" smtClean="0">
                <a:latin typeface="Arial" panose="020B0604020202020204" pitchFamily="34" charset="0"/>
                <a:cs typeface="Arial" panose="020B0604020202020204" pitchFamily="34" charset="0"/>
              </a:rPr>
              <a:t>I</a:t>
            </a:r>
            <a:r>
              <a:rPr lang="vi-VN" altLang="en-US" sz="2400" b="1" u="sng" dirty="0" smtClean="0">
                <a:latin typeface="Arial" panose="020B0604020202020204" pitchFamily="34" charset="0"/>
                <a:cs typeface="Arial" panose="020B0604020202020204" pitchFamily="34" charset="0"/>
              </a:rPr>
              <a:t>. </a:t>
            </a:r>
            <a:r>
              <a:rPr lang="en-US" altLang="en-US" sz="2400" b="1" u="sng" dirty="0" smtClean="0">
                <a:latin typeface="Arial" panose="020B0604020202020204" pitchFamily="34" charset="0"/>
                <a:cs typeface="Arial" panose="020B0604020202020204" pitchFamily="34" charset="0"/>
              </a:rPr>
              <a:t>Làm thế nào để biết một vật chuyển động hay đứng yên?</a:t>
            </a:r>
            <a:endParaRPr lang="en-US" altLang="en-US" sz="2400" b="1" u="sng" dirty="0">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auto">
          <a:xfrm>
            <a:off x="-533400" y="4731493"/>
            <a:ext cx="3352800" cy="52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buFont typeface="Wingdings" panose="05000000000000000000" pitchFamily="2" charset="2"/>
              <a:buNone/>
              <a:defRPr/>
            </a:pPr>
            <a:r>
              <a:rPr lang="en-US" sz="2400" b="1" u="sng" kern="0" dirty="0" smtClean="0">
                <a:effectLst>
                  <a:outerShdw blurRad="38100" dist="38100" dir="2700000" algn="tl">
                    <a:srgbClr val="C0C0C0"/>
                  </a:outerShdw>
                </a:effectLst>
                <a:latin typeface="Arial" panose="020B0604020202020204" pitchFamily="34" charset="0"/>
                <a:cs typeface="Arial" panose="020B0604020202020204" pitchFamily="34" charset="0"/>
              </a:rPr>
              <a:t>IV</a:t>
            </a:r>
            <a:r>
              <a:rPr lang="vi-VN" sz="2400" b="1" u="sng" kern="0" dirty="0" smtClean="0">
                <a:effectLst>
                  <a:outerShdw blurRad="38100" dist="38100" dir="2700000" algn="tl">
                    <a:srgbClr val="C0C0C0"/>
                  </a:outerShdw>
                </a:effectLst>
                <a:latin typeface="Arial" panose="020B0604020202020204" pitchFamily="34" charset="0"/>
                <a:cs typeface="Arial" panose="020B0604020202020204" pitchFamily="34" charset="0"/>
              </a:rPr>
              <a:t>.</a:t>
            </a:r>
            <a:r>
              <a:rPr lang="en-US" sz="2400" b="1" u="sng" kern="0" dirty="0" smtClean="0">
                <a:effectLst>
                  <a:outerShdw blurRad="38100" dist="38100" dir="2700000" algn="tl">
                    <a:srgbClr val="C0C0C0"/>
                  </a:outerShdw>
                </a:effectLst>
                <a:latin typeface="Arial" panose="020B0604020202020204" pitchFamily="34" charset="0"/>
                <a:cs typeface="Arial" panose="020B0604020202020204" pitchFamily="34" charset="0"/>
              </a:rPr>
              <a:t> Vận dụng</a:t>
            </a:r>
            <a:endParaRPr lang="en-US" sz="2400" b="1" u="sng" kern="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15337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81" name="Oval 9"/>
          <p:cNvSpPr>
            <a:spLocks noChangeArrowheads="1"/>
          </p:cNvSpPr>
          <p:nvPr/>
        </p:nvSpPr>
        <p:spPr bwMode="auto">
          <a:xfrm>
            <a:off x="3429000" y="741363"/>
            <a:ext cx="4876800" cy="838200"/>
          </a:xfrm>
          <a:prstGeom prst="ellipse">
            <a:avLst/>
          </a:prstGeom>
          <a:solidFill>
            <a:srgbClr val="FFFF99"/>
          </a:solidFill>
          <a:ln w="9525">
            <a:solidFill>
              <a:srgbClr val="FF0000"/>
            </a:solidFill>
            <a:round/>
            <a:headEnd/>
            <a:tailEnd/>
          </a:ln>
          <a:effectLst>
            <a:outerShdw dist="107763" dir="8100000" algn="ctr" rotWithShape="0">
              <a:srgbClr val="66CCFF"/>
            </a:outerShdw>
          </a:effectLst>
        </p:spPr>
        <p:txBody>
          <a:bodyPr wrap="none" anchor="ctr"/>
          <a:lstStyle/>
          <a:p>
            <a:pPr algn="ctr" eaLnBrk="1" hangingPunct="1">
              <a:defRPr/>
            </a:pPr>
            <a:r>
              <a:rPr lang="en-US" sz="3200" u="sng"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Bài</a:t>
            </a:r>
            <a:r>
              <a:rPr lang="en-US" sz="3200" u="sng"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u="sng"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tập</a:t>
            </a:r>
            <a:r>
              <a:rPr lang="en-US" sz="3200" u="sng"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u="sng"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củng</a:t>
            </a:r>
            <a:r>
              <a:rPr lang="en-US" sz="3200" u="sng"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200" u="sng"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cố</a:t>
            </a:r>
            <a:r>
              <a:rPr lang="en-US" sz="3200" u="sng"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
            </a:r>
          </a:p>
        </p:txBody>
      </p:sp>
      <p:sp>
        <p:nvSpPr>
          <p:cNvPr id="207882" name="Text Box 10" descr="Parchment"/>
          <p:cNvSpPr txBox="1">
            <a:spLocks noChangeArrowheads="1"/>
          </p:cNvSpPr>
          <p:nvPr/>
        </p:nvSpPr>
        <p:spPr bwMode="auto">
          <a:xfrm>
            <a:off x="76199" y="1758950"/>
            <a:ext cx="12115800" cy="5047536"/>
          </a:xfrm>
          <a:prstGeom prst="rect">
            <a:avLst/>
          </a:prstGeom>
          <a:noFill/>
          <a:ln>
            <a:noFill/>
          </a:ln>
          <a:effectLst/>
          <a:extLst/>
        </p:spPr>
        <p:txBody>
          <a:bodyPr wrap="square">
            <a:spAutoFit/>
          </a:bodyPr>
          <a:lstStyle>
            <a:lvl1pPr marL="457200" indent="-457200">
              <a:defRPr sz="2400">
                <a:solidFill>
                  <a:schemeClr val="tx1"/>
                </a:solidFill>
                <a:latin typeface="Comic Sans MS" pitchFamily="66" charset="0"/>
                <a:cs typeface="Arial" charset="0"/>
              </a:defRPr>
            </a:lvl1pPr>
            <a:lvl2pPr marL="914400" indent="-457200">
              <a:defRPr sz="2400">
                <a:solidFill>
                  <a:schemeClr val="tx1"/>
                </a:solidFill>
                <a:latin typeface="Comic Sans MS" pitchFamily="66" charset="0"/>
                <a:cs typeface="Arial" charset="0"/>
              </a:defRPr>
            </a:lvl2pPr>
            <a:lvl3pPr marL="1371600" indent="-457200">
              <a:defRPr sz="2400">
                <a:solidFill>
                  <a:schemeClr val="tx1"/>
                </a:solidFill>
                <a:latin typeface="Comic Sans MS" pitchFamily="66" charset="0"/>
                <a:cs typeface="Arial" charset="0"/>
              </a:defRPr>
            </a:lvl3pPr>
            <a:lvl4pPr marL="1828800" indent="-457200">
              <a:defRPr sz="2400">
                <a:solidFill>
                  <a:schemeClr val="tx1"/>
                </a:solidFill>
                <a:latin typeface="Comic Sans MS" pitchFamily="66" charset="0"/>
                <a:cs typeface="Arial" charset="0"/>
              </a:defRPr>
            </a:lvl4pPr>
            <a:lvl5pPr marL="2286000" indent="-457200">
              <a:defRPr sz="2400">
                <a:solidFill>
                  <a:schemeClr val="tx1"/>
                </a:solidFill>
                <a:latin typeface="Comic Sans MS" pitchFamily="66" charset="0"/>
                <a:cs typeface="Arial" charset="0"/>
              </a:defRPr>
            </a:lvl5pPr>
            <a:lvl6pPr marL="2743200" indent="-457200" fontAlgn="base">
              <a:spcBef>
                <a:spcPct val="0"/>
              </a:spcBef>
              <a:spcAft>
                <a:spcPct val="0"/>
              </a:spcAft>
              <a:defRPr sz="2400">
                <a:solidFill>
                  <a:schemeClr val="tx1"/>
                </a:solidFill>
                <a:latin typeface="Comic Sans MS" pitchFamily="66" charset="0"/>
                <a:cs typeface="Arial" charset="0"/>
              </a:defRPr>
            </a:lvl6pPr>
            <a:lvl7pPr marL="3200400" indent="-457200" fontAlgn="base">
              <a:spcBef>
                <a:spcPct val="0"/>
              </a:spcBef>
              <a:spcAft>
                <a:spcPct val="0"/>
              </a:spcAft>
              <a:defRPr sz="2400">
                <a:solidFill>
                  <a:schemeClr val="tx1"/>
                </a:solidFill>
                <a:latin typeface="Comic Sans MS" pitchFamily="66" charset="0"/>
                <a:cs typeface="Arial" charset="0"/>
              </a:defRPr>
            </a:lvl7pPr>
            <a:lvl8pPr marL="3657600" indent="-457200" fontAlgn="base">
              <a:spcBef>
                <a:spcPct val="0"/>
              </a:spcBef>
              <a:spcAft>
                <a:spcPct val="0"/>
              </a:spcAft>
              <a:defRPr sz="2400">
                <a:solidFill>
                  <a:schemeClr val="tx1"/>
                </a:solidFill>
                <a:latin typeface="Comic Sans MS" pitchFamily="66" charset="0"/>
                <a:cs typeface="Arial" charset="0"/>
              </a:defRPr>
            </a:lvl8pPr>
            <a:lvl9pPr marL="4114800" indent="-457200" fontAlgn="base">
              <a:spcBef>
                <a:spcPct val="0"/>
              </a:spcBef>
              <a:spcAft>
                <a:spcPct val="0"/>
              </a:spcAft>
              <a:defRPr sz="2400">
                <a:solidFill>
                  <a:schemeClr val="tx1"/>
                </a:solidFill>
                <a:latin typeface="Comic Sans MS" pitchFamily="66" charset="0"/>
                <a:cs typeface="Arial" charset="0"/>
              </a:defRPr>
            </a:lvl9pPr>
          </a:lstStyle>
          <a:p>
            <a:pPr eaLnBrk="1" hangingPunct="1">
              <a:spcBef>
                <a:spcPct val="50000"/>
              </a:spcBef>
              <a:defRPr/>
            </a:pPr>
            <a:r>
              <a:rPr lang="vi-VN" sz="2800" u="sng" dirty="0" smtClean="0">
                <a:latin typeface="Times New Roman" panose="02020603050405020304" pitchFamily="18" charset="0"/>
                <a:cs typeface="Times New Roman" panose="02020603050405020304" pitchFamily="18" charset="0"/>
              </a:rPr>
              <a:t>Câu </a:t>
            </a:r>
            <a:r>
              <a:rPr lang="en-US" sz="2800" u="sng" dirty="0" smtClean="0">
                <a:latin typeface="Times New Roman" panose="02020603050405020304" pitchFamily="18" charset="0"/>
                <a:cs typeface="Times New Roman" panose="02020603050405020304" pitchFamily="18" charset="0"/>
              </a:rPr>
              <a:t>1</a:t>
            </a:r>
            <a:r>
              <a:rPr lang="en-US" sz="2800" u="sng" dirty="0">
                <a:latin typeface="Times New Roman" panose="02020603050405020304" pitchFamily="18" charset="0"/>
                <a:cs typeface="Times New Roman" panose="02020603050405020304" pitchFamily="18" charset="0"/>
              </a:rPr>
              <a:t>: (1.2 SBTVL8)</a:t>
            </a:r>
          </a:p>
          <a:p>
            <a:pPr eaLnBrk="1" hangingPunct="1">
              <a:spcBef>
                <a:spcPct val="50000"/>
              </a:spcBef>
              <a:defRPr/>
            </a:pPr>
            <a:r>
              <a:rPr lang="en-US" sz="2800" dirty="0">
                <a:latin typeface="Times New Roman" panose="02020603050405020304" pitchFamily="18" charset="0"/>
                <a:cs typeface="Times New Roman" panose="02020603050405020304" pitchFamily="18" charset="0"/>
              </a:rPr>
              <a:t>Người lái đò đang ngồi yên trên chiếc thuyền thả trôi theo dòng nước. </a:t>
            </a:r>
            <a:endParaRPr lang="vi-VN" sz="2800" dirty="0" smtClean="0">
              <a:latin typeface="Times New Roman" panose="02020603050405020304" pitchFamily="18" charset="0"/>
              <a:cs typeface="Times New Roman" panose="02020603050405020304" pitchFamily="18" charset="0"/>
            </a:endParaRPr>
          </a:p>
          <a:p>
            <a:pPr eaLnBrk="1" hangingPunct="1">
              <a:spcBef>
                <a:spcPct val="50000"/>
              </a:spcBef>
              <a:defRPr/>
            </a:pPr>
            <a:r>
              <a:rPr lang="en-US" sz="2800" dirty="0" smtClean="0">
                <a:latin typeface="Times New Roman" panose="02020603050405020304" pitchFamily="18" charset="0"/>
                <a:cs typeface="Times New Roman" panose="02020603050405020304" pitchFamily="18" charset="0"/>
              </a:rPr>
              <a:t>Câu </a:t>
            </a:r>
            <a:r>
              <a:rPr lang="en-US" sz="2800" dirty="0">
                <a:latin typeface="Times New Roman" panose="02020603050405020304" pitchFamily="18" charset="0"/>
                <a:cs typeface="Times New Roman" panose="02020603050405020304" pitchFamily="18" charset="0"/>
              </a:rPr>
              <a:t>mô tả nào sau đây là đúng?</a:t>
            </a:r>
          </a:p>
          <a:p>
            <a:pPr eaLnBrk="1" hangingPunct="1">
              <a:spcBef>
                <a:spcPct val="50000"/>
              </a:spcBef>
              <a:buFontTx/>
              <a:buAutoNum type="alphaUcPeriod"/>
              <a:defRPr/>
            </a:pP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a:p>
            <a:pPr marL="0" indent="0" eaLnBrk="1" hangingPunct="1">
              <a:spcBef>
                <a:spcPct val="50000"/>
              </a:spcBef>
              <a:defRPr/>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a:p>
            <a:pPr marL="0" indent="0" eaLnBrk="1" hangingPunct="1">
              <a:spcBef>
                <a:spcPct val="50000"/>
              </a:spcBef>
              <a:defRPr/>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a:t>
            </a:r>
          </a:p>
          <a:p>
            <a:pPr marL="0" indent="0" eaLnBrk="1" hangingPunct="1">
              <a:spcBef>
                <a:spcPct val="50000"/>
              </a:spcBef>
              <a:defRPr/>
            </a:pPr>
            <a:r>
              <a:rPr lang="en-US" sz="2800" dirty="0">
                <a:latin typeface="Times New Roman" panose="02020603050405020304" pitchFamily="18" charset="0"/>
                <a:cs typeface="Times New Roman" panose="02020603050405020304" pitchFamily="18" charset="0"/>
              </a:rPr>
              <a:t>D. Người lái đò chuyển động so vớic chiếc </a:t>
            </a:r>
            <a:r>
              <a:rPr lang="en-US" sz="2800" dirty="0" smtClean="0">
                <a:latin typeface="Times New Roman" panose="02020603050405020304" pitchFamily="18" charset="0"/>
                <a:cs typeface="Times New Roman" panose="02020603050405020304" pitchFamily="18" charset="0"/>
              </a:rPr>
              <a:t>thuyền</a:t>
            </a:r>
            <a:endParaRPr lang="vi-VN" sz="2800" dirty="0" smtClean="0">
              <a:latin typeface="Times New Roman" panose="02020603050405020304" pitchFamily="18" charset="0"/>
              <a:cs typeface="Times New Roman" panose="02020603050405020304" pitchFamily="18" charset="0"/>
            </a:endParaRPr>
          </a:p>
          <a:p>
            <a:pPr marL="0" indent="0" eaLnBrk="1" hangingPunct="1">
              <a:spcBef>
                <a:spcPct val="50000"/>
              </a:spcBef>
              <a:defRPr/>
            </a:pPr>
            <a:endParaRPr lang="en-US" sz="2800" dirty="0">
              <a:latin typeface="Times New Roman" panose="02020603050405020304" pitchFamily="18" charset="0"/>
              <a:cs typeface="Times New Roman" panose="02020603050405020304" pitchFamily="18" charset="0"/>
            </a:endParaRPr>
          </a:p>
        </p:txBody>
      </p:sp>
      <p:sp>
        <p:nvSpPr>
          <p:cNvPr id="207884" name="Oval 12"/>
          <p:cNvSpPr>
            <a:spLocks noChangeArrowheads="1"/>
          </p:cNvSpPr>
          <p:nvPr/>
        </p:nvSpPr>
        <p:spPr bwMode="auto">
          <a:xfrm>
            <a:off x="82062" y="3657600"/>
            <a:ext cx="527538"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7"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1. 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07881"/>
                                        </p:tgtEl>
                                        <p:attrNameLst>
                                          <p:attrName>style.visibility</p:attrName>
                                        </p:attrNameLst>
                                      </p:cBhvr>
                                      <p:to>
                                        <p:strVal val="visible"/>
                                      </p:to>
                                    </p:set>
                                    <p:animEffect transition="in" filter="diamond(in)">
                                      <p:cBhvr>
                                        <p:cTn id="7" dur="2000"/>
                                        <p:tgtEl>
                                          <p:spTgt spid="207881"/>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207882"/>
                                        </p:tgtEl>
                                        <p:attrNameLst>
                                          <p:attrName>style.visibility</p:attrName>
                                        </p:attrNameLst>
                                      </p:cBhvr>
                                      <p:to>
                                        <p:strVal val="visible"/>
                                      </p:to>
                                    </p:set>
                                    <p:animEffect transition="in" filter="blinds(horizontal)">
                                      <p:cBhvr>
                                        <p:cTn id="11" dur="500"/>
                                        <p:tgtEl>
                                          <p:spTgt spid="2078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07884"/>
                                        </p:tgtEl>
                                        <p:attrNameLst>
                                          <p:attrName>style.visibility</p:attrName>
                                        </p:attrNameLst>
                                      </p:cBhvr>
                                      <p:to>
                                        <p:strVal val="visible"/>
                                      </p:to>
                                    </p:set>
                                    <p:animEffect transition="in" filter="wheel(1)">
                                      <p:cBhvr>
                                        <p:cTn id="16" dur="2000"/>
                                        <p:tgtEl>
                                          <p:spTgt spid="207884"/>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1" grpId="0" animBg="1"/>
      <p:bldP spid="207882" grpId="0"/>
      <p:bldP spid="20788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7" name="Text Box 202756"/>
          <p:cNvSpPr txBox="1">
            <a:spLocks noChangeArrowheads="1"/>
          </p:cNvSpPr>
          <p:nvPr/>
        </p:nvSpPr>
        <p:spPr bwMode="auto">
          <a:xfrm>
            <a:off x="53" y="609600"/>
            <a:ext cx="594354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u="sng" dirty="0">
                <a:solidFill>
                  <a:srgbClr val="FF0000"/>
                </a:solidFill>
                <a:latin typeface="Times New Roman" panose="02020603050405020304" pitchFamily="18" charset="0"/>
                <a:cs typeface="Times New Roman" panose="02020603050405020304" pitchFamily="18" charset="0"/>
              </a:rPr>
              <a:t>Câu </a:t>
            </a:r>
            <a:r>
              <a:rPr lang="vi-VN" altLang="en-US" sz="2800" u="sng" dirty="0" smtClean="0">
                <a:solidFill>
                  <a:srgbClr val="FF0000"/>
                </a:solidFill>
                <a:latin typeface="Times New Roman" panose="02020603050405020304" pitchFamily="18" charset="0"/>
                <a:cs typeface="Times New Roman" panose="02020603050405020304" pitchFamily="18" charset="0"/>
              </a:rPr>
              <a:t>2</a:t>
            </a:r>
            <a:r>
              <a:rPr lang="en-US" altLang="en-US" sz="2800" b="0" dirty="0" smtClean="0">
                <a:solidFill>
                  <a:srgbClr val="FF0000"/>
                </a:solidFill>
                <a:latin typeface="Times New Roman" panose="02020603050405020304" pitchFamily="18" charset="0"/>
                <a:cs typeface="Times New Roman" panose="02020603050405020304" pitchFamily="18" charset="0"/>
              </a:rPr>
              <a:t>:</a:t>
            </a:r>
            <a:r>
              <a:rPr lang="en-US" altLang="en-US" sz="2800" b="0" dirty="0" smtClean="0">
                <a:latin typeface="Times New Roman" panose="02020603050405020304" pitchFamily="18" charset="0"/>
                <a:cs typeface="Times New Roman" panose="02020603050405020304" pitchFamily="18" charset="0"/>
              </a:rPr>
              <a:t> </a:t>
            </a:r>
            <a:r>
              <a:rPr lang="en-US" altLang="en-US" sz="2800" b="0" dirty="0">
                <a:latin typeface="Times New Roman" panose="02020603050405020304" pitchFamily="18" charset="0"/>
                <a:cs typeface="Times New Roman" panose="02020603050405020304" pitchFamily="18" charset="0"/>
              </a:rPr>
              <a:t>Thế nào là </a:t>
            </a:r>
            <a:r>
              <a:rPr lang="vi-VN" altLang="en-US" sz="2800" b="0" dirty="0" smtClean="0">
                <a:latin typeface="Times New Roman" panose="02020603050405020304" pitchFamily="18" charset="0"/>
                <a:cs typeface="Times New Roman" panose="02020603050405020304" pitchFamily="18" charset="0"/>
              </a:rPr>
              <a:t>chuyển động cơ học</a:t>
            </a:r>
            <a:r>
              <a:rPr lang="en-US" altLang="en-US" sz="2800" b="0" dirty="0" smtClean="0">
                <a:latin typeface="Times New Roman" panose="02020603050405020304" pitchFamily="18" charset="0"/>
                <a:cs typeface="Times New Roman" panose="02020603050405020304" pitchFamily="18" charset="0"/>
              </a:rPr>
              <a:t>? </a:t>
            </a:r>
            <a:r>
              <a:rPr lang="en-US" altLang="en-US" sz="2800" b="0" dirty="0">
                <a:latin typeface="Times New Roman" panose="02020603050405020304" pitchFamily="18" charset="0"/>
                <a:cs typeface="Times New Roman" panose="02020603050405020304" pitchFamily="18" charset="0"/>
              </a:rPr>
              <a:t>Thế nào là đứng yên? Cho ví dụ minh họa.</a:t>
            </a:r>
          </a:p>
        </p:txBody>
      </p:sp>
      <p:sp>
        <p:nvSpPr>
          <p:cNvPr id="3076" name="Text Box 202757"/>
          <p:cNvSpPr txBox="1">
            <a:spLocks noChangeArrowheads="1"/>
          </p:cNvSpPr>
          <p:nvPr/>
        </p:nvSpPr>
        <p:spPr bwMode="auto">
          <a:xfrm>
            <a:off x="2514600" y="2362201"/>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vi-VN" altLang="en-US" sz="2400"/>
          </a:p>
        </p:txBody>
      </p:sp>
      <p:sp>
        <p:nvSpPr>
          <p:cNvPr id="202759" name="Text Box 202758"/>
          <p:cNvSpPr txBox="1">
            <a:spLocks noChangeArrowheads="1"/>
          </p:cNvSpPr>
          <p:nvPr/>
        </p:nvSpPr>
        <p:spPr bwMode="auto">
          <a:xfrm>
            <a:off x="31427" y="2005486"/>
            <a:ext cx="614077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u="sng" dirty="0">
                <a:solidFill>
                  <a:srgbClr val="FF0000"/>
                </a:solidFill>
                <a:latin typeface="Times New Roman" panose="02020603050405020304" pitchFamily="18" charset="0"/>
                <a:cs typeface="Times New Roman" panose="02020603050405020304" pitchFamily="18" charset="0"/>
              </a:rPr>
              <a:t>Đáp án </a:t>
            </a:r>
            <a:r>
              <a:rPr lang="en-US" altLang="en-US" sz="2400" dirty="0" smtClean="0">
                <a:latin typeface="Times New Roman" panose="02020603050405020304" pitchFamily="18" charset="0"/>
                <a:cs typeface="Times New Roman" panose="02020603050405020304" pitchFamily="18" charset="0"/>
              </a:rPr>
              <a:t>                                                                                                            </a:t>
            </a:r>
            <a:r>
              <a:rPr lang="en-US" altLang="en-US" sz="2400" b="0" dirty="0">
                <a:solidFill>
                  <a:srgbClr val="0000FF"/>
                </a:solidFill>
                <a:latin typeface="Times New Roman" panose="02020603050405020304" pitchFamily="18" charset="0"/>
                <a:cs typeface="Times New Roman" panose="02020603050405020304" pitchFamily="18" charset="0"/>
              </a:rPr>
              <a:t>- Sự thay đổi vị trí của một vật theo thời gian so với vật mốc được gọi là </a:t>
            </a:r>
            <a:r>
              <a:rPr lang="vi-VN" altLang="en-US" sz="2400" b="0" dirty="0" smtClean="0">
                <a:solidFill>
                  <a:srgbClr val="0000FF"/>
                </a:solidFill>
                <a:latin typeface="Times New Roman" panose="02020603050405020304" pitchFamily="18" charset="0"/>
                <a:cs typeface="Times New Roman" panose="02020603050405020304" pitchFamily="18" charset="0"/>
              </a:rPr>
              <a:t>chuyển động cơ học</a:t>
            </a:r>
            <a:r>
              <a:rPr lang="en-US" altLang="en-US" sz="2400" b="0" dirty="0" smtClean="0">
                <a:solidFill>
                  <a:srgbClr val="0000FF"/>
                </a:solidFill>
                <a:latin typeface="Times New Roman" panose="02020603050405020304" pitchFamily="18" charset="0"/>
                <a:cs typeface="Times New Roman" panose="02020603050405020304" pitchFamily="18" charset="0"/>
              </a:rPr>
              <a:t>.</a:t>
            </a:r>
            <a:r>
              <a:rPr lang="en-US" altLang="en-US" sz="2400" b="0" dirty="0" smtClean="0">
                <a:latin typeface="Times New Roman" panose="02020603050405020304" pitchFamily="18" charset="0"/>
                <a:cs typeface="Times New Roman" panose="02020603050405020304" pitchFamily="18" charset="0"/>
              </a:rPr>
              <a:t>                                                                                                 </a:t>
            </a:r>
            <a:r>
              <a:rPr lang="en-US" altLang="en-US" sz="2400" u="sng" dirty="0">
                <a:solidFill>
                  <a:srgbClr val="FC0000"/>
                </a:solidFill>
                <a:latin typeface="Times New Roman" panose="02020603050405020304" pitchFamily="18" charset="0"/>
                <a:cs typeface="Times New Roman" panose="02020603050405020304" pitchFamily="18" charset="0"/>
              </a:rPr>
              <a:t>Ví dụ:</a:t>
            </a:r>
            <a:r>
              <a:rPr lang="en-US" altLang="en-US" sz="2400" b="0" dirty="0">
                <a:latin typeface="Times New Roman" panose="02020603050405020304" pitchFamily="18" charset="0"/>
                <a:cs typeface="Times New Roman" panose="02020603050405020304" pitchFamily="18" charset="0"/>
              </a:rPr>
              <a:t> Chọn vật mốc là trụ điện bên đường thì chiếc xe đang chạy trên đường chuyển động so với </a:t>
            </a:r>
            <a:r>
              <a:rPr lang="vi-VN" altLang="en-US" sz="2400" b="0" dirty="0" smtClean="0">
                <a:latin typeface="Times New Roman" panose="02020603050405020304" pitchFamily="18" charset="0"/>
                <a:cs typeface="Times New Roman" panose="02020603050405020304" pitchFamily="18" charset="0"/>
              </a:rPr>
              <a:t>trụ điện</a:t>
            </a:r>
            <a:r>
              <a:rPr lang="en-US" altLang="en-US" sz="2400" b="0" dirty="0" smtClean="0">
                <a:latin typeface="Times New Roman" panose="02020603050405020304" pitchFamily="18" charset="0"/>
                <a:cs typeface="Times New Roman" panose="02020603050405020304" pitchFamily="18" charset="0"/>
              </a:rPr>
              <a:t>.                                                                              </a:t>
            </a:r>
            <a:r>
              <a:rPr lang="en-US" altLang="en-US" sz="2400" b="0" dirty="0">
                <a:solidFill>
                  <a:srgbClr val="0000FF"/>
                </a:solidFill>
                <a:latin typeface="Times New Roman" panose="02020603050405020304" pitchFamily="18" charset="0"/>
                <a:cs typeface="Times New Roman" panose="02020603050405020304" pitchFamily="18" charset="0"/>
              </a:rPr>
              <a:t>- Vị trí của một vật so với vật mốc không thay đổi theo thời gian gọi là đứng yên</a:t>
            </a:r>
            <a:r>
              <a:rPr lang="en-US" altLang="en-US" sz="2400" b="0" dirty="0">
                <a:latin typeface="Times New Roman" panose="02020603050405020304" pitchFamily="18" charset="0"/>
                <a:cs typeface="Times New Roman" panose="02020603050405020304" pitchFamily="18" charset="0"/>
              </a:rPr>
              <a:t>.                                                                                                                  </a:t>
            </a:r>
            <a:r>
              <a:rPr lang="en-US" altLang="en-US" sz="2400" u="sng" dirty="0">
                <a:solidFill>
                  <a:srgbClr val="FC0000"/>
                </a:solidFill>
                <a:latin typeface="Times New Roman" panose="02020603050405020304" pitchFamily="18" charset="0"/>
                <a:cs typeface="Times New Roman" panose="02020603050405020304" pitchFamily="18" charset="0"/>
              </a:rPr>
              <a:t>Ví dụ:</a:t>
            </a:r>
            <a:r>
              <a:rPr lang="en-US" altLang="en-US" sz="2400" b="0" dirty="0">
                <a:latin typeface="Times New Roman" panose="02020603050405020304" pitchFamily="18" charset="0"/>
                <a:cs typeface="Times New Roman" panose="02020603050405020304" pitchFamily="18" charset="0"/>
              </a:rPr>
              <a:t> Chọn vật mốc là bến xe thì chiếc xe đang đậu trong bến đứng yên so với </a:t>
            </a:r>
            <a:r>
              <a:rPr lang="vi-VN" altLang="en-US" sz="2400" b="0" dirty="0" smtClean="0">
                <a:latin typeface="Times New Roman" panose="02020603050405020304" pitchFamily="18" charset="0"/>
                <a:cs typeface="Times New Roman" panose="02020603050405020304" pitchFamily="18" charset="0"/>
              </a:rPr>
              <a:t>bến xe</a:t>
            </a:r>
            <a:r>
              <a:rPr lang="en-US" altLang="en-US" sz="2400" b="0" dirty="0" smtClean="0">
                <a:latin typeface="Times New Roman" panose="02020603050405020304" pitchFamily="18" charset="0"/>
                <a:cs typeface="Times New Roman" panose="02020603050405020304" pitchFamily="18" charset="0"/>
              </a:rPr>
              <a:t>.</a:t>
            </a:r>
            <a:endParaRPr lang="en-US" altLang="en-US" sz="2400" b="0" dirty="0"/>
          </a:p>
        </p:txBody>
      </p:sp>
      <p:sp>
        <p:nvSpPr>
          <p:cNvPr id="6" name="Text Box 202760"/>
          <p:cNvSpPr txBox="1">
            <a:spLocks noChangeArrowheads="1"/>
          </p:cNvSpPr>
          <p:nvPr/>
        </p:nvSpPr>
        <p:spPr bwMode="auto">
          <a:xfrm>
            <a:off x="6172200" y="609600"/>
            <a:ext cx="556245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u="sng" dirty="0">
                <a:solidFill>
                  <a:srgbClr val="FF0000"/>
                </a:solidFill>
                <a:latin typeface="Times New Roman" panose="02020603050405020304" pitchFamily="18" charset="0"/>
                <a:cs typeface="Times New Roman" panose="02020603050405020304" pitchFamily="18" charset="0"/>
              </a:rPr>
              <a:t>Câu </a:t>
            </a:r>
            <a:r>
              <a:rPr lang="vi-VN" altLang="en-US" sz="2800" u="sng" dirty="0" smtClean="0">
                <a:solidFill>
                  <a:srgbClr val="FF0000"/>
                </a:solidFill>
                <a:latin typeface="Times New Roman" panose="02020603050405020304" pitchFamily="18" charset="0"/>
                <a:cs typeface="Times New Roman" panose="02020603050405020304" pitchFamily="18" charset="0"/>
              </a:rPr>
              <a:t>3</a:t>
            </a:r>
            <a:r>
              <a:rPr lang="en-US" altLang="en-US" sz="2800" b="0" u="sng" dirty="0" smtClean="0">
                <a:solidFill>
                  <a:srgbClr val="FF0000"/>
                </a:solidFill>
                <a:latin typeface="Times New Roman" panose="02020603050405020304" pitchFamily="18" charset="0"/>
                <a:cs typeface="Times New Roman" panose="02020603050405020304" pitchFamily="18" charset="0"/>
              </a:rPr>
              <a:t>:</a:t>
            </a:r>
            <a:r>
              <a:rPr lang="en-US" altLang="en-US" sz="2800" b="0" dirty="0" smtClean="0">
                <a:latin typeface="Times New Roman" panose="02020603050405020304" pitchFamily="18" charset="0"/>
                <a:cs typeface="Times New Roman" panose="02020603050405020304" pitchFamily="18" charset="0"/>
              </a:rPr>
              <a:t> </a:t>
            </a:r>
            <a:r>
              <a:rPr lang="en-US" altLang="en-US" sz="2800" b="0" dirty="0">
                <a:latin typeface="Times New Roman" panose="02020603050405020304" pitchFamily="18" charset="0"/>
                <a:cs typeface="Times New Roman" panose="02020603050405020304" pitchFamily="18" charset="0"/>
              </a:rPr>
              <a:t>Tại sao nói chuyển động và đứng yên có tính tương đối? </a:t>
            </a:r>
            <a:r>
              <a:rPr lang="en-US" altLang="zh-CN" sz="2800" b="0" dirty="0">
                <a:latin typeface="Times New Roman" panose="02020603050405020304" pitchFamily="18" charset="0"/>
                <a:ea typeface="SimSun" panose="02010600030101010101" pitchFamily="2" charset="-122"/>
                <a:cs typeface="Times New Roman" panose="02020603050405020304" pitchFamily="18" charset="0"/>
              </a:rPr>
              <a:t>Cho ví dụ?</a:t>
            </a:r>
            <a:endParaRPr lang="en-US" altLang="en-US" sz="2800" b="0" dirty="0"/>
          </a:p>
        </p:txBody>
      </p:sp>
      <p:sp>
        <p:nvSpPr>
          <p:cNvPr id="7" name="Text Box 202759"/>
          <p:cNvSpPr txBox="1">
            <a:spLocks noChangeArrowheads="1"/>
          </p:cNvSpPr>
          <p:nvPr/>
        </p:nvSpPr>
        <p:spPr bwMode="auto">
          <a:xfrm>
            <a:off x="6324594" y="1916698"/>
            <a:ext cx="571495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u="sng" dirty="0">
                <a:solidFill>
                  <a:srgbClr val="FF0000"/>
                </a:solidFill>
                <a:latin typeface="Times New Roman" panose="02020603050405020304" pitchFamily="18" charset="0"/>
                <a:cs typeface="Times New Roman" panose="02020603050405020304" pitchFamily="18" charset="0"/>
              </a:rPr>
              <a:t>Đáp </a:t>
            </a:r>
            <a:r>
              <a:rPr lang="en-US" altLang="en-US" sz="2400" u="sng" dirty="0" smtClean="0">
                <a:solidFill>
                  <a:srgbClr val="FF0000"/>
                </a:solidFill>
                <a:latin typeface="Times New Roman" panose="02020603050405020304" pitchFamily="18" charset="0"/>
                <a:cs typeface="Times New Roman" panose="02020603050405020304" pitchFamily="18" charset="0"/>
              </a:rPr>
              <a:t>án:</a:t>
            </a:r>
            <a:r>
              <a:rPr lang="en-US" altLang="en-US" sz="2400" b="0" dirty="0" smtClean="0">
                <a:latin typeface="Times New Roman" panose="02020603050405020304" pitchFamily="18" charset="0"/>
                <a:cs typeface="Times New Roman" panose="02020603050405020304" pitchFamily="18" charset="0"/>
              </a:rPr>
              <a:t> </a:t>
            </a:r>
            <a:endParaRPr lang="en-US" altLang="en-US" sz="2400" b="0" dirty="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400" b="0" dirty="0">
                <a:latin typeface="Times New Roman" panose="02020603050405020304" pitchFamily="18" charset="0"/>
                <a:cs typeface="Times New Roman" panose="02020603050405020304" pitchFamily="18" charset="0"/>
              </a:rPr>
              <a:t>	Một vật có thể là chuyển động đối với vật này nhưng lại là đứng yên so với vật khác chính vì vậy ta nói chuyển động và đứng yên có tính tương đối. </a:t>
            </a:r>
            <a:r>
              <a:rPr lang="en-US" altLang="en-US" sz="2400" b="0" dirty="0" smtClean="0">
                <a:latin typeface="Times New Roman" panose="02020603050405020304" pitchFamily="18" charset="0"/>
                <a:cs typeface="Times New Roman" panose="02020603050405020304" pitchFamily="18" charset="0"/>
              </a:rPr>
              <a:t>(vật </a:t>
            </a:r>
            <a:r>
              <a:rPr lang="en-US" altLang="en-US" sz="2400" b="0" dirty="0">
                <a:latin typeface="Times New Roman" panose="02020603050405020304" pitchFamily="18" charset="0"/>
                <a:cs typeface="Times New Roman" panose="02020603050405020304" pitchFamily="18" charset="0"/>
              </a:rPr>
              <a:t>chuyển động hay đứng yên phụ thuộc vào vật mốc)</a:t>
            </a:r>
          </a:p>
          <a:p>
            <a:pPr algn="just" eaLnBrk="1" hangingPunct="1">
              <a:spcBef>
                <a:spcPct val="0"/>
              </a:spcBef>
              <a:buFontTx/>
              <a:buNone/>
            </a:pPr>
            <a:r>
              <a:rPr lang="en-US" altLang="en-US" sz="2400" u="sng" dirty="0">
                <a:solidFill>
                  <a:srgbClr val="FC0000"/>
                </a:solidFill>
                <a:latin typeface="Times New Roman" panose="02020603050405020304" pitchFamily="18" charset="0"/>
                <a:cs typeface="Times New Roman" panose="02020603050405020304" pitchFamily="18" charset="0"/>
              </a:rPr>
              <a:t>Ví dụ</a:t>
            </a:r>
            <a:r>
              <a:rPr lang="en-US" altLang="en-US" sz="2400" dirty="0">
                <a:solidFill>
                  <a:srgbClr val="FC0000"/>
                </a:solidFill>
                <a:latin typeface="Times New Roman" panose="02020603050405020304" pitchFamily="18" charset="0"/>
                <a:cs typeface="Times New Roman" panose="02020603050405020304" pitchFamily="18" charset="0"/>
              </a:rPr>
              <a:t>:</a:t>
            </a:r>
            <a:r>
              <a:rPr lang="en-US" altLang="en-US" sz="2400" b="0" dirty="0">
                <a:latin typeface="Times New Roman" panose="02020603050405020304" pitchFamily="18" charset="0"/>
                <a:cs typeface="Times New Roman" panose="02020603050405020304" pitchFamily="18" charset="0"/>
              </a:rPr>
              <a:t> </a:t>
            </a:r>
          </a:p>
          <a:p>
            <a:pPr algn="just" eaLnBrk="1" hangingPunct="1">
              <a:spcBef>
                <a:spcPct val="0"/>
              </a:spcBef>
              <a:buFontTx/>
              <a:buNone/>
            </a:pPr>
            <a:r>
              <a:rPr lang="en-US" altLang="en-US" sz="2400" b="0" dirty="0">
                <a:latin typeface="Times New Roman" panose="02020603050405020304" pitchFamily="18" charset="0"/>
                <a:cs typeface="Times New Roman" panose="02020603050405020304" pitchFamily="18" charset="0"/>
              </a:rPr>
              <a:t>	Chọn vật mốc là bến xe thì chiếc xe đang chạy trong bến ra chuyển động so với nhà ga, nhưng nếu chọn vật mốc là hành khách đang ngồi trong xe thì chiếc xe đang chạy đứng yên so với hành khách.</a:t>
            </a:r>
          </a:p>
        </p:txBody>
      </p:sp>
      <p:cxnSp>
        <p:nvCxnSpPr>
          <p:cNvPr id="8" name="Straight Connector 7"/>
          <p:cNvCxnSpPr/>
          <p:nvPr/>
        </p:nvCxnSpPr>
        <p:spPr>
          <a:xfrm>
            <a:off x="6096000" y="457278"/>
            <a:ext cx="0" cy="6400721"/>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1. 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0443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2757">
                                            <p:txEl>
                                              <p:pRg st="0" end="0"/>
                                            </p:txEl>
                                          </p:spTgt>
                                        </p:tgtEl>
                                        <p:attrNameLst>
                                          <p:attrName>style.visibility</p:attrName>
                                        </p:attrNameLst>
                                      </p:cBhvr>
                                      <p:to>
                                        <p:strVal val="visible"/>
                                      </p:to>
                                    </p:set>
                                    <p:animEffect transition="in" filter="blinds(horizontal)">
                                      <p:cBhvr>
                                        <p:cTn id="7" dur="500"/>
                                        <p:tgtEl>
                                          <p:spTgt spid="2027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02759"/>
                                        </p:tgtEl>
                                        <p:attrNameLst>
                                          <p:attrName>style.visibility</p:attrName>
                                        </p:attrNameLst>
                                      </p:cBhvr>
                                      <p:to>
                                        <p:strVal val="visible"/>
                                      </p:to>
                                    </p:set>
                                    <p:anim calcmode="lin" valueType="num">
                                      <p:cBhvr>
                                        <p:cTn id="17" dur="500" fill="hold"/>
                                        <p:tgtEl>
                                          <p:spTgt spid="202759"/>
                                        </p:tgtEl>
                                        <p:attrNameLst>
                                          <p:attrName>ppt_w</p:attrName>
                                        </p:attrNameLst>
                                      </p:cBhvr>
                                      <p:tavLst>
                                        <p:tav tm="0">
                                          <p:val>
                                            <p:fltVal val="0"/>
                                          </p:val>
                                        </p:tav>
                                        <p:tav tm="100000">
                                          <p:val>
                                            <p:strVal val="#ppt_w"/>
                                          </p:val>
                                        </p:tav>
                                      </p:tavLst>
                                    </p:anim>
                                    <p:anim calcmode="lin" valueType="num">
                                      <p:cBhvr>
                                        <p:cTn id="18" dur="500" fill="hold"/>
                                        <p:tgtEl>
                                          <p:spTgt spid="202759"/>
                                        </p:tgtEl>
                                        <p:attrNameLst>
                                          <p:attrName>ppt_h</p:attrName>
                                        </p:attrNameLst>
                                      </p:cBhvr>
                                      <p:tavLst>
                                        <p:tav tm="0">
                                          <p:val>
                                            <p:fltVal val="0"/>
                                          </p:val>
                                        </p:tav>
                                        <p:tav tm="100000">
                                          <p:val>
                                            <p:strVal val="#ppt_h"/>
                                          </p:val>
                                        </p:tav>
                                      </p:tavLst>
                                    </p:anim>
                                    <p:animEffect transition="in" filter="fade">
                                      <p:cBhvr>
                                        <p:cTn id="19" dur="500"/>
                                        <p:tgtEl>
                                          <p:spTgt spid="20275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9"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3886200" y="685800"/>
            <a:ext cx="4248150" cy="873125"/>
          </a:xfrm>
          <a:prstGeom prst="ribbon">
            <a:avLst>
              <a:gd name="adj1" fmla="val 33333"/>
              <a:gd name="adj2" fmla="val 64565"/>
            </a:avLst>
          </a:prstGeom>
          <a:solidFill>
            <a:srgbClr val="66CCFF"/>
          </a:solidFill>
          <a:ln w="9525">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defRPr/>
            </a:pPr>
            <a:r>
              <a:rPr lang="en-US" altLang="en-US" sz="3200" b="1" dirty="0">
                <a:latin typeface="+mn-lt"/>
              </a:rPr>
              <a:t>Dặn dò</a:t>
            </a:r>
          </a:p>
        </p:txBody>
      </p:sp>
      <p:sp>
        <p:nvSpPr>
          <p:cNvPr id="38915" name="Text Box 3"/>
          <p:cNvSpPr txBox="1">
            <a:spLocks noChangeArrowheads="1"/>
          </p:cNvSpPr>
          <p:nvPr/>
        </p:nvSpPr>
        <p:spPr bwMode="auto">
          <a:xfrm>
            <a:off x="1528761" y="1682749"/>
            <a:ext cx="9134475" cy="4801314"/>
          </a:xfrm>
          <a:prstGeom prst="rect">
            <a:avLst/>
          </a:prstGeom>
          <a:solidFill>
            <a:srgbClr val="FFFFD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 typeface="Wingdings" panose="05000000000000000000" pitchFamily="2" charset="2"/>
              <a:buChar char="v"/>
              <a:defRPr/>
            </a:pPr>
            <a:r>
              <a:rPr lang="en-US" altLang="en-US" sz="2400" b="1" dirty="0">
                <a:sym typeface="Wingdings" panose="05000000000000000000" pitchFamily="2" charset="2"/>
              </a:rPr>
              <a:t>Học bài </a:t>
            </a:r>
            <a:endParaRPr lang="vi-VN" altLang="en-US" sz="2400" b="1" dirty="0">
              <a:sym typeface="Wingdings" panose="05000000000000000000" pitchFamily="2" charset="2"/>
            </a:endParaRPr>
          </a:p>
          <a:p>
            <a:pPr eaLnBrk="1" hangingPunct="1">
              <a:spcBef>
                <a:spcPct val="50000"/>
              </a:spcBef>
              <a:buClrTx/>
              <a:buSzTx/>
              <a:buFont typeface="Wingdings" panose="05000000000000000000" pitchFamily="2" charset="2"/>
              <a:buChar char="v"/>
              <a:defRPr/>
            </a:pPr>
            <a:r>
              <a:rPr lang="en-US" altLang="en-US" sz="2400" b="1" dirty="0">
                <a:sym typeface="Wingdings" panose="05000000000000000000" pitchFamily="2" charset="2"/>
              </a:rPr>
              <a:t>Đọc thêm mục: “ Có thể em chưa biết”</a:t>
            </a:r>
            <a:endParaRPr lang="en-US" altLang="en-US" sz="2400" b="1" dirty="0"/>
          </a:p>
          <a:p>
            <a:pPr eaLnBrk="1" hangingPunct="1">
              <a:spcBef>
                <a:spcPct val="50000"/>
              </a:spcBef>
              <a:buClrTx/>
              <a:buSzTx/>
              <a:buFont typeface="Wingdings" panose="05000000000000000000" pitchFamily="2" charset="2"/>
              <a:buChar char="v"/>
              <a:defRPr/>
            </a:pPr>
            <a:r>
              <a:rPr lang="en-US" altLang="en-US" sz="2400" b="1" dirty="0"/>
              <a:t> </a:t>
            </a:r>
            <a:r>
              <a:rPr lang="en-US" altLang="en-US" sz="2400" b="1" dirty="0" err="1"/>
              <a:t>Chú</a:t>
            </a:r>
            <a:r>
              <a:rPr lang="en-US" altLang="en-US" sz="2400" b="1" dirty="0"/>
              <a:t> ý: </a:t>
            </a:r>
            <a:r>
              <a:rPr lang="en-US" altLang="en-US" sz="2400" b="1" dirty="0" err="1"/>
              <a:t>khi</a:t>
            </a:r>
            <a:r>
              <a:rPr lang="en-US" altLang="en-US" sz="2400" b="1" dirty="0"/>
              <a:t> </a:t>
            </a:r>
            <a:r>
              <a:rPr lang="en-US" altLang="en-US" sz="2400" b="1" dirty="0" err="1"/>
              <a:t>nói</a:t>
            </a:r>
            <a:r>
              <a:rPr lang="en-US" altLang="en-US" sz="2400" b="1" dirty="0"/>
              <a:t> </a:t>
            </a:r>
            <a:r>
              <a:rPr lang="en-US" altLang="en-US" sz="2400" b="1" dirty="0" err="1"/>
              <a:t>một</a:t>
            </a:r>
            <a:r>
              <a:rPr lang="en-US" altLang="en-US" sz="2400" b="1" dirty="0"/>
              <a:t> </a:t>
            </a:r>
            <a:r>
              <a:rPr lang="en-US" altLang="en-US" sz="2400" b="1" dirty="0" err="1"/>
              <a:t>vật</a:t>
            </a:r>
            <a:r>
              <a:rPr lang="en-US" altLang="en-US" sz="2400" b="1" dirty="0"/>
              <a:t> </a:t>
            </a:r>
            <a:r>
              <a:rPr lang="en-US" altLang="en-US" sz="2400" b="1" dirty="0" err="1"/>
              <a:t>chuyển</a:t>
            </a:r>
            <a:r>
              <a:rPr lang="en-US" altLang="en-US" sz="2400" b="1" dirty="0"/>
              <a:t> </a:t>
            </a:r>
            <a:r>
              <a:rPr lang="en-US" altLang="en-US" sz="2400" b="1" dirty="0" err="1"/>
              <a:t>động</a:t>
            </a:r>
            <a:r>
              <a:rPr lang="en-US" altLang="en-US" sz="2400" b="1" dirty="0"/>
              <a:t> hay </a:t>
            </a:r>
            <a:r>
              <a:rPr lang="en-US" altLang="en-US" sz="2400" b="1" dirty="0" err="1"/>
              <a:t>đứng</a:t>
            </a:r>
            <a:r>
              <a:rPr lang="en-US" altLang="en-US" sz="2400" b="1" dirty="0"/>
              <a:t> </a:t>
            </a:r>
            <a:r>
              <a:rPr lang="en-US" altLang="en-US" sz="2400" b="1" dirty="0" err="1"/>
              <a:t>yên</a:t>
            </a:r>
            <a:r>
              <a:rPr lang="en-US" altLang="en-US" sz="2400" b="1" dirty="0"/>
              <a:t> </a:t>
            </a:r>
            <a:r>
              <a:rPr lang="en-US" altLang="en-US" sz="2400" b="1" dirty="0" err="1"/>
              <a:t>phải</a:t>
            </a:r>
            <a:r>
              <a:rPr lang="en-US" altLang="en-US" sz="2400" b="1" dirty="0"/>
              <a:t> </a:t>
            </a:r>
            <a:r>
              <a:rPr lang="en-US" altLang="en-US" sz="2400" b="1" dirty="0" err="1"/>
              <a:t>chỉ</a:t>
            </a:r>
            <a:r>
              <a:rPr lang="en-US" altLang="en-US" sz="2400" b="1" dirty="0"/>
              <a:t> </a:t>
            </a:r>
            <a:r>
              <a:rPr lang="en-US" altLang="en-US" sz="2400" b="1" dirty="0" err="1"/>
              <a:t>rõ</a:t>
            </a:r>
            <a:r>
              <a:rPr lang="en-US" altLang="en-US" sz="2400" b="1" dirty="0"/>
              <a:t> </a:t>
            </a:r>
            <a:r>
              <a:rPr lang="en-US" altLang="en-US" sz="2400" b="1" dirty="0" err="1"/>
              <a:t>vật</a:t>
            </a:r>
            <a:r>
              <a:rPr lang="en-US" altLang="en-US" sz="2400" b="1" dirty="0"/>
              <a:t> </a:t>
            </a:r>
            <a:r>
              <a:rPr lang="en-US" altLang="en-US" sz="2400" b="1" dirty="0" err="1"/>
              <a:t>chọn</a:t>
            </a:r>
            <a:r>
              <a:rPr lang="en-US" altLang="en-US" sz="2400" b="1" dirty="0"/>
              <a:t> </a:t>
            </a:r>
            <a:r>
              <a:rPr lang="en-US" altLang="en-US" sz="2400" b="1" dirty="0" err="1"/>
              <a:t>làm</a:t>
            </a:r>
            <a:r>
              <a:rPr lang="en-US" altLang="en-US" sz="2400" b="1" dirty="0"/>
              <a:t> </a:t>
            </a:r>
            <a:r>
              <a:rPr lang="en-US" altLang="en-US" sz="2400" b="1" dirty="0" err="1"/>
              <a:t>mốc</a:t>
            </a:r>
            <a:r>
              <a:rPr lang="en-US" altLang="en-US" sz="2400" b="1" dirty="0"/>
              <a:t>.</a:t>
            </a:r>
          </a:p>
          <a:p>
            <a:pPr eaLnBrk="1" hangingPunct="1">
              <a:spcBef>
                <a:spcPct val="50000"/>
              </a:spcBef>
              <a:buClrTx/>
              <a:buSzTx/>
              <a:buFont typeface="Wingdings" panose="05000000000000000000" pitchFamily="2" charset="2"/>
              <a:buChar char="v"/>
              <a:defRPr/>
            </a:pPr>
            <a:r>
              <a:rPr lang="en-US" altLang="en-US" sz="2400" b="1" dirty="0"/>
              <a:t> </a:t>
            </a:r>
            <a:r>
              <a:rPr lang="en-US" altLang="en-US" sz="2400" b="1" dirty="0" err="1"/>
              <a:t>Làm</a:t>
            </a:r>
            <a:r>
              <a:rPr lang="en-US" altLang="en-US" sz="2400" b="1" dirty="0"/>
              <a:t> </a:t>
            </a:r>
            <a:r>
              <a:rPr lang="en-US" altLang="en-US" sz="2400" b="1" dirty="0" err="1"/>
              <a:t>các</a:t>
            </a:r>
            <a:r>
              <a:rPr lang="en-US" altLang="en-US" sz="2400" b="1" dirty="0"/>
              <a:t> </a:t>
            </a:r>
            <a:r>
              <a:rPr lang="en-US" altLang="en-US" sz="2400" b="1" dirty="0" err="1"/>
              <a:t>bài</a:t>
            </a:r>
            <a:r>
              <a:rPr lang="en-US" altLang="en-US" sz="2400" b="1" dirty="0"/>
              <a:t>  1.1</a:t>
            </a:r>
            <a:r>
              <a:rPr lang="en-US" altLang="en-US" sz="2400" b="1" dirty="0">
                <a:sym typeface="Wingdings" panose="05000000000000000000" pitchFamily="2" charset="2"/>
              </a:rPr>
              <a:t>1.5, 1.7, 1.11 </a:t>
            </a:r>
            <a:r>
              <a:rPr lang="en-US" altLang="en-US" sz="2400" b="1" dirty="0" err="1">
                <a:sym typeface="Wingdings" panose="05000000000000000000" pitchFamily="2" charset="2"/>
              </a:rPr>
              <a:t>trong</a:t>
            </a:r>
            <a:r>
              <a:rPr lang="en-US" altLang="en-US" sz="2400" b="1" dirty="0">
                <a:sym typeface="Wingdings" panose="05000000000000000000" pitchFamily="2" charset="2"/>
              </a:rPr>
              <a:t> SBT</a:t>
            </a:r>
            <a:endParaRPr lang="en-US" altLang="en-US" sz="2400" b="1" dirty="0"/>
          </a:p>
          <a:p>
            <a:pPr eaLnBrk="1" hangingPunct="1">
              <a:spcBef>
                <a:spcPct val="50000"/>
              </a:spcBef>
              <a:buClrTx/>
              <a:buSzTx/>
              <a:buFont typeface="Wingdings" panose="05000000000000000000" pitchFamily="2" charset="2"/>
              <a:buChar char="v"/>
              <a:defRPr/>
            </a:pPr>
            <a:r>
              <a:rPr lang="en-US" altLang="en-US" sz="2400" b="1" dirty="0"/>
              <a:t> Chuẩn bị bài mới </a:t>
            </a:r>
            <a:r>
              <a:rPr lang="en-US" altLang="en-US" sz="2400" b="1" dirty="0" smtClean="0"/>
              <a:t>“</a:t>
            </a:r>
            <a:r>
              <a:rPr lang="vi-VN" altLang="en-US" sz="2400" b="1" dirty="0" smtClean="0"/>
              <a:t>Bài 2:</a:t>
            </a:r>
            <a:r>
              <a:rPr lang="en-US" altLang="en-US" sz="2400" b="1" dirty="0" smtClean="0"/>
              <a:t>Vận tốc</a:t>
            </a:r>
            <a:r>
              <a:rPr lang="vi-VN" altLang="en-US" sz="2400" b="1" dirty="0" smtClean="0"/>
              <a:t>”</a:t>
            </a:r>
          </a:p>
          <a:p>
            <a:pPr lvl="1" eaLnBrk="1" hangingPunct="1">
              <a:spcBef>
                <a:spcPct val="50000"/>
              </a:spcBef>
              <a:buClrTx/>
              <a:buSzTx/>
              <a:buFont typeface="Wingdings" panose="05000000000000000000" pitchFamily="2" charset="2"/>
              <a:buChar char="v"/>
              <a:defRPr/>
            </a:pPr>
            <a:r>
              <a:rPr lang="vi-VN" altLang="en-US" sz="1900" b="1" dirty="0" smtClean="0"/>
              <a:t>Để biết ai chạy nhanh hay chậm ta căn cứ vào cái gì?</a:t>
            </a:r>
          </a:p>
          <a:p>
            <a:pPr lvl="1" eaLnBrk="1" hangingPunct="1">
              <a:spcBef>
                <a:spcPct val="50000"/>
              </a:spcBef>
              <a:buClrTx/>
              <a:buSzTx/>
              <a:buFont typeface="Wingdings" panose="05000000000000000000" pitchFamily="2" charset="2"/>
              <a:buChar char="v"/>
              <a:defRPr/>
            </a:pPr>
            <a:r>
              <a:rPr lang="vi-VN" altLang="en-US" sz="1900" b="1" dirty="0" smtClean="0"/>
              <a:t>Vận tốc là gì?</a:t>
            </a:r>
          </a:p>
          <a:p>
            <a:pPr lvl="1" eaLnBrk="1" hangingPunct="1">
              <a:spcBef>
                <a:spcPct val="50000"/>
              </a:spcBef>
              <a:buClrTx/>
              <a:buSzTx/>
              <a:buFont typeface="Wingdings" panose="05000000000000000000" pitchFamily="2" charset="2"/>
              <a:buChar char="v"/>
              <a:defRPr/>
            </a:pPr>
            <a:r>
              <a:rPr lang="vi-VN" altLang="en-US" sz="1900" b="1" dirty="0" smtClean="0"/>
              <a:t>Công thức tính vận tốc?</a:t>
            </a:r>
          </a:p>
          <a:p>
            <a:pPr lvl="1" eaLnBrk="1" hangingPunct="1">
              <a:spcBef>
                <a:spcPct val="50000"/>
              </a:spcBef>
              <a:buClrTx/>
              <a:buSzTx/>
              <a:buFont typeface="Wingdings" panose="05000000000000000000" pitchFamily="2" charset="2"/>
              <a:buChar char="v"/>
              <a:defRPr/>
            </a:pPr>
            <a:r>
              <a:rPr lang="vi-VN" altLang="en-US" sz="1900" b="1" dirty="0" smtClean="0"/>
              <a:t>Đơn vị của vận tốc?</a:t>
            </a:r>
            <a:endParaRPr lang="en-US" altLang="en-US" sz="2400" b="1" dirty="0"/>
          </a:p>
        </p:txBody>
      </p:sp>
      <p:sp>
        <p:nvSpPr>
          <p:cNvPr id="6"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1. 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9330" name="Picture 2" descr="Frames PPT 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196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WordArt 3"/>
          <p:cNvSpPr>
            <a:spLocks noChangeArrowheads="1" noChangeShapeType="1" noTextEdit="1"/>
          </p:cNvSpPr>
          <p:nvPr/>
        </p:nvSpPr>
        <p:spPr bwMode="auto">
          <a:xfrm>
            <a:off x="3048000" y="1143000"/>
            <a:ext cx="5810250" cy="2819400"/>
          </a:xfrm>
          <a:prstGeom prst="rect">
            <a:avLst/>
          </a:prstGeom>
        </p:spPr>
        <p:txBody>
          <a:bodyPr spcFirstLastPara="1" wrap="none" fromWordArt="1">
            <a:prstTxWarp prst="textArchUp">
              <a:avLst>
                <a:gd name="adj" fmla="val 10800000"/>
              </a:avLst>
            </a:prstTxWarp>
          </a:bodyPr>
          <a:lstStyle/>
          <a:p>
            <a:pPr algn="ctr"/>
            <a:r>
              <a:rPr lang="vi-VN" sz="3600" kern="10">
                <a:ln w="9525">
                  <a:solidFill>
                    <a:srgbClr val="000000"/>
                  </a:solidFill>
                  <a:round/>
                  <a:headEnd/>
                  <a:tailEnd/>
                </a:ln>
                <a:solidFill>
                  <a:srgbClr val="808000"/>
                </a:solidFill>
                <a:latin typeface="+mn-lt"/>
                <a:ea typeface="+mn-lt"/>
                <a:cs typeface="+mn-lt"/>
              </a:rPr>
              <a:t>Xin chân thành cảm ơn</a:t>
            </a:r>
            <a:endParaRPr lang="en-US" sz="3600" kern="10">
              <a:ln w="9525">
                <a:solidFill>
                  <a:srgbClr val="000000"/>
                </a:solidFill>
                <a:round/>
                <a:headEnd/>
                <a:tailEnd/>
              </a:ln>
              <a:solidFill>
                <a:srgbClr val="808000"/>
              </a:solidFill>
              <a:latin typeface="+mn-lt"/>
              <a:ea typeface="+mn-lt"/>
              <a:cs typeface="+mn-lt"/>
            </a:endParaRPr>
          </a:p>
        </p:txBody>
      </p:sp>
      <p:grpSp>
        <p:nvGrpSpPr>
          <p:cNvPr id="99332" name="Group 4"/>
          <p:cNvGrpSpPr>
            <a:grpSpLocks/>
          </p:cNvGrpSpPr>
          <p:nvPr/>
        </p:nvGrpSpPr>
        <p:grpSpPr bwMode="auto">
          <a:xfrm>
            <a:off x="4191000" y="2895601"/>
            <a:ext cx="3900488" cy="3313113"/>
            <a:chOff x="204" y="0"/>
            <a:chExt cx="2457" cy="2087"/>
          </a:xfrm>
        </p:grpSpPr>
        <p:grpSp>
          <p:nvGrpSpPr>
            <p:cNvPr id="99333" name="Group 5"/>
            <p:cNvGrpSpPr>
              <a:grpSpLocks/>
            </p:cNvGrpSpPr>
            <p:nvPr/>
          </p:nvGrpSpPr>
          <p:grpSpPr bwMode="auto">
            <a:xfrm>
              <a:off x="247" y="0"/>
              <a:ext cx="2414" cy="2073"/>
              <a:chOff x="1644" y="2382"/>
              <a:chExt cx="2346" cy="1774"/>
            </a:xfrm>
          </p:grpSpPr>
          <p:pic>
            <p:nvPicPr>
              <p:cNvPr id="99335" name="Picture 6" descr="BIRTHD~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336" name="Group 7"/>
              <p:cNvGrpSpPr>
                <a:grpSpLocks/>
              </p:cNvGrpSpPr>
              <p:nvPr/>
            </p:nvGrpSpPr>
            <p:grpSpPr bwMode="auto">
              <a:xfrm>
                <a:off x="1644" y="2382"/>
                <a:ext cx="2346" cy="504"/>
                <a:chOff x="1644" y="2406"/>
                <a:chExt cx="2346" cy="504"/>
              </a:xfrm>
            </p:grpSpPr>
            <p:sp>
              <p:nvSpPr>
                <p:cNvPr id="21514" name="AutoShape 8"/>
                <p:cNvSpPr>
                  <a:spLocks noChangeArrowheads="1"/>
                </p:cNvSpPr>
                <p:nvPr/>
              </p:nvSpPr>
              <p:spPr bwMode="auto">
                <a:xfrm>
                  <a:off x="1668" y="2475"/>
                  <a:ext cx="2322" cy="435"/>
                </a:xfrm>
                <a:prstGeom prst="flowChartTerminator">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800" b="1" dirty="0" err="1">
                      <a:solidFill>
                        <a:srgbClr val="333399"/>
                      </a:solidFill>
                      <a:latin typeface="+mn-lt"/>
                    </a:rPr>
                    <a:t>Tiết</a:t>
                  </a:r>
                  <a:r>
                    <a:rPr lang="en-US" altLang="en-US" sz="2800" b="1" dirty="0">
                      <a:solidFill>
                        <a:srgbClr val="333399"/>
                      </a:solidFill>
                      <a:latin typeface="+mn-lt"/>
                    </a:rPr>
                    <a:t> </a:t>
                  </a:r>
                  <a:r>
                    <a:rPr lang="en-US" altLang="en-US" sz="2800" b="1" dirty="0" err="1">
                      <a:solidFill>
                        <a:srgbClr val="333399"/>
                      </a:solidFill>
                      <a:latin typeface="+mn-lt"/>
                    </a:rPr>
                    <a:t>học</a:t>
                  </a:r>
                  <a:r>
                    <a:rPr lang="en-US" altLang="en-US" sz="2800" b="1" dirty="0">
                      <a:solidFill>
                        <a:srgbClr val="333399"/>
                      </a:solidFill>
                      <a:latin typeface="+mn-lt"/>
                    </a:rPr>
                    <a:t> </a:t>
                  </a:r>
                  <a:r>
                    <a:rPr lang="en-US" altLang="en-US" sz="2800" b="1" dirty="0" err="1">
                      <a:solidFill>
                        <a:srgbClr val="333399"/>
                      </a:solidFill>
                      <a:latin typeface="+mn-lt"/>
                    </a:rPr>
                    <a:t>kết</a:t>
                  </a:r>
                  <a:r>
                    <a:rPr lang="en-US" altLang="en-US" sz="2800" b="1" dirty="0">
                      <a:solidFill>
                        <a:srgbClr val="333399"/>
                      </a:solidFill>
                      <a:latin typeface="+mn-lt"/>
                    </a:rPr>
                    <a:t> </a:t>
                  </a:r>
                  <a:r>
                    <a:rPr lang="en-US" altLang="en-US" sz="2800" b="1" dirty="0" err="1">
                      <a:solidFill>
                        <a:srgbClr val="333399"/>
                      </a:solidFill>
                      <a:latin typeface="+mn-lt"/>
                    </a:rPr>
                    <a:t>thúc</a:t>
                  </a:r>
                  <a:endParaRPr lang="en-US" altLang="en-US" sz="2800" b="1" dirty="0">
                    <a:solidFill>
                      <a:srgbClr val="333399"/>
                    </a:solidFill>
                    <a:latin typeface="+mn-lt"/>
                  </a:endParaRPr>
                </a:p>
              </p:txBody>
            </p:sp>
            <p:sp>
              <p:nvSpPr>
                <p:cNvPr id="21515" name="Freeform 9"/>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solidFill>
                      <a:srgbClr val="000000"/>
                    </a:solidFill>
                    <a:latin typeface="Arial" panose="020B0604020202020204" pitchFamily="34" charset="0"/>
                    <a:cs typeface="+mn-cs"/>
                  </a:endParaRPr>
                </a:p>
              </p:txBody>
            </p:sp>
          </p:grpSp>
        </p:grpSp>
        <p:sp>
          <p:nvSpPr>
            <p:cNvPr id="21511" name="Rectangle 10"/>
            <p:cNvSpPr>
              <a:spLocks noChangeArrowheads="1"/>
            </p:cNvSpPr>
            <p:nvPr/>
          </p:nvSpPr>
          <p:spPr bwMode="auto">
            <a:xfrm>
              <a:off x="204" y="1762"/>
              <a:ext cx="2449" cy="325"/>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a:solidFill>
                  <a:srgbClr val="000000"/>
                </a:solidFill>
                <a:cs typeface="+mn-cs"/>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7192" name="Group 40"/>
          <p:cNvGrpSpPr>
            <a:grpSpLocks/>
          </p:cNvGrpSpPr>
          <p:nvPr/>
        </p:nvGrpSpPr>
        <p:grpSpPr bwMode="auto">
          <a:xfrm>
            <a:off x="6802438" y="3124201"/>
            <a:ext cx="6856412" cy="6856413"/>
            <a:chOff x="706" y="612"/>
            <a:chExt cx="4319" cy="4319"/>
          </a:xfrm>
        </p:grpSpPr>
        <p:sp>
          <p:nvSpPr>
            <p:cNvPr id="177184" name="Oval 32"/>
            <p:cNvSpPr>
              <a:spLocks noChangeArrowheads="1"/>
            </p:cNvSpPr>
            <p:nvPr/>
          </p:nvSpPr>
          <p:spPr bwMode="auto">
            <a:xfrm>
              <a:off x="706" y="612"/>
              <a:ext cx="4319" cy="4319"/>
            </a:xfrm>
            <a:prstGeom prst="ellipse">
              <a:avLst/>
            </a:prstGeom>
            <a:gradFill rotWithShape="1">
              <a:gsLst>
                <a:gs pos="0">
                  <a:srgbClr val="FFFF00"/>
                </a:gs>
                <a:gs pos="100000">
                  <a:srgbClr val="FFFFF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177185" name="Oval 33"/>
            <p:cNvSpPr>
              <a:spLocks noChangeArrowheads="1"/>
            </p:cNvSpPr>
            <p:nvPr/>
          </p:nvSpPr>
          <p:spPr bwMode="auto">
            <a:xfrm>
              <a:off x="2281" y="2186"/>
              <a:ext cx="1200" cy="1200"/>
            </a:xfrm>
            <a:prstGeom prst="ellipse">
              <a:avLst/>
            </a:prstGeom>
            <a:gradFill rotWithShape="1">
              <a:gsLst>
                <a:gs pos="0">
                  <a:srgbClr val="FF8F43"/>
                </a:gs>
                <a:gs pos="100000">
                  <a:srgbClr val="FFFF7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177186" name="Oval 34"/>
            <p:cNvSpPr>
              <a:spLocks noChangeArrowheads="1"/>
            </p:cNvSpPr>
            <p:nvPr/>
          </p:nvSpPr>
          <p:spPr bwMode="auto">
            <a:xfrm>
              <a:off x="2737" y="2617"/>
              <a:ext cx="311" cy="311"/>
            </a:xfrm>
            <a:prstGeom prst="ellipse">
              <a:avLst/>
            </a:prstGeom>
            <a:gradFill rotWithShape="1">
              <a:gsLst>
                <a:gs pos="0">
                  <a:srgbClr val="FF3300">
                    <a:alpha val="94000"/>
                  </a:srgbClr>
                </a:gs>
                <a:gs pos="100000">
                  <a:srgbClr val="FF5A33"/>
                </a:gs>
              </a:gsLst>
              <a:path path="shape">
                <a:fillToRect l="50000" t="50000" r="50000" b="50000"/>
              </a:path>
            </a:gradFill>
            <a:ln w="41275" cmpd="dbl">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grpSp>
      <p:sp>
        <p:nvSpPr>
          <p:cNvPr id="177158" name="Rectangle 6"/>
          <p:cNvSpPr>
            <a:spLocks noChangeArrowheads="1"/>
          </p:cNvSpPr>
          <p:nvPr/>
        </p:nvSpPr>
        <p:spPr bwMode="auto">
          <a:xfrm>
            <a:off x="1524000" y="6553200"/>
            <a:ext cx="9144000" cy="304800"/>
          </a:xfrm>
          <a:prstGeom prst="rect">
            <a:avLst/>
          </a:prstGeom>
          <a:gradFill rotWithShape="1">
            <a:gsLst>
              <a:gs pos="0">
                <a:srgbClr val="00CCFF"/>
              </a:gs>
              <a:gs pos="50000">
                <a:srgbClr val="F8F8F8"/>
              </a:gs>
              <a:gs pos="100000">
                <a:srgbClr val="00CCFF"/>
              </a:gs>
            </a:gsLst>
            <a:lin ang="5400000" scaled="1"/>
          </a:gradFill>
          <a:ln w="9525">
            <a:solidFill>
              <a:srgbClr val="66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177159" name="Freeform 7"/>
          <p:cNvSpPr>
            <a:spLocks/>
          </p:cNvSpPr>
          <p:nvPr/>
        </p:nvSpPr>
        <p:spPr bwMode="auto">
          <a:xfrm>
            <a:off x="1504950" y="6361114"/>
            <a:ext cx="2838450" cy="573087"/>
          </a:xfrm>
          <a:custGeom>
            <a:avLst/>
            <a:gdLst>
              <a:gd name="T0" fmla="*/ 2160 w 2160"/>
              <a:gd name="T1" fmla="*/ 528 h 528"/>
              <a:gd name="T2" fmla="*/ 2064 w 2160"/>
              <a:gd name="T3" fmla="*/ 192 h 528"/>
              <a:gd name="T4" fmla="*/ 1968 w 2160"/>
              <a:gd name="T5" fmla="*/ 48 h 528"/>
              <a:gd name="T6" fmla="*/ 1680 w 2160"/>
              <a:gd name="T7" fmla="*/ 96 h 528"/>
              <a:gd name="T8" fmla="*/ 1584 w 2160"/>
              <a:gd name="T9" fmla="*/ 144 h 528"/>
              <a:gd name="T10" fmla="*/ 1440 w 2160"/>
              <a:gd name="T11" fmla="*/ 96 h 528"/>
              <a:gd name="T12" fmla="*/ 1344 w 2160"/>
              <a:gd name="T13" fmla="*/ 96 h 528"/>
              <a:gd name="T14" fmla="*/ 1152 w 2160"/>
              <a:gd name="T15" fmla="*/ 48 h 528"/>
              <a:gd name="T16" fmla="*/ 288 w 2160"/>
              <a:gd name="T17" fmla="*/ 48 h 528"/>
              <a:gd name="T18" fmla="*/ 96 w 2160"/>
              <a:gd name="T19" fmla="*/ 240 h 528"/>
              <a:gd name="T20" fmla="*/ 0 w 2160"/>
              <a:gd name="T21" fmla="*/ 0 h 528"/>
              <a:gd name="T22" fmla="*/ 0 w 2160"/>
              <a:gd name="T23" fmla="*/ 48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 h="528">
                <a:moveTo>
                  <a:pt x="2160" y="528"/>
                </a:moveTo>
                <a:lnTo>
                  <a:pt x="2064" y="192"/>
                </a:lnTo>
                <a:lnTo>
                  <a:pt x="1968" y="48"/>
                </a:lnTo>
                <a:lnTo>
                  <a:pt x="1680" y="96"/>
                </a:lnTo>
                <a:lnTo>
                  <a:pt x="1584" y="144"/>
                </a:lnTo>
                <a:lnTo>
                  <a:pt x="1440" y="96"/>
                </a:lnTo>
                <a:lnTo>
                  <a:pt x="1344" y="96"/>
                </a:lnTo>
                <a:lnTo>
                  <a:pt x="1152" y="48"/>
                </a:lnTo>
                <a:lnTo>
                  <a:pt x="288" y="48"/>
                </a:lnTo>
                <a:lnTo>
                  <a:pt x="96" y="240"/>
                </a:lnTo>
                <a:lnTo>
                  <a:pt x="0" y="0"/>
                </a:lnTo>
                <a:lnTo>
                  <a:pt x="0" y="480"/>
                </a:lnTo>
              </a:path>
            </a:pathLst>
          </a:custGeom>
          <a:gradFill rotWithShape="1">
            <a:gsLst>
              <a:gs pos="0">
                <a:srgbClr val="333300"/>
              </a:gs>
              <a:gs pos="100000">
                <a:schemeClr val="tx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177157" name="Freeform 5"/>
          <p:cNvSpPr>
            <a:spLocks/>
          </p:cNvSpPr>
          <p:nvPr/>
        </p:nvSpPr>
        <p:spPr bwMode="auto">
          <a:xfrm>
            <a:off x="1524000" y="5827713"/>
            <a:ext cx="2590800" cy="1066800"/>
          </a:xfrm>
          <a:custGeom>
            <a:avLst/>
            <a:gdLst>
              <a:gd name="T0" fmla="*/ 48 w 1536"/>
              <a:gd name="T1" fmla="*/ 624 h 624"/>
              <a:gd name="T2" fmla="*/ 0 w 1536"/>
              <a:gd name="T3" fmla="*/ 0 h 624"/>
              <a:gd name="T4" fmla="*/ 288 w 1536"/>
              <a:gd name="T5" fmla="*/ 48 h 624"/>
              <a:gd name="T6" fmla="*/ 528 w 1536"/>
              <a:gd name="T7" fmla="*/ 0 h 624"/>
              <a:gd name="T8" fmla="*/ 624 w 1536"/>
              <a:gd name="T9" fmla="*/ 288 h 624"/>
              <a:gd name="T10" fmla="*/ 768 w 1536"/>
              <a:gd name="T11" fmla="*/ 144 h 624"/>
              <a:gd name="T12" fmla="*/ 1008 w 1536"/>
              <a:gd name="T13" fmla="*/ 288 h 624"/>
              <a:gd name="T14" fmla="*/ 1200 w 1536"/>
              <a:gd name="T15" fmla="*/ 288 h 624"/>
              <a:gd name="T16" fmla="*/ 1440 w 1536"/>
              <a:gd name="T17" fmla="*/ 384 h 624"/>
              <a:gd name="T18" fmla="*/ 1536 w 1536"/>
              <a:gd name="T19" fmla="*/ 528 h 624"/>
              <a:gd name="T20" fmla="*/ 1248 w 1536"/>
              <a:gd name="T21" fmla="*/ 384 h 624"/>
              <a:gd name="T22" fmla="*/ 1056 w 1536"/>
              <a:gd name="T23" fmla="*/ 432 h 624"/>
              <a:gd name="T24" fmla="*/ 768 w 1536"/>
              <a:gd name="T25" fmla="*/ 480 h 624"/>
              <a:gd name="T26" fmla="*/ 288 w 1536"/>
              <a:gd name="T27" fmla="*/ 432 h 624"/>
              <a:gd name="T28" fmla="*/ 240 w 1536"/>
              <a:gd name="T29" fmla="*/ 528 h 624"/>
              <a:gd name="T30" fmla="*/ 48 w 1536"/>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6" h="624">
                <a:moveTo>
                  <a:pt x="48" y="624"/>
                </a:moveTo>
                <a:lnTo>
                  <a:pt x="0" y="0"/>
                </a:lnTo>
                <a:lnTo>
                  <a:pt x="288" y="48"/>
                </a:lnTo>
                <a:lnTo>
                  <a:pt x="528" y="0"/>
                </a:lnTo>
                <a:lnTo>
                  <a:pt x="624" y="288"/>
                </a:lnTo>
                <a:lnTo>
                  <a:pt x="768" y="144"/>
                </a:lnTo>
                <a:lnTo>
                  <a:pt x="1008" y="288"/>
                </a:lnTo>
                <a:lnTo>
                  <a:pt x="1200" y="288"/>
                </a:lnTo>
                <a:lnTo>
                  <a:pt x="1440" y="384"/>
                </a:lnTo>
                <a:lnTo>
                  <a:pt x="1536" y="528"/>
                </a:lnTo>
                <a:lnTo>
                  <a:pt x="1248" y="384"/>
                </a:lnTo>
                <a:lnTo>
                  <a:pt x="1056" y="432"/>
                </a:lnTo>
                <a:lnTo>
                  <a:pt x="768" y="480"/>
                </a:lnTo>
                <a:lnTo>
                  <a:pt x="288" y="432"/>
                </a:lnTo>
                <a:lnTo>
                  <a:pt x="240" y="528"/>
                </a:lnTo>
                <a:lnTo>
                  <a:pt x="48" y="624"/>
                </a:lnTo>
                <a:close/>
              </a:path>
            </a:pathLst>
          </a:custGeom>
          <a:gradFill rotWithShape="1">
            <a:gsLst>
              <a:gs pos="0">
                <a:schemeClr val="tx1"/>
              </a:gs>
              <a:gs pos="100000">
                <a:srgbClr val="33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pic>
        <p:nvPicPr>
          <p:cNvPr id="76806" name="Picture 62" descr="FIL43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4860926"/>
            <a:ext cx="1600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0" name="Freeform 8"/>
          <p:cNvSpPr>
            <a:spLocks/>
          </p:cNvSpPr>
          <p:nvPr/>
        </p:nvSpPr>
        <p:spPr bwMode="auto">
          <a:xfrm>
            <a:off x="1524000" y="5541963"/>
            <a:ext cx="1371600" cy="1352550"/>
          </a:xfrm>
          <a:custGeom>
            <a:avLst/>
            <a:gdLst>
              <a:gd name="T0" fmla="*/ 384 w 816"/>
              <a:gd name="T1" fmla="*/ 528 h 1152"/>
              <a:gd name="T2" fmla="*/ 192 w 816"/>
              <a:gd name="T3" fmla="*/ 96 h 1152"/>
              <a:gd name="T4" fmla="*/ 0 w 816"/>
              <a:gd name="T5" fmla="*/ 0 h 1152"/>
              <a:gd name="T6" fmla="*/ 0 w 816"/>
              <a:gd name="T7" fmla="*/ 1152 h 1152"/>
              <a:gd name="T8" fmla="*/ 480 w 816"/>
              <a:gd name="T9" fmla="*/ 384 h 1152"/>
              <a:gd name="T10" fmla="*/ 672 w 816"/>
              <a:gd name="T11" fmla="*/ 480 h 1152"/>
              <a:gd name="T12" fmla="*/ 816 w 816"/>
              <a:gd name="T13" fmla="*/ 672 h 1152"/>
              <a:gd name="T14" fmla="*/ 240 w 816"/>
              <a:gd name="T15" fmla="*/ 720 h 1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6" h="1152">
                <a:moveTo>
                  <a:pt x="384" y="528"/>
                </a:moveTo>
                <a:lnTo>
                  <a:pt x="192" y="96"/>
                </a:lnTo>
                <a:lnTo>
                  <a:pt x="0" y="0"/>
                </a:lnTo>
                <a:lnTo>
                  <a:pt x="0" y="1152"/>
                </a:lnTo>
                <a:lnTo>
                  <a:pt x="480" y="384"/>
                </a:lnTo>
                <a:lnTo>
                  <a:pt x="672" y="480"/>
                </a:lnTo>
                <a:lnTo>
                  <a:pt x="816" y="672"/>
                </a:lnTo>
                <a:lnTo>
                  <a:pt x="240" y="720"/>
                </a:lnTo>
              </a:path>
            </a:pathLst>
          </a:custGeom>
          <a:gradFill rotWithShape="1">
            <a:gsLst>
              <a:gs pos="0">
                <a:srgbClr val="333300"/>
              </a:gs>
              <a:gs pos="50000">
                <a:srgbClr val="004600"/>
              </a:gs>
              <a:gs pos="100000">
                <a:srgbClr val="3333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177213" name="Text Box 61"/>
          <p:cNvSpPr txBox="1">
            <a:spLocks noChangeArrowheads="1"/>
          </p:cNvSpPr>
          <p:nvPr/>
        </p:nvSpPr>
        <p:spPr bwMode="auto">
          <a:xfrm>
            <a:off x="228600" y="714376"/>
            <a:ext cx="82296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NI-Helve-Condense" pitchFamily="2" charset="0"/>
                <a:cs typeface="Arial" panose="020B0604020202020204" pitchFamily="34" charset="0"/>
              </a:defRPr>
            </a:lvl1pPr>
            <a:lvl2pPr marL="742950" indent="-285750" eaLnBrk="0" hangingPunct="0">
              <a:defRPr sz="2000">
                <a:solidFill>
                  <a:schemeClr val="tx1"/>
                </a:solidFill>
                <a:latin typeface="VNI-Helve-Condense" pitchFamily="2" charset="0"/>
                <a:cs typeface="Arial" panose="020B0604020202020204" pitchFamily="34" charset="0"/>
              </a:defRPr>
            </a:lvl2pPr>
            <a:lvl3pPr marL="1143000" indent="-228600" eaLnBrk="0" hangingPunct="0">
              <a:defRPr sz="2000">
                <a:solidFill>
                  <a:schemeClr val="tx1"/>
                </a:solidFill>
                <a:latin typeface="VNI-Helve-Condense" pitchFamily="2" charset="0"/>
                <a:cs typeface="Arial" panose="020B0604020202020204" pitchFamily="34" charset="0"/>
              </a:defRPr>
            </a:lvl3pPr>
            <a:lvl4pPr marL="1600200" indent="-228600" eaLnBrk="0" hangingPunct="0">
              <a:defRPr sz="2000">
                <a:solidFill>
                  <a:schemeClr val="tx1"/>
                </a:solidFill>
                <a:latin typeface="VNI-Helve-Condense" pitchFamily="2" charset="0"/>
                <a:cs typeface="Arial" panose="020B0604020202020204" pitchFamily="34" charset="0"/>
              </a:defRPr>
            </a:lvl4pPr>
            <a:lvl5pPr marL="2057400" indent="-228600" eaLnBrk="0" hangingPunct="0">
              <a:defRPr sz="2000">
                <a:solidFill>
                  <a:schemeClr val="tx1"/>
                </a:solidFill>
                <a:latin typeface="VNI-Helve-Condense" pitchFamily="2"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I-Helve-Condense" pitchFamily="2" charset="0"/>
                <a:cs typeface="Arial" panose="020B0604020202020204" pitchFamily="34" charset="0"/>
              </a:defRPr>
            </a:lvl9pPr>
          </a:lstStyle>
          <a:p>
            <a:pPr eaLnBrk="1" hangingPunct="1">
              <a:spcBef>
                <a:spcPct val="50000"/>
              </a:spcBef>
              <a:defRPr/>
            </a:pPr>
            <a:r>
              <a:rPr lang="en-US" altLang="en-US" sz="2800" dirty="0" err="1">
                <a:solidFill>
                  <a:srgbClr val="0000FF"/>
                </a:solidFill>
                <a:latin typeface="Arial" panose="020B0604020202020204" pitchFamily="34" charset="0"/>
              </a:rPr>
              <a:t>Mặt</a:t>
            </a:r>
            <a:r>
              <a:rPr lang="en-US" altLang="en-US" sz="2800" dirty="0">
                <a:solidFill>
                  <a:srgbClr val="0000FF"/>
                </a:solidFill>
                <a:latin typeface="Arial" panose="020B0604020202020204" pitchFamily="34" charset="0"/>
              </a:rPr>
              <a:t> </a:t>
            </a:r>
            <a:r>
              <a:rPr lang="en-US" altLang="en-US" sz="2800" dirty="0" err="1">
                <a:solidFill>
                  <a:srgbClr val="0000FF"/>
                </a:solidFill>
                <a:latin typeface="Arial" panose="020B0604020202020204" pitchFamily="34" charset="0"/>
              </a:rPr>
              <a:t>Trời</a:t>
            </a:r>
            <a:r>
              <a:rPr lang="en-US" altLang="en-US" sz="2800" dirty="0">
                <a:solidFill>
                  <a:srgbClr val="0000FF"/>
                </a:solidFill>
                <a:latin typeface="Arial" panose="020B0604020202020204" pitchFamily="34" charset="0"/>
              </a:rPr>
              <a:t> </a:t>
            </a:r>
            <a:r>
              <a:rPr lang="en-US" altLang="en-US" sz="2800" dirty="0" err="1">
                <a:solidFill>
                  <a:srgbClr val="0000FF"/>
                </a:solidFill>
                <a:latin typeface="Arial" panose="020B0604020202020204" pitchFamily="34" charset="0"/>
              </a:rPr>
              <a:t>mọc</a:t>
            </a:r>
            <a:r>
              <a:rPr lang="en-US" altLang="en-US" sz="2800" dirty="0">
                <a:solidFill>
                  <a:srgbClr val="0000FF"/>
                </a:solidFill>
                <a:latin typeface="Arial" panose="020B0604020202020204" pitchFamily="34" charset="0"/>
              </a:rPr>
              <a:t> ở </a:t>
            </a:r>
            <a:r>
              <a:rPr lang="en-US" altLang="en-US" sz="2800" dirty="0" err="1">
                <a:solidFill>
                  <a:srgbClr val="0000FF"/>
                </a:solidFill>
                <a:latin typeface="Arial" panose="020B0604020202020204" pitchFamily="34" charset="0"/>
              </a:rPr>
              <a:t>đằng</a:t>
            </a:r>
            <a:r>
              <a:rPr lang="en-US" altLang="en-US" sz="2800" dirty="0">
                <a:solidFill>
                  <a:srgbClr val="0000FF"/>
                </a:solidFill>
                <a:latin typeface="Arial" panose="020B0604020202020204" pitchFamily="34" charset="0"/>
              </a:rPr>
              <a:t> </a:t>
            </a:r>
            <a:r>
              <a:rPr lang="en-US" altLang="en-US" sz="2800" dirty="0" err="1">
                <a:solidFill>
                  <a:srgbClr val="0000FF"/>
                </a:solidFill>
                <a:latin typeface="Arial" panose="020B0604020202020204" pitchFamily="34" charset="0"/>
              </a:rPr>
              <a:t>Đông</a:t>
            </a:r>
            <a:r>
              <a:rPr lang="en-US" altLang="en-US" sz="2800" dirty="0">
                <a:solidFill>
                  <a:srgbClr val="0000FF"/>
                </a:solidFill>
                <a:latin typeface="Arial" panose="020B0604020202020204" pitchFamily="34" charset="0"/>
              </a:rPr>
              <a:t>, </a:t>
            </a:r>
            <a:r>
              <a:rPr lang="en-US" altLang="en-US" sz="2800" dirty="0" err="1">
                <a:solidFill>
                  <a:srgbClr val="0000FF"/>
                </a:solidFill>
                <a:latin typeface="Arial" panose="020B0604020202020204" pitchFamily="34" charset="0"/>
              </a:rPr>
              <a:t>lặn</a:t>
            </a:r>
            <a:r>
              <a:rPr lang="en-US" altLang="en-US" sz="2800" dirty="0">
                <a:solidFill>
                  <a:srgbClr val="0000FF"/>
                </a:solidFill>
                <a:latin typeface="Arial" panose="020B0604020202020204" pitchFamily="34" charset="0"/>
              </a:rPr>
              <a:t> ở </a:t>
            </a:r>
            <a:r>
              <a:rPr lang="en-US" altLang="en-US" sz="2800" dirty="0" err="1">
                <a:solidFill>
                  <a:srgbClr val="0000FF"/>
                </a:solidFill>
                <a:latin typeface="Arial" panose="020B0604020202020204" pitchFamily="34" charset="0"/>
              </a:rPr>
              <a:t>đằng</a:t>
            </a:r>
            <a:r>
              <a:rPr lang="en-US" altLang="en-US" sz="2800" dirty="0">
                <a:solidFill>
                  <a:srgbClr val="0000FF"/>
                </a:solidFill>
                <a:latin typeface="Arial" panose="020B0604020202020204" pitchFamily="34" charset="0"/>
              </a:rPr>
              <a:t> </a:t>
            </a:r>
            <a:r>
              <a:rPr lang="en-US" altLang="en-US" sz="2800" dirty="0" err="1">
                <a:solidFill>
                  <a:srgbClr val="0000FF"/>
                </a:solidFill>
                <a:latin typeface="Arial" panose="020B0604020202020204" pitchFamily="34" charset="0"/>
              </a:rPr>
              <a:t>Tây</a:t>
            </a:r>
            <a:r>
              <a:rPr lang="en-US" altLang="en-US" sz="2800" dirty="0">
                <a:solidFill>
                  <a:srgbClr val="0000FF"/>
                </a:solidFill>
                <a:latin typeface="Arial" panose="020B0604020202020204" pitchFamily="34" charset="0"/>
              </a:rPr>
              <a:t>. Như vậy có phải là Mặt Trời chuyển động còn Trái Đất đứng yên không? </a:t>
            </a:r>
            <a:endParaRPr lang="vi-VN" altLang="en-US" sz="2800" dirty="0" smtClean="0">
              <a:solidFill>
                <a:srgbClr val="0000FF"/>
              </a:solidFill>
              <a:latin typeface="Arial" panose="020B0604020202020204" pitchFamily="34" charset="0"/>
            </a:endParaRPr>
          </a:p>
          <a:p>
            <a:pPr eaLnBrk="1" hangingPunct="1">
              <a:spcBef>
                <a:spcPct val="50000"/>
              </a:spcBef>
              <a:defRPr/>
            </a:pPr>
            <a:r>
              <a:rPr lang="en-US" altLang="en-US" sz="2800" dirty="0" smtClean="0">
                <a:solidFill>
                  <a:srgbClr val="FF0000"/>
                </a:solidFill>
                <a:latin typeface="Arial" panose="020B0604020202020204" pitchFamily="34" charset="0"/>
              </a:rPr>
              <a:t>Bài </a:t>
            </a:r>
            <a:r>
              <a:rPr lang="en-US" altLang="en-US" sz="2800" dirty="0">
                <a:solidFill>
                  <a:srgbClr val="FF0000"/>
                </a:solidFill>
                <a:latin typeface="Arial" panose="020B0604020202020204" pitchFamily="34" charset="0"/>
              </a:rPr>
              <a:t>học này sẽ giúp các em trả lời câu hỏi trên.</a:t>
            </a:r>
          </a:p>
        </p:txBody>
      </p:sp>
      <p:sp>
        <p:nvSpPr>
          <p:cNvPr id="177218" name="Rectangle 66"/>
          <p:cNvSpPr>
            <a:spLocks noChangeArrowheads="1"/>
          </p:cNvSpPr>
          <p:nvPr/>
        </p:nvSpPr>
        <p:spPr bwMode="auto">
          <a:xfrm>
            <a:off x="1524000" y="4419600"/>
            <a:ext cx="6858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effectLst>
                  <a:outerShdw blurRad="38100" dist="38100" dir="2700000" algn="tl">
                    <a:srgbClr val="C0C0C0"/>
                  </a:outerShdw>
                </a:effectLst>
                <a:latin typeface="Times New Roman" pitchFamily="18" charset="0"/>
                <a:cs typeface="Arial" charset="0"/>
              </a:rPr>
              <a:t>Tây</a:t>
            </a:r>
          </a:p>
        </p:txBody>
      </p:sp>
      <p:sp>
        <p:nvSpPr>
          <p:cNvPr id="177219" name="Rectangle 67"/>
          <p:cNvSpPr>
            <a:spLocks noChangeArrowheads="1"/>
          </p:cNvSpPr>
          <p:nvPr/>
        </p:nvSpPr>
        <p:spPr bwMode="auto">
          <a:xfrm>
            <a:off x="9753600" y="6019800"/>
            <a:ext cx="6858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a:effectLst>
                  <a:outerShdw blurRad="38100" dist="38100" dir="2700000" algn="tl">
                    <a:srgbClr val="C0C0C0"/>
                  </a:outerShdw>
                </a:effectLst>
                <a:latin typeface="Times New Roman" pitchFamily="18" charset="0"/>
                <a:cs typeface="Arial" charset="0"/>
              </a:rPr>
              <a:t>Đông</a:t>
            </a:r>
          </a:p>
        </p:txBody>
      </p:sp>
      <p:sp>
        <p:nvSpPr>
          <p:cNvPr id="17" name="Rectangle 2"/>
          <p:cNvSpPr>
            <a:spLocks noGrp="1" noChangeArrowheads="1"/>
          </p:cNvSpPr>
          <p:nvPr>
            <p:ph type="title"/>
          </p:nvPr>
        </p:nvSpPr>
        <p:spPr>
          <a:xfrm>
            <a:off x="0" y="1"/>
            <a:ext cx="12191999" cy="561975"/>
          </a:xfrm>
          <a:solidFill>
            <a:srgbClr val="FFFF00"/>
          </a:solidFill>
          <a:ln>
            <a:solidFill>
              <a:schemeClr val="accent1"/>
            </a:solidFill>
          </a:ln>
        </p:spPr>
        <p:txBody>
          <a:bodyPr>
            <a:normAutofit fontScale="90000"/>
          </a:bodyPr>
          <a:lstStyle/>
          <a:p>
            <a:pPr algn="ctr" eaLnBrk="1" hangingPunct="1">
              <a:defRPr/>
            </a:pP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1. CHUYỂN ĐỘNG CƠ HỌC</a:t>
            </a:r>
            <a:endParaRPr lang="en-US" sz="3900" b="1"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7213"/>
                                        </p:tgtEl>
                                        <p:attrNameLst>
                                          <p:attrName>style.visibility</p:attrName>
                                        </p:attrNameLst>
                                      </p:cBhvr>
                                      <p:to>
                                        <p:strVal val="visible"/>
                                      </p:to>
                                    </p:set>
                                    <p:animEffect transition="in" filter="checkerboard(across)">
                                      <p:cBhvr>
                                        <p:cTn id="7" dur="500"/>
                                        <p:tgtEl>
                                          <p:spTgt spid="177213"/>
                                        </p:tgtEl>
                                      </p:cBhvr>
                                    </p:animEffect>
                                  </p:childTnLst>
                                </p:cTn>
                              </p:par>
                              <p:par>
                                <p:cTn id="8" presetID="0" presetClass="path" presetSubtype="0" repeatCount="indefinite" accel="50000" decel="50000" fill="hold" nodeType="withEffect">
                                  <p:stCondLst>
                                    <p:cond delay="0"/>
                                  </p:stCondLst>
                                  <p:childTnLst>
                                    <p:animMotion origin="layout" path="M -3.33333E-6 -4.07407E-6 C -0.01666 -0.03935 -0.06111 -0.1706 -0.10208 -0.23495 C -0.14305 -0.29953 -0.18993 -0.35 -0.24583 -0.3868 C -0.30191 -0.42361 -0.37118 -0.45416 -0.4375 -0.45555 C -0.50382 -0.45694 -0.58437 -0.42708 -0.64375 -0.39537 C -0.70312 -0.36388 -0.75 -0.31713 -0.79375 -0.26643 C -0.8375 -0.21574 -0.88281 -0.12777 -0.90625 -0.09143 " pathEditMode="relative" rAng="0" ptsTypes="aaaaaaa">
                                      <p:cBhvr>
                                        <p:cTn id="9" dur="15000" fill="hold"/>
                                        <p:tgtEl>
                                          <p:spTgt spid="177192"/>
                                        </p:tgtEl>
                                        <p:attrNameLst>
                                          <p:attrName>ppt_x</p:attrName>
                                          <p:attrName>ppt_y</p:attrName>
                                        </p:attrNameLst>
                                      </p:cBhvr>
                                      <p:rCtr x="-45313" y="-22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2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Bài 1. CHUYỂN ĐỘNG CƠ HỌC</a:t>
            </a:r>
            <a:endParaRPr lang="en-US" sz="3900" b="1" kern="0" dirty="0">
              <a:solidFill>
                <a:srgbClr val="FF00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6" name="Rectangle 2"/>
          <p:cNvSpPr>
            <a:spLocks noGrp="1" noChangeArrowheads="1"/>
          </p:cNvSpPr>
          <p:nvPr>
            <p:ph idx="1"/>
          </p:nvPr>
        </p:nvSpPr>
        <p:spPr>
          <a:xfrm>
            <a:off x="779585" y="1866623"/>
            <a:ext cx="8763000" cy="838200"/>
          </a:xfrm>
        </p:spPr>
        <p:txBody>
          <a:bodyPr>
            <a:normAutofit/>
          </a:bodyPr>
          <a:lstStyle/>
          <a:p>
            <a:pPr eaLnBrk="1" hangingPunct="1">
              <a:buFont typeface="Wingdings" panose="05000000000000000000" pitchFamily="2" charset="2"/>
              <a:buNone/>
            </a:pPr>
            <a:r>
              <a:rPr lang="en-US" altLang="en-US" sz="2800" b="1" dirty="0" smtClean="0">
                <a:solidFill>
                  <a:schemeClr val="tx1"/>
                </a:solidFill>
                <a:latin typeface="Arial" panose="020B0604020202020204" pitchFamily="34" charset="0"/>
                <a:cs typeface="Arial" panose="020B0604020202020204" pitchFamily="34" charset="0"/>
              </a:rPr>
              <a:t>II</a:t>
            </a:r>
            <a:r>
              <a:rPr lang="vi-VN" altLang="en-US" sz="2800" b="1" dirty="0" smtClean="0">
                <a:solidFill>
                  <a:schemeClr val="tx1"/>
                </a:solidFill>
                <a:latin typeface="Arial" panose="020B0604020202020204" pitchFamily="34" charset="0"/>
                <a:cs typeface="Arial" panose="020B0604020202020204" pitchFamily="34" charset="0"/>
              </a:rPr>
              <a:t>. </a:t>
            </a:r>
            <a:r>
              <a:rPr lang="en-US" altLang="en-US" sz="2800" b="1" dirty="0" smtClean="0">
                <a:solidFill>
                  <a:schemeClr val="tx1"/>
                </a:solidFill>
                <a:latin typeface="Arial" panose="020B0604020202020204" pitchFamily="34" charset="0"/>
                <a:cs typeface="Arial" panose="020B0604020202020204" pitchFamily="34" charset="0"/>
              </a:rPr>
              <a:t>Tính </a:t>
            </a:r>
            <a:r>
              <a:rPr lang="en-US" altLang="en-US" sz="2800" b="1" dirty="0">
                <a:solidFill>
                  <a:schemeClr val="tx1"/>
                </a:solidFill>
                <a:latin typeface="Arial" panose="020B0604020202020204" pitchFamily="34" charset="0"/>
                <a:cs typeface="Arial" panose="020B0604020202020204" pitchFamily="34" charset="0"/>
              </a:rPr>
              <a:t>tương đối của chuyển động và đứng yên</a:t>
            </a:r>
          </a:p>
        </p:txBody>
      </p:sp>
      <p:sp>
        <p:nvSpPr>
          <p:cNvPr id="12" name="Chỗ dành sẵn cho Nội dung 2"/>
          <p:cNvSpPr txBox="1">
            <a:spLocks/>
          </p:cNvSpPr>
          <p:nvPr/>
        </p:nvSpPr>
        <p:spPr>
          <a:xfrm>
            <a:off x="685800" y="2992236"/>
            <a:ext cx="6981093" cy="750079"/>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auto">
              <a:lnSpc>
                <a:spcPct val="150000"/>
              </a:lnSpc>
              <a:buFont typeface="Wingdings 3" charset="2"/>
              <a:buNone/>
              <a:defRPr/>
            </a:pPr>
            <a:r>
              <a:rPr lang="en-US" altLang="en-US" sz="2800" b="1" dirty="0" smtClean="0">
                <a:solidFill>
                  <a:schemeClr val="tx1"/>
                </a:solidFill>
                <a:latin typeface="Arial" panose="020B0604020202020204" pitchFamily="34" charset="0"/>
                <a:cs typeface="Arial" panose="020B0604020202020204" pitchFamily="34" charset="0"/>
              </a:rPr>
              <a:t>III</a:t>
            </a:r>
            <a:r>
              <a:rPr lang="vi-VN" altLang="en-US" sz="2800" b="1" dirty="0" smtClean="0">
                <a:solidFill>
                  <a:schemeClr val="tx1"/>
                </a:solidFill>
                <a:latin typeface="Arial" panose="020B0604020202020204" pitchFamily="34" charset="0"/>
                <a:cs typeface="Arial" panose="020B0604020202020204" pitchFamily="34" charset="0"/>
              </a:rPr>
              <a:t>.</a:t>
            </a:r>
            <a:r>
              <a:rPr lang="en-US" altLang="en-US" sz="2800" b="1" dirty="0" smtClean="0">
                <a:solidFill>
                  <a:schemeClr val="tx1"/>
                </a:solidFill>
                <a:latin typeface="Arial" panose="020B0604020202020204" pitchFamily="34" charset="0"/>
                <a:cs typeface="Arial" panose="020B0604020202020204" pitchFamily="34" charset="0"/>
              </a:rPr>
              <a:t> Một số chuyển động thường gặp</a:t>
            </a:r>
          </a:p>
          <a:p>
            <a:pPr marL="0" indent="0" algn="just" fontAlgn="auto">
              <a:lnSpc>
                <a:spcPct val="150000"/>
              </a:lnSpc>
              <a:buFont typeface="Wingdings 3" charset="2"/>
              <a:buNone/>
              <a:defRPr/>
            </a:pPr>
            <a:endParaRPr lang="en-US" altLang="en-US" sz="2800" dirty="0">
              <a:latin typeface="Arial" panose="020B0604020202020204" pitchFamily="34" charset="0"/>
              <a:cs typeface="Arial" panose="020B0604020202020204" pitchFamily="34" charset="0"/>
            </a:endParaRPr>
          </a:p>
        </p:txBody>
      </p:sp>
      <p:sp>
        <p:nvSpPr>
          <p:cNvPr id="14" name="Rectangle 34"/>
          <p:cNvSpPr txBox="1">
            <a:spLocks noChangeArrowheads="1"/>
          </p:cNvSpPr>
          <p:nvPr/>
        </p:nvSpPr>
        <p:spPr>
          <a:xfrm>
            <a:off x="844060" y="1045810"/>
            <a:ext cx="10509740" cy="53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80000"/>
              </a:lnSpc>
              <a:spcAft>
                <a:spcPts val="0"/>
              </a:spcAft>
              <a:buFont typeface="Wingdings" panose="05000000000000000000" pitchFamily="2" charset="2"/>
              <a:buNone/>
            </a:pPr>
            <a:r>
              <a:rPr lang="en-US" altLang="en-US" b="1" dirty="0" smtClean="0">
                <a:latin typeface="Arial" panose="020B0604020202020204" pitchFamily="34" charset="0"/>
                <a:cs typeface="Arial" panose="020B0604020202020204" pitchFamily="34" charset="0"/>
              </a:rPr>
              <a:t>I</a:t>
            </a:r>
            <a:r>
              <a:rPr lang="vi-VN" altLang="en-US" b="1"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Làm thế nào để biết một vật chuyển động hay đứng yên?</a:t>
            </a:r>
            <a:endParaRPr lang="en-US" altLang="en-US" b="1" dirty="0">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auto">
          <a:xfrm>
            <a:off x="668215" y="3739305"/>
            <a:ext cx="2362200" cy="52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buFont typeface="Wingdings" panose="05000000000000000000" pitchFamily="2" charset="2"/>
              <a:buNone/>
              <a:defRPr/>
            </a:pPr>
            <a:r>
              <a:rPr lang="en-US" sz="2800" b="1" kern="0" dirty="0" smtClean="0">
                <a:effectLst>
                  <a:outerShdw blurRad="38100" dist="38100" dir="2700000" algn="tl">
                    <a:srgbClr val="C0C0C0"/>
                  </a:outerShdw>
                </a:effectLst>
                <a:latin typeface="Arial" panose="020B0604020202020204" pitchFamily="34" charset="0"/>
                <a:cs typeface="Arial" panose="020B0604020202020204" pitchFamily="34" charset="0"/>
              </a:rPr>
              <a:t>IV</a:t>
            </a:r>
            <a:r>
              <a:rPr lang="vi-VN" sz="2800" b="1" kern="0" dirty="0" smtClean="0">
                <a:effectLst>
                  <a:outerShdw blurRad="38100" dist="38100" dir="2700000" algn="tl">
                    <a:srgbClr val="C0C0C0"/>
                  </a:outerShdw>
                </a:effectLst>
                <a:latin typeface="Arial" panose="020B0604020202020204" pitchFamily="34" charset="0"/>
                <a:cs typeface="Arial" panose="020B0604020202020204" pitchFamily="34" charset="0"/>
              </a:rPr>
              <a:t>.</a:t>
            </a:r>
            <a:r>
              <a:rPr lang="en-US" sz="2800" b="1" kern="0" dirty="0" smtClean="0">
                <a:effectLst>
                  <a:outerShdw blurRad="38100" dist="38100" dir="2700000" algn="tl">
                    <a:srgbClr val="C0C0C0"/>
                  </a:outerShdw>
                </a:effectLst>
                <a:latin typeface="Arial" panose="020B0604020202020204" pitchFamily="34" charset="0"/>
                <a:cs typeface="Arial" panose="020B0604020202020204" pitchFamily="34" charset="0"/>
              </a:rPr>
              <a:t> Vận dụng</a:t>
            </a:r>
            <a:endParaRPr lang="en-US" sz="2800" b="1" kern="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71430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500"/>
                                        <p:tgtEl>
                                          <p:spTgt spid="16">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2" grpId="0"/>
      <p:bldP spid="1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1686" name="Picture 22" descr="FIL3795_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3843338"/>
            <a:ext cx="32194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2" name="Rectangle 8"/>
          <p:cNvSpPr>
            <a:spLocks noChangeArrowheads="1"/>
          </p:cNvSpPr>
          <p:nvPr/>
        </p:nvSpPr>
        <p:spPr bwMode="auto">
          <a:xfrm>
            <a:off x="1524000" y="5638800"/>
            <a:ext cx="9144000" cy="533400"/>
          </a:xfrm>
          <a:prstGeom prst="rect">
            <a:avLst/>
          </a:prstGeom>
          <a:gradFill rotWithShape="1">
            <a:gsLst>
              <a:gs pos="0">
                <a:schemeClr val="bg2"/>
              </a:gs>
              <a:gs pos="50000">
                <a:srgbClr val="D3D3D3"/>
              </a:gs>
              <a:gs pos="100000">
                <a:schemeClr val="bg2"/>
              </a:gs>
            </a:gsLst>
            <a:lin ang="0" scaled="1"/>
          </a:gradFill>
          <a:ln w="9525">
            <a:solidFill>
              <a:srgbClr val="9D9D9D"/>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pic>
        <p:nvPicPr>
          <p:cNvPr id="77828" name="Picture 26" descr="FIL43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1" y="3733800"/>
            <a:ext cx="1668463"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4" name="Rectangle 10"/>
          <p:cNvSpPr>
            <a:spLocks noChangeArrowheads="1"/>
          </p:cNvSpPr>
          <p:nvPr/>
        </p:nvSpPr>
        <p:spPr bwMode="auto">
          <a:xfrm>
            <a:off x="1524000" y="6172200"/>
            <a:ext cx="9144000" cy="685800"/>
          </a:xfrm>
          <a:prstGeom prst="rect">
            <a:avLst/>
          </a:prstGeom>
          <a:gradFill rotWithShape="1">
            <a:gsLst>
              <a:gs pos="0">
                <a:srgbClr val="66CCFF"/>
              </a:gs>
              <a:gs pos="100000">
                <a:srgbClr val="A3E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41673" name="Freeform 9"/>
          <p:cNvSpPr>
            <a:spLocks/>
          </p:cNvSpPr>
          <p:nvPr/>
        </p:nvSpPr>
        <p:spPr bwMode="auto">
          <a:xfrm>
            <a:off x="1828800" y="6553200"/>
            <a:ext cx="1905000" cy="190500"/>
          </a:xfrm>
          <a:custGeom>
            <a:avLst/>
            <a:gdLst>
              <a:gd name="T0" fmla="*/ 0 w 1200"/>
              <a:gd name="T1" fmla="*/ 56 h 120"/>
              <a:gd name="T2" fmla="*/ 432 w 1200"/>
              <a:gd name="T3" fmla="*/ 8 h 120"/>
              <a:gd name="T4" fmla="*/ 1008 w 1200"/>
              <a:gd name="T5" fmla="*/ 104 h 120"/>
              <a:gd name="T6" fmla="*/ 1200 w 1200"/>
              <a:gd name="T7" fmla="*/ 104 h 120"/>
            </a:gdLst>
            <a:ahLst/>
            <a:cxnLst>
              <a:cxn ang="0">
                <a:pos x="T0" y="T1"/>
              </a:cxn>
              <a:cxn ang="0">
                <a:pos x="T2" y="T3"/>
              </a:cxn>
              <a:cxn ang="0">
                <a:pos x="T4" y="T5"/>
              </a:cxn>
              <a:cxn ang="0">
                <a:pos x="T6" y="T7"/>
              </a:cxn>
            </a:cxnLst>
            <a:rect l="0" t="0" r="r" b="b"/>
            <a:pathLst>
              <a:path w="1200" h="120">
                <a:moveTo>
                  <a:pt x="0" y="56"/>
                </a:moveTo>
                <a:cubicBezTo>
                  <a:pt x="132" y="28"/>
                  <a:pt x="264" y="0"/>
                  <a:pt x="432" y="8"/>
                </a:cubicBezTo>
                <a:cubicBezTo>
                  <a:pt x="600" y="16"/>
                  <a:pt x="880" y="88"/>
                  <a:pt x="1008" y="104"/>
                </a:cubicBezTo>
                <a:cubicBezTo>
                  <a:pt x="1136" y="120"/>
                  <a:pt x="1168" y="112"/>
                  <a:pt x="1200" y="104"/>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41675" name="Freeform 11"/>
          <p:cNvSpPr>
            <a:spLocks/>
          </p:cNvSpPr>
          <p:nvPr/>
        </p:nvSpPr>
        <p:spPr bwMode="auto">
          <a:xfrm>
            <a:off x="1524000" y="6248400"/>
            <a:ext cx="1905000" cy="190500"/>
          </a:xfrm>
          <a:custGeom>
            <a:avLst/>
            <a:gdLst>
              <a:gd name="T0" fmla="*/ 0 w 1200"/>
              <a:gd name="T1" fmla="*/ 56 h 120"/>
              <a:gd name="T2" fmla="*/ 432 w 1200"/>
              <a:gd name="T3" fmla="*/ 8 h 120"/>
              <a:gd name="T4" fmla="*/ 1008 w 1200"/>
              <a:gd name="T5" fmla="*/ 104 h 120"/>
              <a:gd name="T6" fmla="*/ 1200 w 1200"/>
              <a:gd name="T7" fmla="*/ 104 h 120"/>
            </a:gdLst>
            <a:ahLst/>
            <a:cxnLst>
              <a:cxn ang="0">
                <a:pos x="T0" y="T1"/>
              </a:cxn>
              <a:cxn ang="0">
                <a:pos x="T2" y="T3"/>
              </a:cxn>
              <a:cxn ang="0">
                <a:pos x="T4" y="T5"/>
              </a:cxn>
              <a:cxn ang="0">
                <a:pos x="T6" y="T7"/>
              </a:cxn>
            </a:cxnLst>
            <a:rect l="0" t="0" r="r" b="b"/>
            <a:pathLst>
              <a:path w="1200" h="120">
                <a:moveTo>
                  <a:pt x="0" y="56"/>
                </a:moveTo>
                <a:cubicBezTo>
                  <a:pt x="132" y="28"/>
                  <a:pt x="264" y="0"/>
                  <a:pt x="432" y="8"/>
                </a:cubicBezTo>
                <a:cubicBezTo>
                  <a:pt x="600" y="16"/>
                  <a:pt x="880" y="88"/>
                  <a:pt x="1008" y="104"/>
                </a:cubicBezTo>
                <a:cubicBezTo>
                  <a:pt x="1136" y="120"/>
                  <a:pt x="1168" y="112"/>
                  <a:pt x="1200" y="104"/>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41676" name="Freeform 12"/>
          <p:cNvSpPr>
            <a:spLocks/>
          </p:cNvSpPr>
          <p:nvPr/>
        </p:nvSpPr>
        <p:spPr bwMode="auto">
          <a:xfrm>
            <a:off x="5486400" y="6388100"/>
            <a:ext cx="990600" cy="88900"/>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41678" name="Freeform 14"/>
          <p:cNvSpPr>
            <a:spLocks/>
          </p:cNvSpPr>
          <p:nvPr/>
        </p:nvSpPr>
        <p:spPr bwMode="auto">
          <a:xfrm>
            <a:off x="5791200" y="6553200"/>
            <a:ext cx="990600" cy="88900"/>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41679" name="Freeform 15"/>
          <p:cNvSpPr>
            <a:spLocks/>
          </p:cNvSpPr>
          <p:nvPr/>
        </p:nvSpPr>
        <p:spPr bwMode="auto">
          <a:xfrm>
            <a:off x="7696200" y="6324600"/>
            <a:ext cx="990600" cy="88900"/>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41680" name="Freeform 16"/>
          <p:cNvSpPr>
            <a:spLocks/>
          </p:cNvSpPr>
          <p:nvPr/>
        </p:nvSpPr>
        <p:spPr bwMode="auto">
          <a:xfrm>
            <a:off x="7162800" y="6477000"/>
            <a:ext cx="990600" cy="88900"/>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41681" name="Freeform 17"/>
          <p:cNvSpPr>
            <a:spLocks/>
          </p:cNvSpPr>
          <p:nvPr/>
        </p:nvSpPr>
        <p:spPr bwMode="auto">
          <a:xfrm>
            <a:off x="8915400" y="6629400"/>
            <a:ext cx="990600" cy="88900"/>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41682" name="Freeform 18"/>
          <p:cNvSpPr>
            <a:spLocks/>
          </p:cNvSpPr>
          <p:nvPr/>
        </p:nvSpPr>
        <p:spPr bwMode="auto">
          <a:xfrm>
            <a:off x="9296400" y="6324600"/>
            <a:ext cx="990600" cy="88900"/>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41683" name="Freeform 19"/>
          <p:cNvSpPr>
            <a:spLocks/>
          </p:cNvSpPr>
          <p:nvPr/>
        </p:nvSpPr>
        <p:spPr bwMode="auto">
          <a:xfrm>
            <a:off x="9601200" y="6477000"/>
            <a:ext cx="990600" cy="88900"/>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241684" name="Freeform 20"/>
          <p:cNvSpPr>
            <a:spLocks/>
          </p:cNvSpPr>
          <p:nvPr/>
        </p:nvSpPr>
        <p:spPr bwMode="auto">
          <a:xfrm>
            <a:off x="8382000" y="6477000"/>
            <a:ext cx="990600" cy="88900"/>
          </a:xfrm>
          <a:custGeom>
            <a:avLst/>
            <a:gdLst>
              <a:gd name="T0" fmla="*/ 0 w 624"/>
              <a:gd name="T1" fmla="*/ 56 h 56"/>
              <a:gd name="T2" fmla="*/ 384 w 624"/>
              <a:gd name="T3" fmla="*/ 8 h 56"/>
              <a:gd name="T4" fmla="*/ 624 w 624"/>
              <a:gd name="T5" fmla="*/ 8 h 56"/>
            </a:gdLst>
            <a:ahLst/>
            <a:cxnLst>
              <a:cxn ang="0">
                <a:pos x="T0" y="T1"/>
              </a:cxn>
              <a:cxn ang="0">
                <a:pos x="T2" y="T3"/>
              </a:cxn>
              <a:cxn ang="0">
                <a:pos x="T4" y="T5"/>
              </a:cxn>
            </a:cxnLst>
            <a:rect l="0" t="0" r="r" b="b"/>
            <a:pathLst>
              <a:path w="624" h="56">
                <a:moveTo>
                  <a:pt x="0" y="56"/>
                </a:moveTo>
                <a:cubicBezTo>
                  <a:pt x="140" y="36"/>
                  <a:pt x="280" y="16"/>
                  <a:pt x="384" y="8"/>
                </a:cubicBezTo>
                <a:cubicBezTo>
                  <a:pt x="488" y="0"/>
                  <a:pt x="556" y="4"/>
                  <a:pt x="624" y="8"/>
                </a:cubicBezTo>
              </a:path>
            </a:pathLst>
          </a:custGeom>
          <a:noFill/>
          <a:ln w="9525">
            <a:solidFill>
              <a:srgbClr val="BCBCB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pic>
        <p:nvPicPr>
          <p:cNvPr id="77841" name="Picture 23" descr="FIL43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1" y="4648200"/>
            <a:ext cx="1350963"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2" name="Picture 24" descr="FIL43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1" y="4343400"/>
            <a:ext cx="1350963"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0" name="Picture 6" descr="FIL42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39460">
            <a:off x="914400" y="5754688"/>
            <a:ext cx="137160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1695" name="Group 31"/>
          <p:cNvGrpSpPr>
            <a:grpSpLocks/>
          </p:cNvGrpSpPr>
          <p:nvPr/>
        </p:nvGrpSpPr>
        <p:grpSpPr bwMode="auto">
          <a:xfrm>
            <a:off x="-2743200" y="2514600"/>
            <a:ext cx="6553200" cy="1219200"/>
            <a:chOff x="-1152" y="1584"/>
            <a:chExt cx="4128" cy="768"/>
          </a:xfrm>
        </p:grpSpPr>
        <p:sp>
          <p:nvSpPr>
            <p:cNvPr id="241692" name="AutoShape 28"/>
            <p:cNvSpPr>
              <a:spLocks noChangeArrowheads="1"/>
            </p:cNvSpPr>
            <p:nvPr/>
          </p:nvSpPr>
          <p:spPr bwMode="auto">
            <a:xfrm>
              <a:off x="288" y="1968"/>
              <a:ext cx="1680" cy="384"/>
            </a:xfrm>
            <a:prstGeom prst="cloudCallout">
              <a:avLst>
                <a:gd name="adj1" fmla="val -12796"/>
                <a:gd name="adj2" fmla="val 45051"/>
              </a:avLst>
            </a:prstGeom>
            <a:gradFill rotWithShape="1">
              <a:gsLst>
                <a:gs pos="0">
                  <a:srgbClr val="F3F3F3"/>
                </a:gs>
                <a:gs pos="50000">
                  <a:srgbClr val="E1F5FF"/>
                </a:gs>
                <a:gs pos="100000">
                  <a:srgbClr val="F3F3F3"/>
                </a:gs>
              </a:gsLst>
              <a:lin ang="0" scaled="1"/>
            </a:gradFill>
            <a:ln w="9525">
              <a:solidFill>
                <a:srgbClr val="D3D3D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US">
                <a:effectLst>
                  <a:outerShdw blurRad="38100" dist="38100" dir="2700000" algn="tl">
                    <a:srgbClr val="C0C0C0"/>
                  </a:outerShdw>
                </a:effectLst>
                <a:cs typeface="Arial" charset="0"/>
              </a:endParaRPr>
            </a:p>
          </p:txBody>
        </p:sp>
        <p:sp>
          <p:nvSpPr>
            <p:cNvPr id="241693" name="AutoShape 29"/>
            <p:cNvSpPr>
              <a:spLocks noChangeArrowheads="1"/>
            </p:cNvSpPr>
            <p:nvPr/>
          </p:nvSpPr>
          <p:spPr bwMode="auto">
            <a:xfrm>
              <a:off x="1296" y="1584"/>
              <a:ext cx="1680" cy="384"/>
            </a:xfrm>
            <a:prstGeom prst="cloudCallout">
              <a:avLst>
                <a:gd name="adj1" fmla="val 60"/>
                <a:gd name="adj2" fmla="val 45051"/>
              </a:avLst>
            </a:prstGeom>
            <a:gradFill rotWithShape="1">
              <a:gsLst>
                <a:gs pos="0">
                  <a:srgbClr val="F3F3F3"/>
                </a:gs>
                <a:gs pos="50000">
                  <a:srgbClr val="E1F5FF"/>
                </a:gs>
                <a:gs pos="100000">
                  <a:srgbClr val="F3F3F3"/>
                </a:gs>
              </a:gsLst>
              <a:lin ang="0" scaled="1"/>
            </a:gradFill>
            <a:ln w="9525">
              <a:solidFill>
                <a:srgbClr val="D3D3D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US">
                <a:effectLst>
                  <a:outerShdw blurRad="38100" dist="38100" dir="2700000" algn="tl">
                    <a:srgbClr val="C0C0C0"/>
                  </a:outerShdw>
                </a:effectLst>
                <a:cs typeface="Arial" charset="0"/>
              </a:endParaRPr>
            </a:p>
          </p:txBody>
        </p:sp>
        <p:sp>
          <p:nvSpPr>
            <p:cNvPr id="241694" name="AutoShape 30"/>
            <p:cNvSpPr>
              <a:spLocks noChangeArrowheads="1"/>
            </p:cNvSpPr>
            <p:nvPr/>
          </p:nvSpPr>
          <p:spPr bwMode="auto">
            <a:xfrm>
              <a:off x="-1152" y="1632"/>
              <a:ext cx="1680" cy="384"/>
            </a:xfrm>
            <a:prstGeom prst="cloudCallout">
              <a:avLst>
                <a:gd name="adj1" fmla="val 10773"/>
                <a:gd name="adj2" fmla="val 32551"/>
              </a:avLst>
            </a:prstGeom>
            <a:gradFill rotWithShape="1">
              <a:gsLst>
                <a:gs pos="0">
                  <a:srgbClr val="F3F3F3"/>
                </a:gs>
                <a:gs pos="50000">
                  <a:srgbClr val="E1F5FF"/>
                </a:gs>
                <a:gs pos="100000">
                  <a:srgbClr val="F3F3F3"/>
                </a:gs>
              </a:gsLst>
              <a:lin ang="0" scaled="1"/>
            </a:gradFill>
            <a:ln w="9525">
              <a:solidFill>
                <a:srgbClr val="D3D3D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endParaRPr lang="en-US">
                <a:effectLst>
                  <a:outerShdw blurRad="38100" dist="38100" dir="2700000" algn="tl">
                    <a:srgbClr val="C0C0C0"/>
                  </a:outerShdw>
                </a:effectLst>
                <a:cs typeface="Arial" charset="0"/>
              </a:endParaRPr>
            </a:p>
          </p:txBody>
        </p:sp>
      </p:grpSp>
      <p:sp>
        <p:nvSpPr>
          <p:cNvPr id="77845" name="Rectangle 34"/>
          <p:cNvSpPr>
            <a:spLocks noGrp="1" noChangeArrowheads="1"/>
          </p:cNvSpPr>
          <p:nvPr>
            <p:ph type="body" idx="1"/>
          </p:nvPr>
        </p:nvSpPr>
        <p:spPr>
          <a:xfrm>
            <a:off x="304800" y="762001"/>
            <a:ext cx="8763000" cy="533400"/>
          </a:xfrm>
        </p:spPr>
        <p:txBody>
          <a:bodyPr/>
          <a:lstStyle/>
          <a:p>
            <a:pPr eaLnBrk="1" hangingPunct="1">
              <a:lnSpc>
                <a:spcPct val="80000"/>
              </a:lnSpc>
              <a:buFont typeface="Wingdings" panose="05000000000000000000" pitchFamily="2" charset="2"/>
              <a:buNone/>
            </a:pPr>
            <a:r>
              <a:rPr lang="en-US" altLang="en-US" sz="2400" b="1" u="sng" dirty="0" smtClean="0"/>
              <a:t>I</a:t>
            </a:r>
            <a:r>
              <a:rPr lang="vi-VN" altLang="en-US" sz="2400" b="1" u="sng" dirty="0" smtClean="0"/>
              <a:t>. </a:t>
            </a:r>
            <a:r>
              <a:rPr lang="en-US" altLang="en-US" sz="2400" b="1" u="sng" dirty="0" smtClean="0"/>
              <a:t>Làm </a:t>
            </a:r>
            <a:r>
              <a:rPr lang="en-US" altLang="en-US" sz="2400" b="1" u="sng" dirty="0"/>
              <a:t>thế nào để biết một vật chuyển động hay đứng yên?</a:t>
            </a:r>
          </a:p>
        </p:txBody>
      </p:sp>
      <p:sp>
        <p:nvSpPr>
          <p:cNvPr id="241699" name="Rectangle 35"/>
          <p:cNvSpPr>
            <a:spLocks noChangeArrowheads="1"/>
          </p:cNvSpPr>
          <p:nvPr/>
        </p:nvSpPr>
        <p:spPr bwMode="auto">
          <a:xfrm>
            <a:off x="2895600" y="3919538"/>
            <a:ext cx="8382000" cy="6524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r>
              <a:rPr lang="en-US" sz="2800" dirty="0" smtClean="0">
                <a:latin typeface="+mn-lt"/>
                <a:cs typeface="Arial" charset="0"/>
              </a:rPr>
              <a:t>TL:</a:t>
            </a:r>
            <a:r>
              <a:rPr lang="vi-VN" sz="2800" dirty="0" smtClean="0">
                <a:latin typeface="+mn-lt"/>
                <a:cs typeface="Arial" charset="0"/>
              </a:rPr>
              <a:t> </a:t>
            </a:r>
            <a:r>
              <a:rPr lang="vi-VN" sz="2800" dirty="0" smtClean="0">
                <a:solidFill>
                  <a:srgbClr val="0070C0"/>
                </a:solidFill>
                <a:latin typeface="+mn-lt"/>
                <a:cs typeface="Arial" charset="0"/>
              </a:rPr>
              <a:t>C</a:t>
            </a:r>
            <a:r>
              <a:rPr lang="en-US" sz="2800" dirty="0" smtClean="0">
                <a:solidFill>
                  <a:srgbClr val="0033CC"/>
                </a:solidFill>
                <a:latin typeface="+mn-lt"/>
                <a:cs typeface="Arial" charset="0"/>
              </a:rPr>
              <a:t>ó </a:t>
            </a:r>
            <a:r>
              <a:rPr lang="en-US" sz="2800" dirty="0">
                <a:solidFill>
                  <a:srgbClr val="0033CC"/>
                </a:solidFill>
                <a:latin typeface="+mn-lt"/>
                <a:cs typeface="Arial" charset="0"/>
              </a:rPr>
              <a:t>thể so sánh vị trí của ô tô, thuyền,</a:t>
            </a:r>
          </a:p>
          <a:p>
            <a:pPr eaLnBrk="1" hangingPunct="1">
              <a:defRPr/>
            </a:pPr>
            <a:r>
              <a:rPr lang="en-US" sz="2800" dirty="0">
                <a:solidFill>
                  <a:srgbClr val="0033CC"/>
                </a:solidFill>
                <a:latin typeface="+mn-lt"/>
                <a:cs typeface="Arial" charset="0"/>
              </a:rPr>
              <a:t> đám mây với </a:t>
            </a:r>
            <a:r>
              <a:rPr lang="vi-VN" sz="2800" dirty="0" smtClean="0">
                <a:solidFill>
                  <a:srgbClr val="0033CC"/>
                </a:solidFill>
                <a:latin typeface="+mn-lt"/>
                <a:cs typeface="Arial" charset="0"/>
              </a:rPr>
              <a:t>cây xanh bên đường,</a:t>
            </a:r>
            <a:r>
              <a:rPr lang="en-US" sz="2800" dirty="0" smtClean="0">
                <a:solidFill>
                  <a:srgbClr val="0033CC"/>
                </a:solidFill>
                <a:latin typeface="+mn-lt"/>
                <a:cs typeface="Arial" charset="0"/>
              </a:rPr>
              <a:t>…</a:t>
            </a:r>
            <a:endParaRPr lang="en-US" sz="2800" dirty="0">
              <a:solidFill>
                <a:srgbClr val="0033CC"/>
              </a:solidFill>
              <a:latin typeface="+mn-lt"/>
              <a:cs typeface="Arial" charset="0"/>
            </a:endParaRPr>
          </a:p>
        </p:txBody>
      </p:sp>
      <p:sp>
        <p:nvSpPr>
          <p:cNvPr id="29"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1. 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41668" name="Text Box 4"/>
          <p:cNvSpPr txBox="1">
            <a:spLocks noChangeArrowheads="1"/>
          </p:cNvSpPr>
          <p:nvPr/>
        </p:nvSpPr>
        <p:spPr bwMode="auto">
          <a:xfrm>
            <a:off x="304800" y="1213645"/>
            <a:ext cx="87630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just"/>
            <a:r>
              <a:rPr lang="vi-VN" altLang="en-US" dirty="0"/>
              <a:t>C1: Làm thế nào để nhận biết một ô tô trên đường, một chiếc thuyền trên sông, một đám mây trên trời… đang chuyển động hay đứng yên?</a:t>
            </a:r>
          </a:p>
        </p:txBody>
      </p:sp>
    </p:spTree>
  </p:cSld>
  <p:clrMapOvr>
    <a:masterClrMapping/>
  </p:clrMapOvr>
  <p:transition spd="slow" advClick="0">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1668"/>
                                        </p:tgtEl>
                                        <p:attrNameLst>
                                          <p:attrName>style.visibility</p:attrName>
                                        </p:attrNameLst>
                                      </p:cBhvr>
                                      <p:to>
                                        <p:strVal val="visible"/>
                                      </p:to>
                                    </p:set>
                                    <p:animEffect transition="in" filter="checkerboard(across)">
                                      <p:cBhvr>
                                        <p:cTn id="7" dur="500"/>
                                        <p:tgtEl>
                                          <p:spTgt spid="241668"/>
                                        </p:tgtEl>
                                      </p:cBhvr>
                                    </p:animEffect>
                                  </p:childTnLst>
                                </p:cTn>
                              </p:par>
                              <p:par>
                                <p:cTn id="8" presetID="63" presetClass="path" presetSubtype="0" repeatCount="indefinite" accel="50000" decel="50000" fill="hold" nodeType="withEffect">
                                  <p:stCondLst>
                                    <p:cond delay="10000"/>
                                  </p:stCondLst>
                                  <p:endCondLst>
                                    <p:cond evt="onNext" delay="0">
                                      <p:tgtEl>
                                        <p:sldTgt/>
                                      </p:tgtEl>
                                    </p:cond>
                                  </p:endCondLst>
                                  <p:childTnLst>
                                    <p:animMotion origin="layout" path="M 1.66667E-6 1.11111E-6 L 0.92604 1.11111E-6 " pathEditMode="relative" rAng="0" ptsTypes="AA">
                                      <p:cBhvr>
                                        <p:cTn id="9" dur="10000" fill="hold"/>
                                        <p:tgtEl>
                                          <p:spTgt spid="241686"/>
                                        </p:tgtEl>
                                        <p:attrNameLst>
                                          <p:attrName>ppt_x</p:attrName>
                                          <p:attrName>ppt_y</p:attrName>
                                        </p:attrNameLst>
                                      </p:cBhvr>
                                      <p:rCtr x="46302" y="0"/>
                                    </p:animMotion>
                                  </p:childTnLst>
                                </p:cTn>
                              </p:par>
                              <p:par>
                                <p:cTn id="10" presetID="63" presetClass="path" presetSubtype="0" repeatCount="indefinite" accel="50000" decel="50000" fill="hold" nodeType="withEffect">
                                  <p:stCondLst>
                                    <p:cond delay="10000"/>
                                  </p:stCondLst>
                                  <p:endCondLst>
                                    <p:cond evt="onNext" delay="0">
                                      <p:tgtEl>
                                        <p:sldTgt/>
                                      </p:tgtEl>
                                    </p:cond>
                                  </p:endCondLst>
                                  <p:childTnLst>
                                    <p:animMotion origin="layout" path="M -3.33333E-6 1.11111E-6 L 1.11667 1.11111E-6 " pathEditMode="relative" rAng="0" ptsTypes="AA">
                                      <p:cBhvr>
                                        <p:cTn id="11" dur="20000" fill="hold"/>
                                        <p:tgtEl>
                                          <p:spTgt spid="241670"/>
                                        </p:tgtEl>
                                        <p:attrNameLst>
                                          <p:attrName>ppt_x</p:attrName>
                                          <p:attrName>ppt_y</p:attrName>
                                        </p:attrNameLst>
                                      </p:cBhvr>
                                      <p:rCtr x="55833" y="0"/>
                                    </p:animMotion>
                                  </p:childTnLst>
                                </p:cTn>
                              </p:par>
                              <p:par>
                                <p:cTn id="12" presetID="63" presetClass="path" presetSubtype="0" repeatCount="indefinite" accel="50000" decel="50000" fill="hold" nodeType="withEffect">
                                  <p:stCondLst>
                                    <p:cond delay="10000"/>
                                  </p:stCondLst>
                                  <p:endCondLst>
                                    <p:cond evt="onNext" delay="0">
                                      <p:tgtEl>
                                        <p:sldTgt/>
                                      </p:tgtEl>
                                    </p:cond>
                                  </p:endCondLst>
                                  <p:childTnLst>
                                    <p:animMotion origin="layout" path="M 3.33333E-6 4.44444E-6 L 1.23333 4.44444E-6 " pathEditMode="relative" rAng="0" ptsTypes="AA">
                                      <p:cBhvr>
                                        <p:cTn id="13" dur="30000" fill="hold"/>
                                        <p:tgtEl>
                                          <p:spTgt spid="241695"/>
                                        </p:tgtEl>
                                        <p:attrNameLst>
                                          <p:attrName>ppt_x</p:attrName>
                                          <p:attrName>ppt_y</p:attrName>
                                        </p:attrNameLst>
                                      </p:cBhvr>
                                      <p:rCtr x="61667" y="0"/>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41699"/>
                                        </p:tgtEl>
                                        <p:attrNameLst>
                                          <p:attrName>style.visibility</p:attrName>
                                        </p:attrNameLst>
                                      </p:cBhvr>
                                      <p:to>
                                        <p:strVal val="visible"/>
                                      </p:to>
                                    </p:set>
                                    <p:anim calcmode="discrete" valueType="clr">
                                      <p:cBhvr override="childStyle">
                                        <p:cTn id="18" dur="80"/>
                                        <p:tgtEl>
                                          <p:spTgt spid="24169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41699"/>
                                        </p:tgtEl>
                                        <p:attrNameLst>
                                          <p:attrName>fillcolor</p:attrName>
                                        </p:attrNameLst>
                                      </p:cBhvr>
                                      <p:tavLst>
                                        <p:tav tm="0">
                                          <p:val>
                                            <p:clrVal>
                                              <a:schemeClr val="accent2"/>
                                            </p:clrVal>
                                          </p:val>
                                        </p:tav>
                                        <p:tav tm="50000">
                                          <p:val>
                                            <p:clrVal>
                                              <a:schemeClr val="hlink"/>
                                            </p:clrVal>
                                          </p:val>
                                        </p:tav>
                                      </p:tavLst>
                                    </p:anim>
                                    <p:set>
                                      <p:cBhvr>
                                        <p:cTn id="20" dur="80"/>
                                        <p:tgtEl>
                                          <p:spTgt spid="2416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99" grpId="0" animBg="1"/>
      <p:bldP spid="24166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114300" y="1143000"/>
            <a:ext cx="113157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400" dirty="0">
                <a:solidFill>
                  <a:srgbClr val="000000"/>
                </a:solidFill>
                <a:latin typeface="+mn-lt"/>
                <a:cs typeface="+mn-cs"/>
              </a:rPr>
              <a:t>    Trong </a:t>
            </a:r>
            <a:r>
              <a:rPr lang="en-US" altLang="en-US" sz="2400" dirty="0" err="1">
                <a:solidFill>
                  <a:srgbClr val="000000"/>
                </a:solidFill>
                <a:latin typeface="+mn-lt"/>
                <a:cs typeface="+mn-cs"/>
              </a:rPr>
              <a:t>vật</a:t>
            </a:r>
            <a:r>
              <a:rPr lang="en-US" altLang="en-US" sz="2400" dirty="0">
                <a:solidFill>
                  <a:srgbClr val="000000"/>
                </a:solidFill>
                <a:latin typeface="+mn-lt"/>
                <a:cs typeface="+mn-cs"/>
              </a:rPr>
              <a:t> </a:t>
            </a:r>
            <a:r>
              <a:rPr lang="en-US" altLang="en-US" sz="2400" dirty="0" err="1">
                <a:solidFill>
                  <a:srgbClr val="000000"/>
                </a:solidFill>
                <a:latin typeface="+mn-lt"/>
                <a:cs typeface="+mn-cs"/>
              </a:rPr>
              <a:t>lý</a:t>
            </a:r>
            <a:r>
              <a:rPr lang="en-US" altLang="en-US" sz="2400" dirty="0">
                <a:solidFill>
                  <a:srgbClr val="000000"/>
                </a:solidFill>
                <a:latin typeface="+mn-lt"/>
                <a:cs typeface="+mn-cs"/>
              </a:rPr>
              <a:t>, </a:t>
            </a:r>
            <a:r>
              <a:rPr lang="en-US" altLang="en-US" sz="2400" dirty="0" err="1">
                <a:solidFill>
                  <a:srgbClr val="000000"/>
                </a:solidFill>
                <a:latin typeface="+mn-lt"/>
                <a:cs typeface="+mn-cs"/>
              </a:rPr>
              <a:t>để</a:t>
            </a:r>
            <a:r>
              <a:rPr lang="en-US" altLang="en-US" sz="2400" dirty="0">
                <a:solidFill>
                  <a:srgbClr val="000000"/>
                </a:solidFill>
                <a:latin typeface="+mn-lt"/>
                <a:cs typeface="+mn-cs"/>
              </a:rPr>
              <a:t> </a:t>
            </a:r>
            <a:r>
              <a:rPr lang="en-US" altLang="en-US" sz="2400" dirty="0" err="1">
                <a:solidFill>
                  <a:srgbClr val="000000"/>
                </a:solidFill>
                <a:latin typeface="+mn-lt"/>
                <a:cs typeface="+mn-cs"/>
              </a:rPr>
              <a:t>nhận</a:t>
            </a:r>
            <a:r>
              <a:rPr lang="en-US" altLang="en-US" sz="2400" dirty="0">
                <a:solidFill>
                  <a:srgbClr val="000000"/>
                </a:solidFill>
                <a:latin typeface="+mn-lt"/>
                <a:cs typeface="+mn-cs"/>
              </a:rPr>
              <a:t> </a:t>
            </a:r>
            <a:r>
              <a:rPr lang="en-US" altLang="en-US" sz="2400" dirty="0" err="1">
                <a:solidFill>
                  <a:srgbClr val="000000"/>
                </a:solidFill>
                <a:latin typeface="+mn-lt"/>
                <a:cs typeface="+mn-cs"/>
              </a:rPr>
              <a:t>biết</a:t>
            </a:r>
            <a:r>
              <a:rPr lang="en-US" altLang="en-US" sz="2400" dirty="0">
                <a:solidFill>
                  <a:srgbClr val="000000"/>
                </a:solidFill>
                <a:latin typeface="+mn-lt"/>
                <a:cs typeface="+mn-cs"/>
              </a:rPr>
              <a:t> </a:t>
            </a:r>
            <a:r>
              <a:rPr lang="en-US" altLang="en-US" sz="2400" dirty="0" err="1">
                <a:solidFill>
                  <a:srgbClr val="000000"/>
                </a:solidFill>
                <a:latin typeface="+mn-lt"/>
                <a:cs typeface="+mn-cs"/>
              </a:rPr>
              <a:t>một</a:t>
            </a:r>
            <a:r>
              <a:rPr lang="en-US" altLang="en-US" sz="2400" dirty="0">
                <a:solidFill>
                  <a:srgbClr val="000000"/>
                </a:solidFill>
                <a:latin typeface="+mn-lt"/>
                <a:cs typeface="+mn-cs"/>
              </a:rPr>
              <a:t> </a:t>
            </a:r>
            <a:r>
              <a:rPr lang="en-US" altLang="en-US" sz="2400" dirty="0" err="1">
                <a:solidFill>
                  <a:srgbClr val="000000"/>
                </a:solidFill>
                <a:latin typeface="+mn-lt"/>
                <a:cs typeface="+mn-cs"/>
              </a:rPr>
              <a:t>vật</a:t>
            </a:r>
            <a:r>
              <a:rPr lang="en-US" altLang="en-US" sz="2400" dirty="0">
                <a:solidFill>
                  <a:srgbClr val="000000"/>
                </a:solidFill>
                <a:latin typeface="+mn-lt"/>
                <a:cs typeface="+mn-cs"/>
              </a:rPr>
              <a:t> </a:t>
            </a:r>
            <a:r>
              <a:rPr lang="en-US" altLang="en-US" sz="2400" dirty="0" err="1">
                <a:solidFill>
                  <a:srgbClr val="000000"/>
                </a:solidFill>
                <a:latin typeface="+mn-lt"/>
                <a:cs typeface="+mn-cs"/>
              </a:rPr>
              <a:t>chuyển</a:t>
            </a:r>
            <a:r>
              <a:rPr lang="en-US" altLang="en-US" sz="2400" dirty="0">
                <a:solidFill>
                  <a:srgbClr val="000000"/>
                </a:solidFill>
                <a:latin typeface="+mn-lt"/>
                <a:cs typeface="+mn-cs"/>
              </a:rPr>
              <a:t> </a:t>
            </a:r>
            <a:r>
              <a:rPr lang="en-US" altLang="en-US" sz="2400" dirty="0" err="1">
                <a:solidFill>
                  <a:srgbClr val="000000"/>
                </a:solidFill>
                <a:latin typeface="+mn-lt"/>
                <a:cs typeface="+mn-cs"/>
              </a:rPr>
              <a:t>động</a:t>
            </a:r>
            <a:r>
              <a:rPr lang="en-US" altLang="en-US" sz="2400" dirty="0">
                <a:solidFill>
                  <a:srgbClr val="000000"/>
                </a:solidFill>
                <a:latin typeface="+mn-lt"/>
                <a:cs typeface="+mn-cs"/>
              </a:rPr>
              <a:t> hay </a:t>
            </a:r>
            <a:r>
              <a:rPr lang="en-US" altLang="en-US" sz="2400" dirty="0" err="1">
                <a:solidFill>
                  <a:srgbClr val="000000"/>
                </a:solidFill>
                <a:latin typeface="+mn-lt"/>
                <a:cs typeface="+mn-cs"/>
              </a:rPr>
              <a:t>đứng</a:t>
            </a:r>
            <a:r>
              <a:rPr lang="en-US" altLang="en-US" sz="2400" dirty="0">
                <a:solidFill>
                  <a:srgbClr val="000000"/>
                </a:solidFill>
                <a:latin typeface="+mn-lt"/>
                <a:cs typeface="+mn-cs"/>
              </a:rPr>
              <a:t> </a:t>
            </a:r>
            <a:r>
              <a:rPr lang="en-US" altLang="en-US" sz="2400" dirty="0" err="1">
                <a:solidFill>
                  <a:srgbClr val="000000"/>
                </a:solidFill>
                <a:latin typeface="+mn-lt"/>
                <a:cs typeface="+mn-cs"/>
              </a:rPr>
              <a:t>yên</a:t>
            </a:r>
            <a:r>
              <a:rPr lang="en-US" altLang="en-US" sz="2400" dirty="0">
                <a:solidFill>
                  <a:srgbClr val="000000"/>
                </a:solidFill>
                <a:latin typeface="+mn-lt"/>
                <a:cs typeface="+mn-cs"/>
              </a:rPr>
              <a:t> ta </a:t>
            </a:r>
            <a:r>
              <a:rPr lang="en-US" altLang="en-US" sz="2400" dirty="0" err="1">
                <a:solidFill>
                  <a:srgbClr val="000000"/>
                </a:solidFill>
                <a:latin typeface="+mn-lt"/>
                <a:cs typeface="+mn-cs"/>
              </a:rPr>
              <a:t>căn</a:t>
            </a:r>
            <a:r>
              <a:rPr lang="en-US" altLang="en-US" sz="2400" dirty="0">
                <a:solidFill>
                  <a:srgbClr val="000000"/>
                </a:solidFill>
                <a:latin typeface="+mn-lt"/>
                <a:cs typeface="+mn-cs"/>
              </a:rPr>
              <a:t> </a:t>
            </a:r>
            <a:r>
              <a:rPr lang="en-US" altLang="en-US" sz="2400" dirty="0" err="1">
                <a:solidFill>
                  <a:srgbClr val="000000"/>
                </a:solidFill>
                <a:latin typeface="+mn-lt"/>
                <a:cs typeface="+mn-cs"/>
              </a:rPr>
              <a:t>cứ</a:t>
            </a:r>
            <a:r>
              <a:rPr lang="en-US" altLang="en-US" sz="2400" dirty="0">
                <a:solidFill>
                  <a:srgbClr val="000000"/>
                </a:solidFill>
                <a:latin typeface="+mn-lt"/>
                <a:cs typeface="+mn-cs"/>
              </a:rPr>
              <a:t> </a:t>
            </a:r>
            <a:r>
              <a:rPr lang="en-US" altLang="en-US" sz="2400" dirty="0" err="1">
                <a:solidFill>
                  <a:srgbClr val="000000"/>
                </a:solidFill>
                <a:latin typeface="+mn-lt"/>
                <a:cs typeface="+mn-cs"/>
              </a:rPr>
              <a:t>vào</a:t>
            </a:r>
            <a:r>
              <a:rPr lang="en-US" altLang="en-US" sz="2400" dirty="0">
                <a:solidFill>
                  <a:srgbClr val="000000"/>
                </a:solidFill>
                <a:latin typeface="+mn-lt"/>
                <a:cs typeface="+mn-cs"/>
              </a:rPr>
              <a:t> </a:t>
            </a:r>
            <a:r>
              <a:rPr lang="en-US" altLang="en-US" sz="2400" dirty="0" err="1">
                <a:solidFill>
                  <a:srgbClr val="000000"/>
                </a:solidFill>
                <a:latin typeface="+mn-lt"/>
                <a:cs typeface="+mn-cs"/>
              </a:rPr>
              <a:t>vị</a:t>
            </a:r>
            <a:r>
              <a:rPr lang="en-US" altLang="en-US" sz="2400" dirty="0">
                <a:solidFill>
                  <a:srgbClr val="000000"/>
                </a:solidFill>
                <a:latin typeface="+mn-lt"/>
                <a:cs typeface="+mn-cs"/>
              </a:rPr>
              <a:t> </a:t>
            </a:r>
            <a:r>
              <a:rPr lang="en-US" altLang="en-US" sz="2400" dirty="0" err="1">
                <a:solidFill>
                  <a:srgbClr val="000000"/>
                </a:solidFill>
                <a:latin typeface="+mn-lt"/>
                <a:cs typeface="+mn-cs"/>
              </a:rPr>
              <a:t>trí</a:t>
            </a:r>
            <a:r>
              <a:rPr lang="en-US" altLang="en-US" sz="2400" dirty="0">
                <a:solidFill>
                  <a:srgbClr val="000000"/>
                </a:solidFill>
                <a:latin typeface="+mn-lt"/>
                <a:cs typeface="+mn-cs"/>
              </a:rPr>
              <a:t> </a:t>
            </a:r>
            <a:r>
              <a:rPr lang="en-US" altLang="en-US" sz="2400" dirty="0" err="1">
                <a:solidFill>
                  <a:srgbClr val="000000"/>
                </a:solidFill>
                <a:latin typeface="+mn-lt"/>
                <a:cs typeface="+mn-cs"/>
              </a:rPr>
              <a:t>của</a:t>
            </a:r>
            <a:r>
              <a:rPr lang="en-US" altLang="en-US" sz="2400" dirty="0">
                <a:solidFill>
                  <a:srgbClr val="000000"/>
                </a:solidFill>
                <a:latin typeface="+mn-lt"/>
                <a:cs typeface="+mn-cs"/>
              </a:rPr>
              <a:t> </a:t>
            </a:r>
            <a:r>
              <a:rPr lang="en-US" altLang="en-US" sz="2400" dirty="0" err="1">
                <a:solidFill>
                  <a:srgbClr val="000000"/>
                </a:solidFill>
                <a:latin typeface="+mn-lt"/>
                <a:cs typeface="+mn-cs"/>
              </a:rPr>
              <a:t>vật</a:t>
            </a:r>
            <a:r>
              <a:rPr lang="en-US" altLang="en-US" sz="2400" dirty="0">
                <a:solidFill>
                  <a:srgbClr val="000000"/>
                </a:solidFill>
                <a:latin typeface="+mn-lt"/>
                <a:cs typeface="+mn-cs"/>
              </a:rPr>
              <a:t> </a:t>
            </a:r>
            <a:r>
              <a:rPr lang="en-US" altLang="en-US" sz="2400" dirty="0" err="1">
                <a:solidFill>
                  <a:srgbClr val="000000"/>
                </a:solidFill>
                <a:latin typeface="+mn-lt"/>
                <a:cs typeface="+mn-cs"/>
              </a:rPr>
              <a:t>đó</a:t>
            </a:r>
            <a:r>
              <a:rPr lang="en-US" altLang="en-US" sz="2400" dirty="0">
                <a:solidFill>
                  <a:srgbClr val="000000"/>
                </a:solidFill>
                <a:latin typeface="+mn-lt"/>
                <a:cs typeface="+mn-cs"/>
              </a:rPr>
              <a:t> so </a:t>
            </a:r>
            <a:r>
              <a:rPr lang="en-US" altLang="en-US" sz="2400" dirty="0" err="1">
                <a:solidFill>
                  <a:srgbClr val="000000"/>
                </a:solidFill>
                <a:latin typeface="+mn-lt"/>
                <a:cs typeface="+mn-cs"/>
              </a:rPr>
              <a:t>với</a:t>
            </a:r>
            <a:r>
              <a:rPr lang="en-US" altLang="en-US" sz="2400" dirty="0">
                <a:solidFill>
                  <a:srgbClr val="000000"/>
                </a:solidFill>
                <a:latin typeface="+mn-lt"/>
                <a:cs typeface="+mn-cs"/>
              </a:rPr>
              <a:t> </a:t>
            </a:r>
            <a:r>
              <a:rPr lang="en-US" altLang="en-US" sz="2400" dirty="0" err="1">
                <a:solidFill>
                  <a:srgbClr val="000000"/>
                </a:solidFill>
                <a:latin typeface="+mn-lt"/>
                <a:cs typeface="+mn-cs"/>
              </a:rPr>
              <a:t>vật</a:t>
            </a:r>
            <a:r>
              <a:rPr lang="en-US" altLang="en-US" sz="2400" dirty="0">
                <a:solidFill>
                  <a:srgbClr val="000000"/>
                </a:solidFill>
                <a:latin typeface="+mn-lt"/>
                <a:cs typeface="+mn-cs"/>
              </a:rPr>
              <a:t> </a:t>
            </a:r>
            <a:r>
              <a:rPr lang="en-US" altLang="en-US" sz="2400" dirty="0" err="1">
                <a:solidFill>
                  <a:srgbClr val="000000"/>
                </a:solidFill>
                <a:latin typeface="+mn-lt"/>
                <a:cs typeface="+mn-cs"/>
              </a:rPr>
              <a:t>khác</a:t>
            </a:r>
            <a:r>
              <a:rPr lang="en-US" altLang="en-US" sz="2400" dirty="0">
                <a:solidFill>
                  <a:srgbClr val="000000"/>
                </a:solidFill>
                <a:latin typeface="+mn-lt"/>
                <a:cs typeface="+mn-cs"/>
              </a:rPr>
              <a:t> </a:t>
            </a:r>
            <a:r>
              <a:rPr lang="en-US" altLang="en-US" sz="2400" dirty="0" err="1">
                <a:solidFill>
                  <a:srgbClr val="000000"/>
                </a:solidFill>
                <a:latin typeface="+mn-lt"/>
                <a:cs typeface="+mn-cs"/>
              </a:rPr>
              <a:t>được</a:t>
            </a:r>
            <a:r>
              <a:rPr lang="en-US" altLang="en-US" sz="2400" dirty="0">
                <a:solidFill>
                  <a:srgbClr val="000000"/>
                </a:solidFill>
                <a:latin typeface="+mn-lt"/>
                <a:cs typeface="+mn-cs"/>
              </a:rPr>
              <a:t> </a:t>
            </a:r>
            <a:r>
              <a:rPr lang="en-US" altLang="en-US" sz="2400" dirty="0" err="1">
                <a:solidFill>
                  <a:srgbClr val="000000"/>
                </a:solidFill>
                <a:latin typeface="+mn-lt"/>
                <a:cs typeface="+mn-cs"/>
              </a:rPr>
              <a:t>chọn</a:t>
            </a:r>
            <a:r>
              <a:rPr lang="en-US" altLang="en-US" sz="2400" dirty="0">
                <a:solidFill>
                  <a:srgbClr val="000000"/>
                </a:solidFill>
                <a:latin typeface="+mn-lt"/>
                <a:cs typeface="+mn-cs"/>
              </a:rPr>
              <a:t> </a:t>
            </a:r>
            <a:r>
              <a:rPr lang="en-US" altLang="en-US" sz="2400" dirty="0" err="1">
                <a:solidFill>
                  <a:srgbClr val="000000"/>
                </a:solidFill>
                <a:latin typeface="+mn-lt"/>
                <a:cs typeface="+mn-cs"/>
              </a:rPr>
              <a:t>làm</a:t>
            </a:r>
            <a:r>
              <a:rPr lang="en-US" altLang="en-US" sz="2400" dirty="0">
                <a:solidFill>
                  <a:srgbClr val="000000"/>
                </a:solidFill>
                <a:latin typeface="+mn-lt"/>
                <a:cs typeface="+mn-cs"/>
              </a:rPr>
              <a:t> </a:t>
            </a:r>
            <a:r>
              <a:rPr lang="en-US" altLang="en-US" sz="2400" dirty="0" err="1">
                <a:solidFill>
                  <a:srgbClr val="000000"/>
                </a:solidFill>
                <a:latin typeface="+mn-lt"/>
                <a:cs typeface="+mn-cs"/>
              </a:rPr>
              <a:t>mốc</a:t>
            </a:r>
            <a:r>
              <a:rPr lang="en-US" altLang="en-US" sz="2400" dirty="0">
                <a:solidFill>
                  <a:srgbClr val="000000"/>
                </a:solidFill>
                <a:latin typeface="+mn-lt"/>
                <a:cs typeface="+mn-cs"/>
              </a:rPr>
              <a:t> (</a:t>
            </a:r>
            <a:r>
              <a:rPr lang="en-US" altLang="en-US" sz="2400" dirty="0" err="1">
                <a:solidFill>
                  <a:srgbClr val="000000"/>
                </a:solidFill>
                <a:latin typeface="+mn-lt"/>
                <a:cs typeface="+mn-cs"/>
              </a:rPr>
              <a:t>vật</a:t>
            </a:r>
            <a:r>
              <a:rPr lang="en-US" altLang="en-US" sz="2400" dirty="0">
                <a:solidFill>
                  <a:srgbClr val="000000"/>
                </a:solidFill>
                <a:latin typeface="+mn-lt"/>
                <a:cs typeface="+mn-cs"/>
              </a:rPr>
              <a:t> </a:t>
            </a:r>
            <a:r>
              <a:rPr lang="en-US" altLang="en-US" sz="2400" dirty="0" err="1">
                <a:solidFill>
                  <a:srgbClr val="000000"/>
                </a:solidFill>
                <a:latin typeface="+mn-lt"/>
                <a:cs typeface="+mn-cs"/>
              </a:rPr>
              <a:t>mốc</a:t>
            </a:r>
            <a:r>
              <a:rPr lang="en-US" altLang="en-US" sz="2400" dirty="0">
                <a:solidFill>
                  <a:srgbClr val="000000"/>
                </a:solidFill>
                <a:latin typeface="+mn-lt"/>
                <a:cs typeface="+mn-cs"/>
              </a:rPr>
              <a:t>).</a:t>
            </a:r>
          </a:p>
        </p:txBody>
      </p:sp>
      <p:sp>
        <p:nvSpPr>
          <p:cNvPr id="13319" name="Text Box 7"/>
          <p:cNvSpPr txBox="1">
            <a:spLocks noChangeArrowheads="1"/>
          </p:cNvSpPr>
          <p:nvPr/>
        </p:nvSpPr>
        <p:spPr bwMode="auto">
          <a:xfrm>
            <a:off x="114300" y="1976378"/>
            <a:ext cx="114681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n-US" sz="2400" dirty="0">
                <a:solidFill>
                  <a:srgbClr val="000000"/>
                </a:solidFill>
                <a:latin typeface="+mn-lt"/>
                <a:cs typeface="+mn-cs"/>
              </a:rPr>
              <a:t>    </a:t>
            </a:r>
            <a:r>
              <a:rPr lang="en-US" altLang="en-US" sz="2400" dirty="0" err="1">
                <a:solidFill>
                  <a:srgbClr val="000000"/>
                </a:solidFill>
                <a:latin typeface="+mn-lt"/>
                <a:cs typeface="+mn-cs"/>
              </a:rPr>
              <a:t>Có</a:t>
            </a:r>
            <a:r>
              <a:rPr lang="en-US" altLang="en-US" sz="2400" dirty="0">
                <a:solidFill>
                  <a:srgbClr val="000000"/>
                </a:solidFill>
                <a:latin typeface="+mn-lt"/>
                <a:cs typeface="+mn-cs"/>
              </a:rPr>
              <a:t> </a:t>
            </a:r>
            <a:r>
              <a:rPr lang="en-US" altLang="en-US" sz="2400" dirty="0" err="1">
                <a:solidFill>
                  <a:srgbClr val="000000"/>
                </a:solidFill>
                <a:latin typeface="+mn-lt"/>
                <a:cs typeface="+mn-cs"/>
              </a:rPr>
              <a:t>thể</a:t>
            </a:r>
            <a:r>
              <a:rPr lang="en-US" altLang="en-US" sz="2400" dirty="0">
                <a:solidFill>
                  <a:srgbClr val="000000"/>
                </a:solidFill>
                <a:latin typeface="+mn-lt"/>
                <a:cs typeface="+mn-cs"/>
              </a:rPr>
              <a:t> </a:t>
            </a:r>
            <a:r>
              <a:rPr lang="en-US" altLang="en-US" sz="2400" dirty="0" err="1">
                <a:solidFill>
                  <a:srgbClr val="000000"/>
                </a:solidFill>
                <a:latin typeface="+mn-lt"/>
                <a:cs typeface="+mn-cs"/>
              </a:rPr>
              <a:t>chọn</a:t>
            </a:r>
            <a:r>
              <a:rPr lang="en-US" altLang="en-US" sz="2400" dirty="0">
                <a:solidFill>
                  <a:srgbClr val="000000"/>
                </a:solidFill>
                <a:latin typeface="+mn-lt"/>
                <a:cs typeface="+mn-cs"/>
              </a:rPr>
              <a:t> </a:t>
            </a:r>
            <a:r>
              <a:rPr lang="en-US" altLang="en-US" sz="2400" dirty="0" err="1">
                <a:solidFill>
                  <a:srgbClr val="000000"/>
                </a:solidFill>
                <a:latin typeface="+mn-lt"/>
                <a:cs typeface="+mn-cs"/>
              </a:rPr>
              <a:t>một</a:t>
            </a:r>
            <a:r>
              <a:rPr lang="en-US" altLang="en-US" sz="2400" dirty="0">
                <a:solidFill>
                  <a:srgbClr val="000000"/>
                </a:solidFill>
                <a:latin typeface="+mn-lt"/>
                <a:cs typeface="+mn-cs"/>
              </a:rPr>
              <a:t> </a:t>
            </a:r>
            <a:r>
              <a:rPr lang="en-US" altLang="en-US" sz="2400" dirty="0" err="1">
                <a:solidFill>
                  <a:srgbClr val="000000"/>
                </a:solidFill>
                <a:latin typeface="+mn-lt"/>
                <a:cs typeface="+mn-cs"/>
              </a:rPr>
              <a:t>vật</a:t>
            </a:r>
            <a:r>
              <a:rPr lang="en-US" altLang="en-US" sz="2400" dirty="0">
                <a:solidFill>
                  <a:srgbClr val="000000"/>
                </a:solidFill>
                <a:latin typeface="+mn-lt"/>
                <a:cs typeface="+mn-cs"/>
              </a:rPr>
              <a:t> </a:t>
            </a:r>
            <a:r>
              <a:rPr lang="en-US" altLang="en-US" sz="2400" dirty="0" err="1">
                <a:solidFill>
                  <a:srgbClr val="000000"/>
                </a:solidFill>
                <a:latin typeface="+mn-lt"/>
                <a:cs typeface="+mn-cs"/>
              </a:rPr>
              <a:t>bất</a:t>
            </a:r>
            <a:r>
              <a:rPr lang="en-US" altLang="en-US" sz="2400" dirty="0">
                <a:solidFill>
                  <a:srgbClr val="000000"/>
                </a:solidFill>
                <a:latin typeface="+mn-lt"/>
                <a:cs typeface="+mn-cs"/>
              </a:rPr>
              <a:t> </a:t>
            </a:r>
            <a:r>
              <a:rPr lang="en-US" altLang="en-US" sz="2400" dirty="0" err="1">
                <a:solidFill>
                  <a:srgbClr val="000000"/>
                </a:solidFill>
                <a:latin typeface="+mn-lt"/>
                <a:cs typeface="+mn-cs"/>
              </a:rPr>
              <a:t>kì</a:t>
            </a:r>
            <a:r>
              <a:rPr lang="en-US" altLang="en-US" sz="2400" dirty="0">
                <a:solidFill>
                  <a:srgbClr val="000000"/>
                </a:solidFill>
                <a:latin typeface="+mn-lt"/>
                <a:cs typeface="+mn-cs"/>
              </a:rPr>
              <a:t> </a:t>
            </a:r>
            <a:r>
              <a:rPr lang="en-US" altLang="en-US" sz="2400" dirty="0" err="1">
                <a:solidFill>
                  <a:srgbClr val="000000"/>
                </a:solidFill>
                <a:latin typeface="+mn-lt"/>
                <a:cs typeface="+mn-cs"/>
              </a:rPr>
              <a:t>làm</a:t>
            </a:r>
            <a:r>
              <a:rPr lang="en-US" altLang="en-US" sz="2400" dirty="0">
                <a:solidFill>
                  <a:srgbClr val="000000"/>
                </a:solidFill>
                <a:latin typeface="+mn-lt"/>
                <a:cs typeface="+mn-cs"/>
              </a:rPr>
              <a:t> </a:t>
            </a:r>
            <a:r>
              <a:rPr lang="en-US" altLang="en-US" sz="2400" dirty="0" err="1">
                <a:solidFill>
                  <a:srgbClr val="000000"/>
                </a:solidFill>
                <a:latin typeface="+mn-lt"/>
                <a:cs typeface="+mn-cs"/>
              </a:rPr>
              <a:t>vật</a:t>
            </a:r>
            <a:r>
              <a:rPr lang="en-US" altLang="en-US" sz="2400" dirty="0">
                <a:solidFill>
                  <a:srgbClr val="000000"/>
                </a:solidFill>
                <a:latin typeface="+mn-lt"/>
                <a:cs typeface="+mn-cs"/>
              </a:rPr>
              <a:t> </a:t>
            </a:r>
            <a:r>
              <a:rPr lang="en-US" altLang="en-US" sz="2400" dirty="0" err="1">
                <a:solidFill>
                  <a:srgbClr val="000000"/>
                </a:solidFill>
                <a:latin typeface="+mn-lt"/>
                <a:cs typeface="+mn-cs"/>
              </a:rPr>
              <a:t>mốc</a:t>
            </a:r>
            <a:r>
              <a:rPr lang="en-US" altLang="en-US" sz="2400" dirty="0">
                <a:solidFill>
                  <a:srgbClr val="000000"/>
                </a:solidFill>
                <a:latin typeface="+mn-lt"/>
                <a:cs typeface="+mn-cs"/>
              </a:rPr>
              <a:t>. </a:t>
            </a:r>
            <a:r>
              <a:rPr lang="en-US" altLang="en-US" sz="2400" dirty="0" err="1">
                <a:solidFill>
                  <a:srgbClr val="000000"/>
                </a:solidFill>
                <a:latin typeface="+mn-lt"/>
                <a:cs typeface="+mn-cs"/>
              </a:rPr>
              <a:t>Khi</a:t>
            </a:r>
            <a:r>
              <a:rPr lang="en-US" altLang="en-US" sz="2400" dirty="0">
                <a:solidFill>
                  <a:srgbClr val="000000"/>
                </a:solidFill>
                <a:latin typeface="+mn-lt"/>
                <a:cs typeface="+mn-cs"/>
              </a:rPr>
              <a:t> </a:t>
            </a:r>
            <a:r>
              <a:rPr lang="en-US" altLang="en-US" sz="2400" dirty="0" err="1">
                <a:solidFill>
                  <a:srgbClr val="FF00FF"/>
                </a:solidFill>
                <a:latin typeface="+mn-lt"/>
                <a:cs typeface="+mn-cs"/>
              </a:rPr>
              <a:t>vị</a:t>
            </a:r>
            <a:r>
              <a:rPr lang="en-US" altLang="en-US" sz="2400" dirty="0">
                <a:solidFill>
                  <a:srgbClr val="FF00FF"/>
                </a:solidFill>
                <a:latin typeface="+mn-lt"/>
                <a:cs typeface="+mn-cs"/>
              </a:rPr>
              <a:t> </a:t>
            </a:r>
            <a:r>
              <a:rPr lang="en-US" altLang="en-US" sz="2400" dirty="0" err="1">
                <a:solidFill>
                  <a:srgbClr val="FF00FF"/>
                </a:solidFill>
                <a:latin typeface="+mn-lt"/>
                <a:cs typeface="+mn-cs"/>
              </a:rPr>
              <a:t>trí</a:t>
            </a:r>
            <a:r>
              <a:rPr lang="en-US" altLang="en-US" sz="2400" dirty="0">
                <a:solidFill>
                  <a:srgbClr val="000000"/>
                </a:solidFill>
                <a:latin typeface="+mn-lt"/>
                <a:cs typeface="+mn-cs"/>
              </a:rPr>
              <a:t> </a:t>
            </a:r>
            <a:r>
              <a:rPr lang="en-US" altLang="en-US" sz="2400" dirty="0" err="1">
                <a:solidFill>
                  <a:srgbClr val="000000"/>
                </a:solidFill>
                <a:latin typeface="+mn-lt"/>
                <a:cs typeface="+mn-cs"/>
              </a:rPr>
              <a:t>của</a:t>
            </a:r>
            <a:r>
              <a:rPr lang="en-US" altLang="en-US" sz="2400" dirty="0">
                <a:solidFill>
                  <a:srgbClr val="000000"/>
                </a:solidFill>
                <a:latin typeface="+mn-lt"/>
                <a:cs typeface="+mn-cs"/>
              </a:rPr>
              <a:t> </a:t>
            </a:r>
            <a:r>
              <a:rPr lang="en-US" altLang="en-US" sz="2400" dirty="0" err="1">
                <a:solidFill>
                  <a:srgbClr val="000000"/>
                </a:solidFill>
                <a:latin typeface="+mn-lt"/>
                <a:cs typeface="+mn-cs"/>
              </a:rPr>
              <a:t>vật</a:t>
            </a:r>
            <a:r>
              <a:rPr lang="en-US" altLang="en-US" sz="2400" dirty="0">
                <a:solidFill>
                  <a:srgbClr val="000000"/>
                </a:solidFill>
                <a:latin typeface="+mn-lt"/>
                <a:cs typeface="+mn-cs"/>
              </a:rPr>
              <a:t> so </a:t>
            </a:r>
            <a:r>
              <a:rPr lang="en-US" altLang="en-US" sz="2400" dirty="0" err="1">
                <a:solidFill>
                  <a:srgbClr val="000000"/>
                </a:solidFill>
                <a:latin typeface="+mn-lt"/>
                <a:cs typeface="+mn-cs"/>
              </a:rPr>
              <a:t>với</a:t>
            </a:r>
            <a:r>
              <a:rPr lang="en-US" altLang="en-US" sz="2400" dirty="0">
                <a:solidFill>
                  <a:srgbClr val="000000"/>
                </a:solidFill>
                <a:latin typeface="+mn-lt"/>
                <a:cs typeface="+mn-cs"/>
              </a:rPr>
              <a:t> </a:t>
            </a:r>
            <a:r>
              <a:rPr lang="en-US" altLang="en-US" sz="2400" dirty="0" err="1">
                <a:solidFill>
                  <a:srgbClr val="000000"/>
                </a:solidFill>
                <a:latin typeface="+mn-lt"/>
                <a:cs typeface="+mn-cs"/>
              </a:rPr>
              <a:t>vật</a:t>
            </a:r>
            <a:r>
              <a:rPr lang="en-US" altLang="en-US" sz="2400" dirty="0">
                <a:solidFill>
                  <a:srgbClr val="000000"/>
                </a:solidFill>
                <a:latin typeface="+mn-lt"/>
                <a:cs typeface="+mn-cs"/>
              </a:rPr>
              <a:t> </a:t>
            </a:r>
            <a:r>
              <a:rPr lang="en-US" altLang="en-US" sz="2400" dirty="0" err="1">
                <a:solidFill>
                  <a:srgbClr val="000000"/>
                </a:solidFill>
                <a:latin typeface="+mn-lt"/>
                <a:cs typeface="+mn-cs"/>
              </a:rPr>
              <a:t>mốc</a:t>
            </a:r>
            <a:r>
              <a:rPr lang="en-US" altLang="en-US" sz="2400" dirty="0">
                <a:solidFill>
                  <a:srgbClr val="000000"/>
                </a:solidFill>
                <a:latin typeface="+mn-lt"/>
                <a:cs typeface="+mn-cs"/>
              </a:rPr>
              <a:t> </a:t>
            </a:r>
            <a:r>
              <a:rPr lang="en-US" altLang="en-US" sz="2400" dirty="0" err="1">
                <a:solidFill>
                  <a:srgbClr val="FF00FF"/>
                </a:solidFill>
                <a:latin typeface="+mn-lt"/>
                <a:cs typeface="+mn-cs"/>
              </a:rPr>
              <a:t>thay</a:t>
            </a:r>
            <a:r>
              <a:rPr lang="en-US" altLang="en-US" sz="2400" dirty="0">
                <a:solidFill>
                  <a:srgbClr val="FF00FF"/>
                </a:solidFill>
                <a:latin typeface="+mn-lt"/>
                <a:cs typeface="+mn-cs"/>
              </a:rPr>
              <a:t> </a:t>
            </a:r>
            <a:r>
              <a:rPr lang="en-US" altLang="en-US" sz="2400" dirty="0" err="1">
                <a:solidFill>
                  <a:srgbClr val="FF00FF"/>
                </a:solidFill>
                <a:latin typeface="+mn-lt"/>
                <a:cs typeface="+mn-cs"/>
              </a:rPr>
              <a:t>đổi</a:t>
            </a:r>
            <a:r>
              <a:rPr lang="en-US" altLang="en-US" sz="2400" dirty="0">
                <a:solidFill>
                  <a:srgbClr val="000000"/>
                </a:solidFill>
                <a:latin typeface="+mn-lt"/>
                <a:cs typeface="+mn-cs"/>
              </a:rPr>
              <a:t> </a:t>
            </a:r>
            <a:r>
              <a:rPr lang="en-US" altLang="en-US" sz="2400" dirty="0" err="1">
                <a:solidFill>
                  <a:srgbClr val="000000"/>
                </a:solidFill>
                <a:latin typeface="+mn-lt"/>
                <a:cs typeface="+mn-cs"/>
              </a:rPr>
              <a:t>theo</a:t>
            </a:r>
            <a:r>
              <a:rPr lang="en-US" altLang="en-US" sz="2400" dirty="0">
                <a:solidFill>
                  <a:srgbClr val="000000"/>
                </a:solidFill>
                <a:latin typeface="+mn-lt"/>
                <a:cs typeface="+mn-cs"/>
              </a:rPr>
              <a:t> </a:t>
            </a:r>
            <a:r>
              <a:rPr lang="en-US" altLang="en-US" sz="2400" dirty="0" err="1">
                <a:solidFill>
                  <a:srgbClr val="000000"/>
                </a:solidFill>
                <a:latin typeface="+mn-lt"/>
                <a:cs typeface="+mn-cs"/>
              </a:rPr>
              <a:t>thời</a:t>
            </a:r>
            <a:r>
              <a:rPr lang="en-US" altLang="en-US" sz="2400" dirty="0">
                <a:solidFill>
                  <a:srgbClr val="000000"/>
                </a:solidFill>
                <a:latin typeface="+mn-lt"/>
                <a:cs typeface="+mn-cs"/>
              </a:rPr>
              <a:t> </a:t>
            </a:r>
            <a:r>
              <a:rPr lang="en-US" altLang="en-US" sz="2400" dirty="0" err="1">
                <a:solidFill>
                  <a:srgbClr val="000000"/>
                </a:solidFill>
                <a:latin typeface="+mn-lt"/>
                <a:cs typeface="+mn-cs"/>
              </a:rPr>
              <a:t>gian</a:t>
            </a:r>
            <a:r>
              <a:rPr lang="en-US" altLang="en-US" sz="2400" dirty="0">
                <a:solidFill>
                  <a:srgbClr val="000000"/>
                </a:solidFill>
                <a:latin typeface="+mn-lt"/>
                <a:cs typeface="+mn-cs"/>
              </a:rPr>
              <a:t> </a:t>
            </a:r>
            <a:r>
              <a:rPr lang="en-US" altLang="en-US" sz="2400" dirty="0" err="1">
                <a:solidFill>
                  <a:srgbClr val="000000"/>
                </a:solidFill>
                <a:latin typeface="+mn-lt"/>
                <a:cs typeface="+mn-cs"/>
              </a:rPr>
              <a:t>thì</a:t>
            </a:r>
            <a:r>
              <a:rPr lang="en-US" altLang="en-US" sz="2400" dirty="0">
                <a:solidFill>
                  <a:srgbClr val="000000"/>
                </a:solidFill>
                <a:latin typeface="+mn-lt"/>
                <a:cs typeface="+mn-cs"/>
              </a:rPr>
              <a:t> ta </a:t>
            </a:r>
            <a:r>
              <a:rPr lang="en-US" altLang="en-US" sz="2400" dirty="0" err="1">
                <a:solidFill>
                  <a:srgbClr val="000000"/>
                </a:solidFill>
                <a:latin typeface="+mn-lt"/>
                <a:cs typeface="+mn-cs"/>
              </a:rPr>
              <a:t>nói</a:t>
            </a:r>
            <a:r>
              <a:rPr lang="en-US" altLang="en-US" sz="2400" dirty="0">
                <a:solidFill>
                  <a:srgbClr val="000000"/>
                </a:solidFill>
                <a:latin typeface="+mn-lt"/>
                <a:cs typeface="+mn-cs"/>
              </a:rPr>
              <a:t> </a:t>
            </a:r>
            <a:r>
              <a:rPr lang="en-US" altLang="en-US" sz="2400" dirty="0" err="1">
                <a:solidFill>
                  <a:srgbClr val="000000"/>
                </a:solidFill>
                <a:latin typeface="+mn-lt"/>
                <a:cs typeface="+mn-cs"/>
              </a:rPr>
              <a:t>vật</a:t>
            </a:r>
            <a:r>
              <a:rPr lang="en-US" altLang="en-US" sz="2400" dirty="0">
                <a:solidFill>
                  <a:srgbClr val="000000"/>
                </a:solidFill>
                <a:latin typeface="+mn-lt"/>
                <a:cs typeface="+mn-cs"/>
              </a:rPr>
              <a:t> </a:t>
            </a:r>
            <a:r>
              <a:rPr lang="en-US" altLang="en-US" sz="2400" dirty="0" err="1">
                <a:solidFill>
                  <a:srgbClr val="FF00FF"/>
                </a:solidFill>
                <a:latin typeface="+mn-lt"/>
                <a:cs typeface="+mn-cs"/>
              </a:rPr>
              <a:t>chuyển</a:t>
            </a:r>
            <a:r>
              <a:rPr lang="en-US" altLang="en-US" sz="2400" dirty="0">
                <a:solidFill>
                  <a:srgbClr val="FF00FF"/>
                </a:solidFill>
                <a:latin typeface="+mn-lt"/>
                <a:cs typeface="+mn-cs"/>
              </a:rPr>
              <a:t> </a:t>
            </a:r>
            <a:r>
              <a:rPr lang="en-US" altLang="en-US" sz="2400" dirty="0" err="1">
                <a:solidFill>
                  <a:srgbClr val="FF00FF"/>
                </a:solidFill>
                <a:latin typeface="+mn-lt"/>
                <a:cs typeface="+mn-cs"/>
              </a:rPr>
              <a:t>động</a:t>
            </a:r>
            <a:r>
              <a:rPr lang="en-US" altLang="en-US" sz="2400" dirty="0">
                <a:solidFill>
                  <a:srgbClr val="FF00FF"/>
                </a:solidFill>
                <a:latin typeface="+mn-lt"/>
                <a:cs typeface="+mn-cs"/>
              </a:rPr>
              <a:t> so </a:t>
            </a:r>
            <a:r>
              <a:rPr lang="en-US" altLang="en-US" sz="2400" dirty="0" err="1">
                <a:solidFill>
                  <a:srgbClr val="FF00FF"/>
                </a:solidFill>
                <a:latin typeface="+mn-lt"/>
                <a:cs typeface="+mn-cs"/>
              </a:rPr>
              <a:t>với</a:t>
            </a:r>
            <a:r>
              <a:rPr lang="en-US" altLang="en-US" sz="2400" dirty="0">
                <a:solidFill>
                  <a:srgbClr val="FF00FF"/>
                </a:solidFill>
                <a:latin typeface="+mn-lt"/>
                <a:cs typeface="+mn-cs"/>
              </a:rPr>
              <a:t> </a:t>
            </a:r>
            <a:r>
              <a:rPr lang="en-US" altLang="en-US" sz="2400" dirty="0" err="1">
                <a:solidFill>
                  <a:srgbClr val="FF00FF"/>
                </a:solidFill>
                <a:latin typeface="+mn-lt"/>
                <a:cs typeface="+mn-cs"/>
              </a:rPr>
              <a:t>vật</a:t>
            </a:r>
            <a:r>
              <a:rPr lang="en-US" altLang="en-US" sz="2400" dirty="0">
                <a:solidFill>
                  <a:srgbClr val="FF00FF"/>
                </a:solidFill>
                <a:latin typeface="+mn-lt"/>
                <a:cs typeface="+mn-cs"/>
              </a:rPr>
              <a:t> </a:t>
            </a:r>
            <a:r>
              <a:rPr lang="en-US" altLang="en-US" sz="2400" dirty="0" err="1">
                <a:solidFill>
                  <a:srgbClr val="FF00FF"/>
                </a:solidFill>
                <a:latin typeface="+mn-lt"/>
                <a:cs typeface="+mn-cs"/>
              </a:rPr>
              <a:t>mốc</a:t>
            </a:r>
            <a:r>
              <a:rPr lang="en-US" altLang="en-US" sz="2400" dirty="0">
                <a:solidFill>
                  <a:srgbClr val="000000"/>
                </a:solidFill>
                <a:latin typeface="+mn-lt"/>
                <a:cs typeface="+mn-cs"/>
              </a:rPr>
              <a:t>. Chuyển động này gọi là chuyển động cơ học (gọi tắt là chuyển </a:t>
            </a:r>
            <a:r>
              <a:rPr lang="en-US" altLang="en-US" sz="2400" dirty="0" smtClean="0">
                <a:solidFill>
                  <a:srgbClr val="000000"/>
                </a:solidFill>
                <a:latin typeface="+mn-lt"/>
                <a:cs typeface="+mn-cs"/>
              </a:rPr>
              <a:t>động).</a:t>
            </a:r>
            <a:endParaRPr lang="en-US" altLang="en-US" sz="2400" dirty="0">
              <a:solidFill>
                <a:srgbClr val="000000"/>
              </a:solidFill>
              <a:latin typeface="+mn-lt"/>
              <a:cs typeface="+mn-cs"/>
            </a:endParaRPr>
          </a:p>
        </p:txBody>
      </p:sp>
      <p:pic>
        <p:nvPicPr>
          <p:cNvPr id="13320" name="Picture 8" descr="1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410200"/>
            <a:ext cx="144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1219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10"/>
          <p:cNvSpPr txBox="1">
            <a:spLocks noChangeArrowheads="1"/>
          </p:cNvSpPr>
          <p:nvPr/>
        </p:nvSpPr>
        <p:spPr bwMode="auto">
          <a:xfrm>
            <a:off x="114300" y="3151187"/>
            <a:ext cx="11925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1" hangingPunct="1">
              <a:spcBef>
                <a:spcPct val="50000"/>
              </a:spcBef>
              <a:buFont typeface="Wingdings" panose="05000000000000000000" pitchFamily="2" charset="2"/>
              <a:buChar char="v"/>
              <a:defRPr/>
            </a:pPr>
            <a:r>
              <a:rPr lang="en-US" altLang="en-US" sz="2400" dirty="0" smtClean="0">
                <a:solidFill>
                  <a:srgbClr val="000000"/>
                </a:solidFill>
                <a:latin typeface="+mn-lt"/>
                <a:cs typeface="+mn-cs"/>
              </a:rPr>
              <a:t>Trong </a:t>
            </a:r>
            <a:r>
              <a:rPr lang="en-US" altLang="en-US" sz="2400" dirty="0">
                <a:solidFill>
                  <a:srgbClr val="000000"/>
                </a:solidFill>
                <a:latin typeface="+mn-lt"/>
                <a:cs typeface="+mn-cs"/>
              </a:rPr>
              <a:t>tình huống sau vật nào chuyển động so với vật nào (nói rõ vật được chọn làm mốc) ?</a:t>
            </a:r>
          </a:p>
        </p:txBody>
      </p:sp>
      <p:sp>
        <p:nvSpPr>
          <p:cNvPr id="13323" name="Text Box 11"/>
          <p:cNvSpPr txBox="1">
            <a:spLocks noChangeArrowheads="1"/>
          </p:cNvSpPr>
          <p:nvPr/>
        </p:nvSpPr>
        <p:spPr bwMode="auto">
          <a:xfrm>
            <a:off x="381000" y="3822955"/>
            <a:ext cx="2743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en-US" altLang="en-US" sz="2400" dirty="0">
                <a:solidFill>
                  <a:srgbClr val="000000"/>
                </a:solidFill>
                <a:latin typeface="+mn-lt"/>
                <a:cs typeface="+mn-cs"/>
              </a:rPr>
              <a:t>     </a:t>
            </a:r>
            <a:r>
              <a:rPr lang="en-US" altLang="en-US" sz="2400" dirty="0">
                <a:solidFill>
                  <a:srgbClr val="D60093"/>
                </a:solidFill>
                <a:latin typeface="+mn-lt"/>
                <a:cs typeface="+mn-cs"/>
              </a:rPr>
              <a:t>Con ngựa chuyển động so với cây</a:t>
            </a:r>
            <a:r>
              <a:rPr lang="en-US" altLang="en-US" sz="2400" dirty="0" smtClean="0">
                <a:solidFill>
                  <a:srgbClr val="D60093"/>
                </a:solidFill>
                <a:latin typeface="+mn-lt"/>
                <a:cs typeface="+mn-cs"/>
              </a:rPr>
              <a:t>.</a:t>
            </a:r>
            <a:r>
              <a:rPr lang="vi-VN" altLang="en-US" sz="2400" dirty="0" smtClean="0">
                <a:solidFill>
                  <a:srgbClr val="D60093"/>
                </a:solidFill>
                <a:latin typeface="+mn-lt"/>
                <a:cs typeface="+mn-cs"/>
              </a:rPr>
              <a:t> </a:t>
            </a:r>
            <a:r>
              <a:rPr lang="en-US" altLang="en-US" sz="2400" dirty="0" smtClean="0">
                <a:solidFill>
                  <a:srgbClr val="D60093"/>
                </a:solidFill>
                <a:latin typeface="+mn-lt"/>
                <a:cs typeface="+mn-cs"/>
              </a:rPr>
              <a:t>(</a:t>
            </a:r>
            <a:r>
              <a:rPr lang="en-US" altLang="en-US" sz="2400" dirty="0">
                <a:solidFill>
                  <a:srgbClr val="D60093"/>
                </a:solidFill>
                <a:latin typeface="+mn-lt"/>
                <a:cs typeface="+mn-cs"/>
              </a:rPr>
              <a:t>Cây được chọn làm mốc).</a:t>
            </a:r>
          </a:p>
        </p:txBody>
      </p:sp>
      <p:sp>
        <p:nvSpPr>
          <p:cNvPr id="13326" name="AutoShape 14"/>
          <p:cNvSpPr>
            <a:spLocks noChangeArrowheads="1"/>
          </p:cNvSpPr>
          <p:nvPr/>
        </p:nvSpPr>
        <p:spPr bwMode="auto">
          <a:xfrm>
            <a:off x="5715000" y="3657600"/>
            <a:ext cx="3352800" cy="1143000"/>
          </a:xfrm>
          <a:prstGeom prst="wedgeRoundRectCallout">
            <a:avLst>
              <a:gd name="adj1" fmla="val -64676"/>
              <a:gd name="adj2" fmla="val 60556"/>
              <a:gd name="adj3" fmla="val 16667"/>
            </a:avLst>
          </a:prstGeom>
          <a:solidFill>
            <a:srgbClr val="FF0000"/>
          </a:solidFill>
          <a:ln>
            <a:noFill/>
          </a:ln>
          <a:effectLst/>
          <a:extLst/>
        </p:spPr>
        <p:txBody>
          <a:bodyPr/>
          <a:lstStyle/>
          <a:p>
            <a:pPr algn="ctr" eaLnBrk="1" hangingPunct="1">
              <a:defRPr/>
            </a:pPr>
            <a:endParaRPr lang="en-US" altLang="en-US" sz="1800">
              <a:solidFill>
                <a:srgbClr val="000000"/>
              </a:solidFill>
              <a:latin typeface="Arial" panose="020B0604020202020204" pitchFamily="34" charset="0"/>
              <a:cs typeface="+mn-cs"/>
            </a:endParaRPr>
          </a:p>
        </p:txBody>
      </p:sp>
      <p:sp>
        <p:nvSpPr>
          <p:cNvPr id="13328" name="Text Box 16"/>
          <p:cNvSpPr txBox="1">
            <a:spLocks noChangeArrowheads="1"/>
          </p:cNvSpPr>
          <p:nvPr/>
        </p:nvSpPr>
        <p:spPr bwMode="auto">
          <a:xfrm>
            <a:off x="6934200" y="3429000"/>
            <a:ext cx="9906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10600">
                <a:solidFill>
                  <a:srgbClr val="99CC00"/>
                </a:solidFill>
                <a:latin typeface=".VnTime" pitchFamily="34" charset="0"/>
                <a:cs typeface="+mn-cs"/>
              </a:rPr>
              <a:t>?</a:t>
            </a:r>
          </a:p>
        </p:txBody>
      </p:sp>
      <p:sp>
        <p:nvSpPr>
          <p:cNvPr id="13329" name="Text Box 17"/>
          <p:cNvSpPr txBox="1">
            <a:spLocks noChangeArrowheads="1"/>
          </p:cNvSpPr>
          <p:nvPr/>
        </p:nvSpPr>
        <p:spPr bwMode="auto">
          <a:xfrm>
            <a:off x="5791200" y="3733801"/>
            <a:ext cx="3352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dirty="0">
                <a:solidFill>
                  <a:srgbClr val="FFFF00"/>
                </a:solidFill>
                <a:latin typeface="+mn-lt"/>
                <a:cs typeface="+mn-cs"/>
              </a:rPr>
              <a:t>    </a:t>
            </a:r>
            <a:r>
              <a:rPr lang="en-US" altLang="en-US" dirty="0" err="1">
                <a:solidFill>
                  <a:srgbClr val="FFFF00"/>
                </a:solidFill>
                <a:latin typeface="+mn-lt"/>
                <a:cs typeface="+mn-cs"/>
              </a:rPr>
              <a:t>Nếu</a:t>
            </a:r>
            <a:r>
              <a:rPr lang="en-US" altLang="en-US" dirty="0">
                <a:solidFill>
                  <a:srgbClr val="FFFF00"/>
                </a:solidFill>
                <a:latin typeface="+mn-lt"/>
                <a:cs typeface="+mn-cs"/>
              </a:rPr>
              <a:t> </a:t>
            </a:r>
            <a:r>
              <a:rPr lang="en-US" altLang="en-US" dirty="0" err="1">
                <a:solidFill>
                  <a:srgbClr val="FFFF00"/>
                </a:solidFill>
                <a:latin typeface="+mn-lt"/>
                <a:cs typeface="+mn-cs"/>
              </a:rPr>
              <a:t>lấy</a:t>
            </a:r>
            <a:r>
              <a:rPr lang="en-US" altLang="en-US" dirty="0">
                <a:solidFill>
                  <a:srgbClr val="FFFF00"/>
                </a:solidFill>
                <a:latin typeface="+mn-lt"/>
                <a:cs typeface="+mn-cs"/>
              </a:rPr>
              <a:t> con </a:t>
            </a:r>
            <a:r>
              <a:rPr lang="en-US" altLang="en-US" dirty="0" err="1">
                <a:solidFill>
                  <a:srgbClr val="FFFF00"/>
                </a:solidFill>
                <a:latin typeface="+mn-lt"/>
                <a:cs typeface="+mn-cs"/>
              </a:rPr>
              <a:t>ngựa</a:t>
            </a:r>
            <a:r>
              <a:rPr lang="en-US" altLang="en-US" dirty="0">
                <a:solidFill>
                  <a:srgbClr val="FFFF00"/>
                </a:solidFill>
                <a:latin typeface="+mn-lt"/>
                <a:cs typeface="+mn-cs"/>
              </a:rPr>
              <a:t> </a:t>
            </a:r>
            <a:r>
              <a:rPr lang="en-US" altLang="en-US" dirty="0" err="1">
                <a:solidFill>
                  <a:srgbClr val="FFFF00"/>
                </a:solidFill>
                <a:latin typeface="+mn-lt"/>
                <a:cs typeface="+mn-cs"/>
              </a:rPr>
              <a:t>làm</a:t>
            </a:r>
            <a:r>
              <a:rPr lang="en-US" altLang="en-US" dirty="0">
                <a:solidFill>
                  <a:srgbClr val="FFFF00"/>
                </a:solidFill>
                <a:latin typeface="+mn-lt"/>
                <a:cs typeface="+mn-cs"/>
              </a:rPr>
              <a:t> </a:t>
            </a:r>
            <a:r>
              <a:rPr lang="en-US" altLang="en-US" dirty="0" err="1">
                <a:solidFill>
                  <a:srgbClr val="FFFF00"/>
                </a:solidFill>
                <a:latin typeface="+mn-lt"/>
                <a:cs typeface="+mn-cs"/>
              </a:rPr>
              <a:t>mốc</a:t>
            </a:r>
            <a:r>
              <a:rPr lang="en-US" altLang="en-US" dirty="0">
                <a:solidFill>
                  <a:srgbClr val="FFFF00"/>
                </a:solidFill>
                <a:latin typeface="+mn-lt"/>
                <a:cs typeface="+mn-cs"/>
              </a:rPr>
              <a:t> </a:t>
            </a:r>
            <a:r>
              <a:rPr lang="en-US" altLang="en-US" dirty="0" err="1">
                <a:solidFill>
                  <a:srgbClr val="FFFF00"/>
                </a:solidFill>
                <a:latin typeface="+mn-lt"/>
                <a:cs typeface="+mn-cs"/>
              </a:rPr>
              <a:t>thì</a:t>
            </a:r>
            <a:r>
              <a:rPr lang="en-US" altLang="en-US" dirty="0">
                <a:solidFill>
                  <a:srgbClr val="FFFF00"/>
                </a:solidFill>
                <a:latin typeface="+mn-lt"/>
                <a:cs typeface="+mn-cs"/>
              </a:rPr>
              <a:t> </a:t>
            </a:r>
            <a:r>
              <a:rPr lang="en-US" altLang="en-US" dirty="0" err="1">
                <a:solidFill>
                  <a:srgbClr val="FFFF00"/>
                </a:solidFill>
                <a:latin typeface="+mn-lt"/>
                <a:cs typeface="+mn-cs"/>
              </a:rPr>
              <a:t>cây</a:t>
            </a:r>
            <a:r>
              <a:rPr lang="en-US" altLang="en-US" dirty="0">
                <a:solidFill>
                  <a:srgbClr val="FFFF00"/>
                </a:solidFill>
                <a:latin typeface="+mn-lt"/>
                <a:cs typeface="+mn-cs"/>
              </a:rPr>
              <a:t> </a:t>
            </a:r>
            <a:r>
              <a:rPr lang="en-US" altLang="en-US" dirty="0" err="1">
                <a:solidFill>
                  <a:srgbClr val="FFFF00"/>
                </a:solidFill>
                <a:latin typeface="+mn-lt"/>
                <a:cs typeface="+mn-cs"/>
              </a:rPr>
              <a:t>có</a:t>
            </a:r>
            <a:r>
              <a:rPr lang="en-US" altLang="en-US" dirty="0">
                <a:solidFill>
                  <a:srgbClr val="FFFF00"/>
                </a:solidFill>
                <a:latin typeface="+mn-lt"/>
                <a:cs typeface="+mn-cs"/>
              </a:rPr>
              <a:t> </a:t>
            </a:r>
            <a:r>
              <a:rPr lang="en-US" altLang="en-US" dirty="0" err="1">
                <a:solidFill>
                  <a:srgbClr val="FFFF00"/>
                </a:solidFill>
                <a:latin typeface="+mn-lt"/>
                <a:cs typeface="+mn-cs"/>
              </a:rPr>
              <a:t>được</a:t>
            </a:r>
            <a:r>
              <a:rPr lang="en-US" altLang="en-US" dirty="0">
                <a:solidFill>
                  <a:srgbClr val="FFFF00"/>
                </a:solidFill>
                <a:latin typeface="+mn-lt"/>
                <a:cs typeface="+mn-cs"/>
              </a:rPr>
              <a:t> </a:t>
            </a:r>
            <a:r>
              <a:rPr lang="en-US" altLang="en-US" dirty="0" err="1">
                <a:solidFill>
                  <a:srgbClr val="FFFF00"/>
                </a:solidFill>
                <a:latin typeface="+mn-lt"/>
                <a:cs typeface="+mn-cs"/>
              </a:rPr>
              <a:t>coi</a:t>
            </a:r>
            <a:r>
              <a:rPr lang="en-US" altLang="en-US" dirty="0">
                <a:solidFill>
                  <a:srgbClr val="FFFF00"/>
                </a:solidFill>
                <a:latin typeface="+mn-lt"/>
                <a:cs typeface="+mn-cs"/>
              </a:rPr>
              <a:t> </a:t>
            </a:r>
            <a:r>
              <a:rPr lang="en-US" altLang="en-US" dirty="0" err="1">
                <a:solidFill>
                  <a:srgbClr val="FFFF00"/>
                </a:solidFill>
                <a:latin typeface="+mn-lt"/>
                <a:cs typeface="+mn-cs"/>
              </a:rPr>
              <a:t>là</a:t>
            </a:r>
            <a:r>
              <a:rPr lang="en-US" altLang="en-US" dirty="0">
                <a:solidFill>
                  <a:srgbClr val="FFFF00"/>
                </a:solidFill>
                <a:latin typeface="+mn-lt"/>
                <a:cs typeface="+mn-cs"/>
              </a:rPr>
              <a:t> </a:t>
            </a:r>
            <a:r>
              <a:rPr lang="en-US" altLang="en-US" dirty="0" err="1">
                <a:solidFill>
                  <a:srgbClr val="FFFF00"/>
                </a:solidFill>
                <a:latin typeface="+mn-lt"/>
                <a:cs typeface="+mn-cs"/>
              </a:rPr>
              <a:t>chuyển</a:t>
            </a:r>
            <a:r>
              <a:rPr lang="en-US" altLang="en-US" dirty="0">
                <a:solidFill>
                  <a:srgbClr val="FFFF00"/>
                </a:solidFill>
                <a:latin typeface="+mn-lt"/>
                <a:cs typeface="+mn-cs"/>
              </a:rPr>
              <a:t> </a:t>
            </a:r>
            <a:r>
              <a:rPr lang="en-US" altLang="en-US" dirty="0" err="1">
                <a:solidFill>
                  <a:srgbClr val="FFFF00"/>
                </a:solidFill>
                <a:latin typeface="+mn-lt"/>
                <a:cs typeface="+mn-cs"/>
              </a:rPr>
              <a:t>động</a:t>
            </a:r>
            <a:r>
              <a:rPr lang="en-US" altLang="en-US" dirty="0">
                <a:solidFill>
                  <a:srgbClr val="FFFF00"/>
                </a:solidFill>
                <a:latin typeface="+mn-lt"/>
                <a:cs typeface="+mn-cs"/>
              </a:rPr>
              <a:t> </a:t>
            </a:r>
            <a:r>
              <a:rPr lang="en-US" altLang="en-US" dirty="0" err="1">
                <a:solidFill>
                  <a:srgbClr val="FFFF00"/>
                </a:solidFill>
                <a:latin typeface="+mn-lt"/>
                <a:cs typeface="+mn-cs"/>
              </a:rPr>
              <a:t>không</a:t>
            </a:r>
            <a:r>
              <a:rPr lang="en-US" altLang="en-US" dirty="0">
                <a:solidFill>
                  <a:srgbClr val="FFFF00"/>
                </a:solidFill>
                <a:latin typeface="+mn-lt"/>
                <a:cs typeface="+mn-cs"/>
              </a:rPr>
              <a:t> ? </a:t>
            </a:r>
            <a:r>
              <a:rPr lang="en-US" altLang="en-US" dirty="0" err="1">
                <a:solidFill>
                  <a:srgbClr val="FFFF00"/>
                </a:solidFill>
                <a:latin typeface="+mn-lt"/>
                <a:cs typeface="+mn-cs"/>
              </a:rPr>
              <a:t>Tại</a:t>
            </a:r>
            <a:r>
              <a:rPr lang="en-US" altLang="en-US" dirty="0">
                <a:solidFill>
                  <a:srgbClr val="FFFF00"/>
                </a:solidFill>
                <a:latin typeface="+mn-lt"/>
                <a:cs typeface="+mn-cs"/>
              </a:rPr>
              <a:t> </a:t>
            </a:r>
            <a:r>
              <a:rPr lang="en-US" altLang="en-US" dirty="0" err="1">
                <a:solidFill>
                  <a:srgbClr val="FFFF00"/>
                </a:solidFill>
                <a:latin typeface="+mn-lt"/>
                <a:cs typeface="+mn-cs"/>
              </a:rPr>
              <a:t>sao</a:t>
            </a:r>
            <a:r>
              <a:rPr lang="en-US" altLang="en-US" dirty="0">
                <a:solidFill>
                  <a:srgbClr val="FFFF00"/>
                </a:solidFill>
                <a:latin typeface="+mn-lt"/>
                <a:cs typeface="+mn-cs"/>
              </a:rPr>
              <a:t> ?</a:t>
            </a:r>
          </a:p>
        </p:txBody>
      </p:sp>
      <p:sp>
        <p:nvSpPr>
          <p:cNvPr id="13330" name="Text Box 18"/>
          <p:cNvSpPr txBox="1">
            <a:spLocks noChangeArrowheads="1"/>
          </p:cNvSpPr>
          <p:nvPr/>
        </p:nvSpPr>
        <p:spPr bwMode="auto">
          <a:xfrm>
            <a:off x="2079625" y="5707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en-US" altLang="en-US" sz="1800">
              <a:solidFill>
                <a:srgbClr val="000000"/>
              </a:solidFill>
              <a:latin typeface="Arial" panose="020B0604020202020204" pitchFamily="34" charset="0"/>
              <a:cs typeface="+mn-cs"/>
            </a:endParaRPr>
          </a:p>
        </p:txBody>
      </p:sp>
      <p:sp>
        <p:nvSpPr>
          <p:cNvPr id="17"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1. 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8" name="Rectangle 34"/>
          <p:cNvSpPr txBox="1">
            <a:spLocks noChangeArrowheads="1"/>
          </p:cNvSpPr>
          <p:nvPr/>
        </p:nvSpPr>
        <p:spPr>
          <a:xfrm>
            <a:off x="304800" y="762001"/>
            <a:ext cx="8763000" cy="53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80000"/>
              </a:lnSpc>
              <a:spcAft>
                <a:spcPts val="0"/>
              </a:spcAft>
              <a:buFont typeface="Wingdings" panose="05000000000000000000" pitchFamily="2" charset="2"/>
              <a:buNone/>
            </a:pPr>
            <a:r>
              <a:rPr lang="en-US" altLang="en-US" sz="2400" b="1" u="sng" dirty="0" smtClean="0"/>
              <a:t>I</a:t>
            </a:r>
            <a:r>
              <a:rPr lang="vi-VN" altLang="en-US" sz="2400" b="1" u="sng" dirty="0" smtClean="0"/>
              <a:t>. </a:t>
            </a:r>
            <a:r>
              <a:rPr lang="en-US" altLang="en-US" sz="2400" b="1" u="sng" dirty="0" smtClean="0"/>
              <a:t>Làm thế nào để biết một vật chuyển động hay đứng yên?</a:t>
            </a:r>
            <a:endParaRPr lang="en-US" altLang="en-US" sz="2400" b="1" u="sng" dirty="0"/>
          </a:p>
        </p:txBody>
      </p:sp>
      <p:pic>
        <p:nvPicPr>
          <p:cNvPr id="78867" name="Picture 19" descr="Doraemon Phim Hoạt Hình Nhân Vật - Miễn Phí vector hình ảnh trê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4270" y="5039933"/>
            <a:ext cx="1036638" cy="1208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3318"/>
                                        </p:tgtEl>
                                        <p:attrNameLst>
                                          <p:attrName>style.visibility</p:attrName>
                                        </p:attrNameLst>
                                      </p:cBhvr>
                                      <p:to>
                                        <p:strVal val="visible"/>
                                      </p:to>
                                    </p:set>
                                    <p:anim calcmode="lin" valueType="num">
                                      <p:cBhvr>
                                        <p:cTn id="7" dur="1000" fill="hold"/>
                                        <p:tgtEl>
                                          <p:spTgt spid="13318"/>
                                        </p:tgtEl>
                                        <p:attrNameLst>
                                          <p:attrName>ppt_w</p:attrName>
                                        </p:attrNameLst>
                                      </p:cBhvr>
                                      <p:tavLst>
                                        <p:tav tm="0">
                                          <p:val>
                                            <p:fltVal val="0"/>
                                          </p:val>
                                        </p:tav>
                                        <p:tav tm="100000">
                                          <p:val>
                                            <p:strVal val="#ppt_w"/>
                                          </p:val>
                                        </p:tav>
                                      </p:tavLst>
                                    </p:anim>
                                    <p:anim calcmode="lin" valueType="num">
                                      <p:cBhvr>
                                        <p:cTn id="8" dur="1000" fill="hold"/>
                                        <p:tgtEl>
                                          <p:spTgt spid="13318"/>
                                        </p:tgtEl>
                                        <p:attrNameLst>
                                          <p:attrName>ppt_h</p:attrName>
                                        </p:attrNameLst>
                                      </p:cBhvr>
                                      <p:tavLst>
                                        <p:tav tm="0">
                                          <p:val>
                                            <p:fltVal val="0"/>
                                          </p:val>
                                        </p:tav>
                                        <p:tav tm="100000">
                                          <p:val>
                                            <p:strVal val="#ppt_h"/>
                                          </p:val>
                                        </p:tav>
                                      </p:tavLst>
                                    </p:anim>
                                    <p:anim calcmode="lin" valueType="num">
                                      <p:cBhvr>
                                        <p:cTn id="9" dur="1000" fill="hold"/>
                                        <p:tgtEl>
                                          <p:spTgt spid="13318"/>
                                        </p:tgtEl>
                                        <p:attrNameLst>
                                          <p:attrName>style.rotation</p:attrName>
                                        </p:attrNameLst>
                                      </p:cBhvr>
                                      <p:tavLst>
                                        <p:tav tm="0">
                                          <p:val>
                                            <p:fltVal val="90"/>
                                          </p:val>
                                        </p:tav>
                                        <p:tav tm="100000">
                                          <p:val>
                                            <p:fltVal val="0"/>
                                          </p:val>
                                        </p:tav>
                                      </p:tavLst>
                                    </p:anim>
                                    <p:animEffect transition="in" filter="fade">
                                      <p:cBhvr>
                                        <p:cTn id="10" dur="1000"/>
                                        <p:tgtEl>
                                          <p:spTgt spid="133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3319"/>
                                        </p:tgtEl>
                                        <p:attrNameLst>
                                          <p:attrName>style.visibility</p:attrName>
                                        </p:attrNameLst>
                                      </p:cBhvr>
                                      <p:to>
                                        <p:strVal val="visible"/>
                                      </p:to>
                                    </p:set>
                                    <p:anim calcmode="lin" valueType="num">
                                      <p:cBhvr>
                                        <p:cTn id="15" dur="1000" fill="hold"/>
                                        <p:tgtEl>
                                          <p:spTgt spid="13319"/>
                                        </p:tgtEl>
                                        <p:attrNameLst>
                                          <p:attrName>ppt_w</p:attrName>
                                        </p:attrNameLst>
                                      </p:cBhvr>
                                      <p:tavLst>
                                        <p:tav tm="0">
                                          <p:val>
                                            <p:fltVal val="0"/>
                                          </p:val>
                                        </p:tav>
                                        <p:tav tm="100000">
                                          <p:val>
                                            <p:strVal val="#ppt_w"/>
                                          </p:val>
                                        </p:tav>
                                      </p:tavLst>
                                    </p:anim>
                                    <p:anim calcmode="lin" valueType="num">
                                      <p:cBhvr>
                                        <p:cTn id="16" dur="1000" fill="hold"/>
                                        <p:tgtEl>
                                          <p:spTgt spid="13319"/>
                                        </p:tgtEl>
                                        <p:attrNameLst>
                                          <p:attrName>ppt_h</p:attrName>
                                        </p:attrNameLst>
                                      </p:cBhvr>
                                      <p:tavLst>
                                        <p:tav tm="0">
                                          <p:val>
                                            <p:fltVal val="0"/>
                                          </p:val>
                                        </p:tav>
                                        <p:tav tm="100000">
                                          <p:val>
                                            <p:strVal val="#ppt_h"/>
                                          </p:val>
                                        </p:tav>
                                      </p:tavLst>
                                    </p:anim>
                                    <p:anim calcmode="lin" valueType="num">
                                      <p:cBhvr>
                                        <p:cTn id="17" dur="1000" fill="hold"/>
                                        <p:tgtEl>
                                          <p:spTgt spid="13319"/>
                                        </p:tgtEl>
                                        <p:attrNameLst>
                                          <p:attrName>style.rotation</p:attrName>
                                        </p:attrNameLst>
                                      </p:cBhvr>
                                      <p:tavLst>
                                        <p:tav tm="0">
                                          <p:val>
                                            <p:fltVal val="90"/>
                                          </p:val>
                                        </p:tav>
                                        <p:tav tm="100000">
                                          <p:val>
                                            <p:fltVal val="0"/>
                                          </p:val>
                                        </p:tav>
                                      </p:tavLst>
                                    </p:anim>
                                    <p:animEffect transition="in" filter="fade">
                                      <p:cBhvr>
                                        <p:cTn id="18" dur="1000"/>
                                        <p:tgtEl>
                                          <p:spTgt spid="133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322"/>
                                        </p:tgtEl>
                                        <p:attrNameLst>
                                          <p:attrName>style.visibility</p:attrName>
                                        </p:attrNameLst>
                                      </p:cBhvr>
                                      <p:to>
                                        <p:strVal val="visible"/>
                                      </p:to>
                                    </p:set>
                                    <p:animEffect transition="in" filter="blinds(horizontal)">
                                      <p:cBhvr>
                                        <p:cTn id="23" dur="500"/>
                                        <p:tgtEl>
                                          <p:spTgt spid="13322"/>
                                        </p:tgtEl>
                                      </p:cBhvr>
                                    </p:animEffect>
                                  </p:childTnLst>
                                </p:cTn>
                              </p:par>
                            </p:childTnLst>
                          </p:cTn>
                        </p:par>
                        <p:par>
                          <p:cTn id="24" fill="hold" nodeType="afterGroup">
                            <p:stCondLst>
                              <p:cond delay="500"/>
                            </p:stCondLst>
                            <p:childTnLst>
                              <p:par>
                                <p:cTn id="25" presetID="3" presetClass="entr" presetSubtype="10" fill="hold" nodeType="afterEffect">
                                  <p:stCondLst>
                                    <p:cond delay="0"/>
                                  </p:stCondLst>
                                  <p:childTnLst>
                                    <p:set>
                                      <p:cBhvr>
                                        <p:cTn id="26" dur="1" fill="hold">
                                          <p:stCondLst>
                                            <p:cond delay="0"/>
                                          </p:stCondLst>
                                        </p:cTn>
                                        <p:tgtEl>
                                          <p:spTgt spid="13321"/>
                                        </p:tgtEl>
                                        <p:attrNameLst>
                                          <p:attrName>style.visibility</p:attrName>
                                        </p:attrNameLst>
                                      </p:cBhvr>
                                      <p:to>
                                        <p:strVal val="visible"/>
                                      </p:to>
                                    </p:set>
                                    <p:animEffect transition="in" filter="blinds(horizontal)">
                                      <p:cBhvr>
                                        <p:cTn id="27" dur="500"/>
                                        <p:tgtEl>
                                          <p:spTgt spid="13321"/>
                                        </p:tgtEl>
                                      </p:cBhvr>
                                    </p:animEffect>
                                  </p:childTnLst>
                                </p:cTn>
                              </p:par>
                            </p:childTnLst>
                          </p:cTn>
                        </p:par>
                        <p:par>
                          <p:cTn id="28" fill="hold" nodeType="afterGroup">
                            <p:stCondLst>
                              <p:cond delay="1000"/>
                            </p:stCondLst>
                            <p:childTnLst>
                              <p:par>
                                <p:cTn id="29" presetID="3" presetClass="entr" presetSubtype="10" fill="hold" nodeType="afterEffect">
                                  <p:stCondLst>
                                    <p:cond delay="0"/>
                                  </p:stCondLst>
                                  <p:childTnLst>
                                    <p:set>
                                      <p:cBhvr>
                                        <p:cTn id="30" dur="1" fill="hold">
                                          <p:stCondLst>
                                            <p:cond delay="0"/>
                                          </p:stCondLst>
                                        </p:cTn>
                                        <p:tgtEl>
                                          <p:spTgt spid="13320"/>
                                        </p:tgtEl>
                                        <p:attrNameLst>
                                          <p:attrName>style.visibility</p:attrName>
                                        </p:attrNameLst>
                                      </p:cBhvr>
                                      <p:to>
                                        <p:strVal val="visible"/>
                                      </p:to>
                                    </p:set>
                                    <p:animEffect transition="in" filter="blinds(horizontal)">
                                      <p:cBhvr>
                                        <p:cTn id="31" dur="500"/>
                                        <p:tgtEl>
                                          <p:spTgt spid="133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3" presetClass="path" presetSubtype="0" accel="50000" decel="50000" fill="hold" nodeType="clickEffect">
                                  <p:stCondLst>
                                    <p:cond delay="0"/>
                                  </p:stCondLst>
                                  <p:childTnLst>
                                    <p:animMotion origin="layout" path="M 0.00416 0.00555 L 0.47083 0.00555 " pathEditMode="relative" rAng="0" ptsTypes="AA">
                                      <p:cBhvr>
                                        <p:cTn id="35" dur="5000" fill="hold"/>
                                        <p:tgtEl>
                                          <p:spTgt spid="13320"/>
                                        </p:tgtEl>
                                        <p:attrNameLst>
                                          <p:attrName>ppt_x</p:attrName>
                                          <p:attrName>ppt_y</p:attrName>
                                        </p:attrNameLst>
                                      </p:cBhvr>
                                      <p:rCtr x="23333" y="0"/>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323"/>
                                        </p:tgtEl>
                                        <p:attrNameLst>
                                          <p:attrName>style.visibility</p:attrName>
                                        </p:attrNameLst>
                                      </p:cBhvr>
                                      <p:to>
                                        <p:strVal val="visible"/>
                                      </p:to>
                                    </p:set>
                                    <p:animEffect transition="in" filter="blinds(horizontal)">
                                      <p:cBhvr>
                                        <p:cTn id="40" dur="500"/>
                                        <p:tgtEl>
                                          <p:spTgt spid="1332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nodeType="clickEffect">
                                  <p:stCondLst>
                                    <p:cond delay="0"/>
                                  </p:stCondLst>
                                  <p:childTnLst>
                                    <p:animEffect transition="out" filter="blinds(horizontal)">
                                      <p:cBhvr>
                                        <p:cTn id="44" dur="500"/>
                                        <p:tgtEl>
                                          <p:spTgt spid="13321"/>
                                        </p:tgtEl>
                                      </p:cBhvr>
                                    </p:animEffect>
                                    <p:set>
                                      <p:cBhvr>
                                        <p:cTn id="45" dur="1" fill="hold">
                                          <p:stCondLst>
                                            <p:cond delay="499"/>
                                          </p:stCondLst>
                                        </p:cTn>
                                        <p:tgtEl>
                                          <p:spTgt spid="13321"/>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13320"/>
                                        </p:tgtEl>
                                      </p:cBhvr>
                                    </p:animEffect>
                                    <p:set>
                                      <p:cBhvr>
                                        <p:cTn id="48" dur="1" fill="hold">
                                          <p:stCondLst>
                                            <p:cond delay="499"/>
                                          </p:stCondLst>
                                        </p:cTn>
                                        <p:tgtEl>
                                          <p:spTgt spid="13320"/>
                                        </p:tgtEl>
                                        <p:attrNameLst>
                                          <p:attrName>style.visibility</p:attrName>
                                        </p:attrNameLst>
                                      </p:cBhvr>
                                      <p:to>
                                        <p:strVal val="hidden"/>
                                      </p:to>
                                    </p:set>
                                  </p:childTnLst>
                                </p:cTn>
                              </p:par>
                            </p:childTnLst>
                          </p:cTn>
                        </p:par>
                      </p:childTnLst>
                    </p:cTn>
                  </p:par>
                  <p:par>
                    <p:cTn id="49" fill="hold">
                      <p:stCondLst>
                        <p:cond delay="indefinite"/>
                      </p:stCondLst>
                      <p:childTnLst>
                        <p:par>
                          <p:cTn id="50" fill="hold" nodeType="afterGroup">
                            <p:stCondLst>
                              <p:cond delay="0"/>
                            </p:stCondLst>
                            <p:childTnLst>
                              <p:par>
                                <p:cTn id="51" presetID="6" presetClass="entr" presetSubtype="16" fill="hold" nodeType="clickEffect">
                                  <p:stCondLst>
                                    <p:cond delay="0"/>
                                  </p:stCondLst>
                                  <p:childTnLst>
                                    <p:set>
                                      <p:cBhvr>
                                        <p:cTn id="52" dur="1" fill="hold">
                                          <p:stCondLst>
                                            <p:cond delay="0"/>
                                          </p:stCondLst>
                                        </p:cTn>
                                        <p:tgtEl>
                                          <p:spTgt spid="78867"/>
                                        </p:tgtEl>
                                        <p:attrNameLst>
                                          <p:attrName>style.visibility</p:attrName>
                                        </p:attrNameLst>
                                      </p:cBhvr>
                                      <p:to>
                                        <p:strVal val="visible"/>
                                      </p:to>
                                    </p:set>
                                    <p:animEffect transition="in" filter="circle(in)">
                                      <p:cBhvr>
                                        <p:cTn id="53" dur="2000"/>
                                        <p:tgtEl>
                                          <p:spTgt spid="78867"/>
                                        </p:tgtEl>
                                      </p:cBhvr>
                                    </p:animEffect>
                                  </p:childTnLst>
                                </p:cTn>
                              </p:par>
                            </p:childTnLst>
                          </p:cTn>
                        </p:par>
                        <p:par>
                          <p:cTn id="54" fill="hold" nodeType="afterGroup">
                            <p:stCondLst>
                              <p:cond delay="2000"/>
                            </p:stCondLst>
                            <p:childTnLst>
                              <p:par>
                                <p:cTn id="55" presetID="3" presetClass="entr" presetSubtype="10" fill="hold" grpId="0" nodeType="afterEffect">
                                  <p:stCondLst>
                                    <p:cond delay="0"/>
                                  </p:stCondLst>
                                  <p:childTnLst>
                                    <p:set>
                                      <p:cBhvr>
                                        <p:cTn id="56" dur="1" fill="hold">
                                          <p:stCondLst>
                                            <p:cond delay="0"/>
                                          </p:stCondLst>
                                        </p:cTn>
                                        <p:tgtEl>
                                          <p:spTgt spid="13326"/>
                                        </p:tgtEl>
                                        <p:attrNameLst>
                                          <p:attrName>style.visibility</p:attrName>
                                        </p:attrNameLst>
                                      </p:cBhvr>
                                      <p:to>
                                        <p:strVal val="visible"/>
                                      </p:to>
                                    </p:set>
                                    <p:animEffect transition="in" filter="blinds(horizontal)">
                                      <p:cBhvr>
                                        <p:cTn id="57" dur="500"/>
                                        <p:tgtEl>
                                          <p:spTgt spid="13326"/>
                                        </p:tgtEl>
                                      </p:cBhvr>
                                    </p:animEffect>
                                  </p:childTnLst>
                                </p:cTn>
                              </p:par>
                            </p:childTnLst>
                          </p:cTn>
                        </p:par>
                        <p:par>
                          <p:cTn id="58" fill="hold" nodeType="afterGroup">
                            <p:stCondLst>
                              <p:cond delay="2500"/>
                            </p:stCondLst>
                            <p:childTnLst>
                              <p:par>
                                <p:cTn id="59" presetID="3" presetClass="entr" presetSubtype="10" fill="hold" grpId="0" nodeType="afterEffect">
                                  <p:stCondLst>
                                    <p:cond delay="0"/>
                                  </p:stCondLst>
                                  <p:childTnLst>
                                    <p:set>
                                      <p:cBhvr>
                                        <p:cTn id="60" dur="1" fill="hold">
                                          <p:stCondLst>
                                            <p:cond delay="0"/>
                                          </p:stCondLst>
                                        </p:cTn>
                                        <p:tgtEl>
                                          <p:spTgt spid="13328"/>
                                        </p:tgtEl>
                                        <p:attrNameLst>
                                          <p:attrName>style.visibility</p:attrName>
                                        </p:attrNameLst>
                                      </p:cBhvr>
                                      <p:to>
                                        <p:strVal val="visible"/>
                                      </p:to>
                                    </p:set>
                                    <p:animEffect transition="in" filter="blinds(horizontal)">
                                      <p:cBhvr>
                                        <p:cTn id="61" dur="500"/>
                                        <p:tgtEl>
                                          <p:spTgt spid="13328"/>
                                        </p:tgtEl>
                                      </p:cBhvr>
                                    </p:animEffect>
                                  </p:childTnLst>
                                </p:cTn>
                              </p:par>
                            </p:childTnLst>
                          </p:cTn>
                        </p:par>
                        <p:par>
                          <p:cTn id="62" fill="hold" nodeType="afterGroup">
                            <p:stCondLst>
                              <p:cond delay="3000"/>
                            </p:stCondLst>
                            <p:childTnLst>
                              <p:par>
                                <p:cTn id="63" presetID="3" presetClass="entr" presetSubtype="10" fill="hold" grpId="0" nodeType="afterEffect">
                                  <p:stCondLst>
                                    <p:cond delay="0"/>
                                  </p:stCondLst>
                                  <p:childTnLst>
                                    <p:set>
                                      <p:cBhvr>
                                        <p:cTn id="64" dur="1" fill="hold">
                                          <p:stCondLst>
                                            <p:cond delay="0"/>
                                          </p:stCondLst>
                                        </p:cTn>
                                        <p:tgtEl>
                                          <p:spTgt spid="13329"/>
                                        </p:tgtEl>
                                        <p:attrNameLst>
                                          <p:attrName>style.visibility</p:attrName>
                                        </p:attrNameLst>
                                      </p:cBhvr>
                                      <p:to>
                                        <p:strVal val="visible"/>
                                      </p:to>
                                    </p:set>
                                    <p:animEffect transition="in" filter="blinds(horizontal)">
                                      <p:cBhvr>
                                        <p:cTn id="65" dur="500"/>
                                        <p:tgtEl>
                                          <p:spTgt spid="13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P spid="13322" grpId="0"/>
      <p:bldP spid="13323" grpId="0"/>
      <p:bldP spid="13326" grpId="0" animBg="1"/>
      <p:bldP spid="13328" grpId="0"/>
      <p:bldP spid="1332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877" name="Picture 8" descr="1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038600"/>
            <a:ext cx="144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3600"/>
            <a:ext cx="1219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12"/>
          <p:cNvSpPr txBox="1">
            <a:spLocks noChangeArrowheads="1"/>
          </p:cNvSpPr>
          <p:nvPr/>
        </p:nvSpPr>
        <p:spPr bwMode="auto">
          <a:xfrm>
            <a:off x="7391400" y="1360944"/>
            <a:ext cx="3505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altLang="en-US" sz="2400" dirty="0">
                <a:solidFill>
                  <a:srgbClr val="CC0099"/>
                </a:solidFill>
                <a:latin typeface="Arial" panose="020B0604020202020204" pitchFamily="34" charset="0"/>
                <a:cs typeface="+mn-cs"/>
              </a:rPr>
              <a:t>    </a:t>
            </a:r>
            <a:r>
              <a:rPr lang="en-US" altLang="en-US" sz="2400" dirty="0" err="1">
                <a:solidFill>
                  <a:srgbClr val="CC0099"/>
                </a:solidFill>
                <a:latin typeface="Arial" panose="020B0604020202020204" pitchFamily="34" charset="0"/>
                <a:cs typeface="+mn-cs"/>
              </a:rPr>
              <a:t>Nếu</a:t>
            </a:r>
            <a:r>
              <a:rPr lang="en-US" altLang="en-US" sz="2400" dirty="0">
                <a:solidFill>
                  <a:srgbClr val="CC0099"/>
                </a:solidFill>
                <a:latin typeface="Arial" panose="020B0604020202020204" pitchFamily="34" charset="0"/>
                <a:cs typeface="+mn-cs"/>
              </a:rPr>
              <a:t> </a:t>
            </a:r>
            <a:r>
              <a:rPr lang="en-US" altLang="en-US" sz="2400" dirty="0" err="1">
                <a:solidFill>
                  <a:srgbClr val="CC0099"/>
                </a:solidFill>
                <a:latin typeface="Arial" panose="020B0604020202020204" pitchFamily="34" charset="0"/>
                <a:cs typeface="+mn-cs"/>
              </a:rPr>
              <a:t>lấy</a:t>
            </a:r>
            <a:r>
              <a:rPr lang="en-US" altLang="en-US" sz="2400" dirty="0">
                <a:solidFill>
                  <a:srgbClr val="CC0099"/>
                </a:solidFill>
                <a:latin typeface="Arial" panose="020B0604020202020204" pitchFamily="34" charset="0"/>
                <a:cs typeface="+mn-cs"/>
              </a:rPr>
              <a:t> con </a:t>
            </a:r>
            <a:r>
              <a:rPr lang="en-US" altLang="en-US" sz="2400" dirty="0" err="1">
                <a:solidFill>
                  <a:srgbClr val="CC0099"/>
                </a:solidFill>
                <a:latin typeface="Arial" panose="020B0604020202020204" pitchFamily="34" charset="0"/>
                <a:cs typeface="+mn-cs"/>
              </a:rPr>
              <a:t>ngựa</a:t>
            </a:r>
            <a:r>
              <a:rPr lang="en-US" altLang="en-US" sz="2400" dirty="0">
                <a:solidFill>
                  <a:srgbClr val="CC0099"/>
                </a:solidFill>
                <a:latin typeface="Arial" panose="020B0604020202020204" pitchFamily="34" charset="0"/>
                <a:cs typeface="+mn-cs"/>
              </a:rPr>
              <a:t> </a:t>
            </a:r>
            <a:r>
              <a:rPr lang="en-US" altLang="en-US" sz="2400" dirty="0" err="1">
                <a:solidFill>
                  <a:srgbClr val="CC0099"/>
                </a:solidFill>
                <a:latin typeface="Arial" panose="020B0604020202020204" pitchFamily="34" charset="0"/>
                <a:cs typeface="+mn-cs"/>
              </a:rPr>
              <a:t>làm</a:t>
            </a:r>
            <a:r>
              <a:rPr lang="en-US" altLang="en-US" sz="2400" dirty="0">
                <a:solidFill>
                  <a:srgbClr val="CC0099"/>
                </a:solidFill>
                <a:latin typeface="Arial" panose="020B0604020202020204" pitchFamily="34" charset="0"/>
                <a:cs typeface="+mn-cs"/>
              </a:rPr>
              <a:t> </a:t>
            </a:r>
            <a:r>
              <a:rPr lang="en-US" altLang="en-US" sz="2400" dirty="0" err="1">
                <a:solidFill>
                  <a:srgbClr val="CC0099"/>
                </a:solidFill>
                <a:latin typeface="Arial" panose="020B0604020202020204" pitchFamily="34" charset="0"/>
                <a:cs typeface="+mn-cs"/>
              </a:rPr>
              <a:t>mốc</a:t>
            </a:r>
            <a:r>
              <a:rPr lang="en-US" altLang="en-US" sz="2400" dirty="0">
                <a:solidFill>
                  <a:srgbClr val="CC0099"/>
                </a:solidFill>
                <a:latin typeface="Arial" panose="020B0604020202020204" pitchFamily="34" charset="0"/>
                <a:cs typeface="+mn-cs"/>
              </a:rPr>
              <a:t> </a:t>
            </a:r>
            <a:r>
              <a:rPr lang="en-US" altLang="en-US" sz="2400" dirty="0" err="1">
                <a:solidFill>
                  <a:srgbClr val="CC0099"/>
                </a:solidFill>
                <a:latin typeface="Arial" panose="020B0604020202020204" pitchFamily="34" charset="0"/>
                <a:cs typeface="+mn-cs"/>
              </a:rPr>
              <a:t>thì</a:t>
            </a:r>
            <a:r>
              <a:rPr lang="en-US" altLang="en-US" sz="2400" dirty="0">
                <a:solidFill>
                  <a:srgbClr val="CC0099"/>
                </a:solidFill>
                <a:latin typeface="Arial" panose="020B0604020202020204" pitchFamily="34" charset="0"/>
                <a:cs typeface="+mn-cs"/>
              </a:rPr>
              <a:t> </a:t>
            </a:r>
            <a:r>
              <a:rPr lang="en-US" altLang="en-US" sz="2400" dirty="0" err="1">
                <a:solidFill>
                  <a:srgbClr val="CC0099"/>
                </a:solidFill>
                <a:latin typeface="Arial" panose="020B0604020202020204" pitchFamily="34" charset="0"/>
                <a:cs typeface="+mn-cs"/>
              </a:rPr>
              <a:t>cây</a:t>
            </a:r>
            <a:r>
              <a:rPr lang="en-US" altLang="en-US" sz="2400" dirty="0">
                <a:solidFill>
                  <a:srgbClr val="CC0099"/>
                </a:solidFill>
                <a:latin typeface="Arial" panose="020B0604020202020204" pitchFamily="34" charset="0"/>
                <a:cs typeface="+mn-cs"/>
              </a:rPr>
              <a:t> </a:t>
            </a:r>
            <a:r>
              <a:rPr lang="en-US" altLang="en-US" sz="2400" dirty="0" err="1">
                <a:solidFill>
                  <a:srgbClr val="CC0099"/>
                </a:solidFill>
                <a:latin typeface="Arial" panose="020B0604020202020204" pitchFamily="34" charset="0"/>
                <a:cs typeface="+mn-cs"/>
              </a:rPr>
              <a:t>được</a:t>
            </a:r>
            <a:r>
              <a:rPr lang="en-US" altLang="en-US" sz="2400" dirty="0">
                <a:solidFill>
                  <a:srgbClr val="CC0099"/>
                </a:solidFill>
                <a:latin typeface="Arial" panose="020B0604020202020204" pitchFamily="34" charset="0"/>
                <a:cs typeface="+mn-cs"/>
              </a:rPr>
              <a:t> </a:t>
            </a:r>
            <a:r>
              <a:rPr lang="en-US" altLang="en-US" sz="2400" dirty="0" err="1">
                <a:solidFill>
                  <a:srgbClr val="CC0099"/>
                </a:solidFill>
                <a:latin typeface="Arial" panose="020B0604020202020204" pitchFamily="34" charset="0"/>
                <a:cs typeface="+mn-cs"/>
              </a:rPr>
              <a:t>coi</a:t>
            </a:r>
            <a:r>
              <a:rPr lang="en-US" altLang="en-US" sz="2400" dirty="0">
                <a:solidFill>
                  <a:srgbClr val="CC0099"/>
                </a:solidFill>
                <a:latin typeface="Arial" panose="020B0604020202020204" pitchFamily="34" charset="0"/>
                <a:cs typeface="+mn-cs"/>
              </a:rPr>
              <a:t> </a:t>
            </a:r>
            <a:r>
              <a:rPr lang="en-US" altLang="en-US" sz="2400" dirty="0" err="1">
                <a:solidFill>
                  <a:srgbClr val="CC0099"/>
                </a:solidFill>
                <a:latin typeface="Arial" panose="020B0604020202020204" pitchFamily="34" charset="0"/>
                <a:cs typeface="+mn-cs"/>
              </a:rPr>
              <a:t>là</a:t>
            </a:r>
            <a:r>
              <a:rPr lang="en-US" altLang="en-US" sz="2400" dirty="0">
                <a:solidFill>
                  <a:srgbClr val="CC0099"/>
                </a:solidFill>
                <a:latin typeface="Arial" panose="020B0604020202020204" pitchFamily="34" charset="0"/>
                <a:cs typeface="+mn-cs"/>
              </a:rPr>
              <a:t> </a:t>
            </a:r>
            <a:r>
              <a:rPr lang="en-US" altLang="en-US" sz="2400" dirty="0" err="1">
                <a:solidFill>
                  <a:srgbClr val="CC0099"/>
                </a:solidFill>
                <a:latin typeface="Arial" panose="020B0604020202020204" pitchFamily="34" charset="0"/>
                <a:cs typeface="+mn-cs"/>
              </a:rPr>
              <a:t>chuyển</a:t>
            </a:r>
            <a:r>
              <a:rPr lang="en-US" altLang="en-US" sz="2400" dirty="0">
                <a:solidFill>
                  <a:srgbClr val="CC0099"/>
                </a:solidFill>
                <a:latin typeface="Arial" panose="020B0604020202020204" pitchFamily="34" charset="0"/>
                <a:cs typeface="+mn-cs"/>
              </a:rPr>
              <a:t> </a:t>
            </a:r>
            <a:r>
              <a:rPr lang="en-US" altLang="en-US" sz="2400" dirty="0" err="1">
                <a:solidFill>
                  <a:srgbClr val="CC0099"/>
                </a:solidFill>
                <a:latin typeface="Arial" panose="020B0604020202020204" pitchFamily="34" charset="0"/>
                <a:cs typeface="+mn-cs"/>
              </a:rPr>
              <a:t>động</a:t>
            </a:r>
            <a:r>
              <a:rPr lang="en-US" altLang="en-US" sz="2400" dirty="0">
                <a:solidFill>
                  <a:srgbClr val="CC0099"/>
                </a:solidFill>
                <a:latin typeface="Arial" panose="020B0604020202020204" pitchFamily="34" charset="0"/>
                <a:cs typeface="+mn-cs"/>
              </a:rPr>
              <a:t> so </a:t>
            </a:r>
            <a:r>
              <a:rPr lang="en-US" altLang="en-US" sz="2400" dirty="0" err="1">
                <a:solidFill>
                  <a:srgbClr val="CC0099"/>
                </a:solidFill>
                <a:latin typeface="Arial" panose="020B0604020202020204" pitchFamily="34" charset="0"/>
                <a:cs typeface="+mn-cs"/>
              </a:rPr>
              <a:t>với</a:t>
            </a:r>
            <a:r>
              <a:rPr lang="en-US" altLang="en-US" sz="2400" dirty="0">
                <a:solidFill>
                  <a:srgbClr val="CC0099"/>
                </a:solidFill>
                <a:latin typeface="Arial" panose="020B0604020202020204" pitchFamily="34" charset="0"/>
                <a:cs typeface="+mn-cs"/>
              </a:rPr>
              <a:t> con </a:t>
            </a:r>
            <a:r>
              <a:rPr lang="en-US" altLang="en-US" sz="2400" dirty="0" err="1">
                <a:solidFill>
                  <a:srgbClr val="CC0099"/>
                </a:solidFill>
                <a:latin typeface="Arial" panose="020B0604020202020204" pitchFamily="34" charset="0"/>
                <a:cs typeface="+mn-cs"/>
              </a:rPr>
              <a:t>ngựa</a:t>
            </a:r>
            <a:r>
              <a:rPr lang="en-US" altLang="en-US" sz="2400" dirty="0">
                <a:solidFill>
                  <a:srgbClr val="CC0099"/>
                </a:solidFill>
                <a:latin typeface="Arial" panose="020B0604020202020204" pitchFamily="34" charset="0"/>
                <a:cs typeface="+mn-cs"/>
              </a:rPr>
              <a:t> </a:t>
            </a:r>
            <a:r>
              <a:rPr lang="en-US" altLang="en-US" sz="2400" dirty="0" err="1">
                <a:solidFill>
                  <a:srgbClr val="D60093"/>
                </a:solidFill>
                <a:latin typeface="Arial" panose="020B0604020202020204" pitchFamily="34" charset="0"/>
                <a:cs typeface="+mn-cs"/>
              </a:rPr>
              <a:t>vì</a:t>
            </a:r>
            <a:r>
              <a:rPr lang="en-US" altLang="en-US" sz="2400" dirty="0">
                <a:solidFill>
                  <a:srgbClr val="FF00FF"/>
                </a:solidFill>
                <a:latin typeface="Arial" panose="020B0604020202020204" pitchFamily="34" charset="0"/>
                <a:cs typeface="+mn-cs"/>
              </a:rPr>
              <a:t> </a:t>
            </a:r>
            <a:r>
              <a:rPr lang="en-US" altLang="en-US" sz="2400" dirty="0" err="1">
                <a:solidFill>
                  <a:srgbClr val="D60093"/>
                </a:solidFill>
                <a:latin typeface="Arial" panose="020B0604020202020204" pitchFamily="34" charset="0"/>
                <a:cs typeface="+mn-cs"/>
              </a:rPr>
              <a:t>vị</a:t>
            </a:r>
            <a:r>
              <a:rPr lang="en-US" altLang="en-US" sz="2400" dirty="0">
                <a:solidFill>
                  <a:srgbClr val="D60093"/>
                </a:solidFill>
                <a:latin typeface="Arial" panose="020B0604020202020204" pitchFamily="34" charset="0"/>
                <a:cs typeface="+mn-cs"/>
              </a:rPr>
              <a:t> </a:t>
            </a:r>
            <a:r>
              <a:rPr lang="en-US" altLang="en-US" sz="2400" dirty="0" err="1">
                <a:solidFill>
                  <a:srgbClr val="D60093"/>
                </a:solidFill>
                <a:latin typeface="Arial" panose="020B0604020202020204" pitchFamily="34" charset="0"/>
                <a:cs typeface="+mn-cs"/>
              </a:rPr>
              <a:t>trí</a:t>
            </a:r>
            <a:r>
              <a:rPr lang="en-US" altLang="en-US" sz="2400" dirty="0">
                <a:solidFill>
                  <a:srgbClr val="D60093"/>
                </a:solidFill>
                <a:latin typeface="Arial" panose="020B0604020202020204" pitchFamily="34" charset="0"/>
                <a:cs typeface="+mn-cs"/>
              </a:rPr>
              <a:t> </a:t>
            </a:r>
            <a:r>
              <a:rPr lang="en-US" altLang="en-US" sz="2400" dirty="0" err="1">
                <a:solidFill>
                  <a:srgbClr val="D60093"/>
                </a:solidFill>
                <a:latin typeface="Arial" panose="020B0604020202020204" pitchFamily="34" charset="0"/>
                <a:cs typeface="+mn-cs"/>
              </a:rPr>
              <a:t>của</a:t>
            </a:r>
            <a:r>
              <a:rPr lang="en-US" altLang="en-US" sz="2400" dirty="0">
                <a:solidFill>
                  <a:srgbClr val="D60093"/>
                </a:solidFill>
                <a:latin typeface="Arial" panose="020B0604020202020204" pitchFamily="34" charset="0"/>
                <a:cs typeface="+mn-cs"/>
              </a:rPr>
              <a:t> </a:t>
            </a:r>
            <a:r>
              <a:rPr lang="en-US" altLang="en-US" sz="2400" dirty="0" err="1">
                <a:solidFill>
                  <a:srgbClr val="D60093"/>
                </a:solidFill>
                <a:latin typeface="Arial" panose="020B0604020202020204" pitchFamily="34" charset="0"/>
                <a:cs typeface="+mn-cs"/>
              </a:rPr>
              <a:t>cây</a:t>
            </a:r>
            <a:r>
              <a:rPr lang="en-US" altLang="en-US" sz="2400" dirty="0">
                <a:solidFill>
                  <a:srgbClr val="D60093"/>
                </a:solidFill>
                <a:latin typeface="Arial" panose="020B0604020202020204" pitchFamily="34" charset="0"/>
                <a:cs typeface="+mn-cs"/>
              </a:rPr>
              <a:t> so </a:t>
            </a:r>
            <a:r>
              <a:rPr lang="en-US" altLang="en-US" sz="2400" dirty="0" err="1">
                <a:solidFill>
                  <a:srgbClr val="D60093"/>
                </a:solidFill>
                <a:latin typeface="Arial" panose="020B0604020202020204" pitchFamily="34" charset="0"/>
                <a:cs typeface="+mn-cs"/>
              </a:rPr>
              <a:t>với</a:t>
            </a:r>
            <a:r>
              <a:rPr lang="en-US" altLang="en-US" sz="2400" dirty="0">
                <a:solidFill>
                  <a:srgbClr val="D60093"/>
                </a:solidFill>
                <a:latin typeface="Arial" panose="020B0604020202020204" pitchFamily="34" charset="0"/>
                <a:cs typeface="+mn-cs"/>
              </a:rPr>
              <a:t> con </a:t>
            </a:r>
            <a:r>
              <a:rPr lang="en-US" altLang="en-US" sz="2400" dirty="0" err="1">
                <a:solidFill>
                  <a:srgbClr val="D60093"/>
                </a:solidFill>
                <a:latin typeface="Arial" panose="020B0604020202020204" pitchFamily="34" charset="0"/>
                <a:cs typeface="+mn-cs"/>
              </a:rPr>
              <a:t>ngựa</a:t>
            </a:r>
            <a:r>
              <a:rPr lang="en-US" altLang="en-US" sz="2400" dirty="0">
                <a:solidFill>
                  <a:srgbClr val="D60093"/>
                </a:solidFill>
                <a:latin typeface="Arial" panose="020B0604020202020204" pitchFamily="34" charset="0"/>
                <a:cs typeface="+mn-cs"/>
              </a:rPr>
              <a:t> </a:t>
            </a:r>
            <a:r>
              <a:rPr lang="en-US" altLang="en-US" sz="2400" dirty="0" err="1">
                <a:solidFill>
                  <a:srgbClr val="D60093"/>
                </a:solidFill>
                <a:latin typeface="Arial" panose="020B0604020202020204" pitchFamily="34" charset="0"/>
                <a:cs typeface="+mn-cs"/>
              </a:rPr>
              <a:t>thay</a:t>
            </a:r>
            <a:r>
              <a:rPr lang="en-US" altLang="en-US" sz="2400" dirty="0">
                <a:solidFill>
                  <a:srgbClr val="D60093"/>
                </a:solidFill>
                <a:latin typeface="Arial" panose="020B0604020202020204" pitchFamily="34" charset="0"/>
                <a:cs typeface="+mn-cs"/>
              </a:rPr>
              <a:t> </a:t>
            </a:r>
            <a:r>
              <a:rPr lang="en-US" altLang="en-US" sz="2400" dirty="0" err="1">
                <a:solidFill>
                  <a:srgbClr val="D60093"/>
                </a:solidFill>
                <a:latin typeface="Arial" panose="020B0604020202020204" pitchFamily="34" charset="0"/>
                <a:cs typeface="+mn-cs"/>
              </a:rPr>
              <a:t>đổi</a:t>
            </a:r>
            <a:r>
              <a:rPr lang="en-US" altLang="en-US" sz="2400" dirty="0">
                <a:solidFill>
                  <a:srgbClr val="D60093"/>
                </a:solidFill>
                <a:latin typeface="Arial" panose="020B0604020202020204" pitchFamily="34" charset="0"/>
                <a:cs typeface="+mn-cs"/>
              </a:rPr>
              <a:t> </a:t>
            </a:r>
            <a:r>
              <a:rPr lang="en-US" altLang="en-US" sz="2400" dirty="0" err="1">
                <a:solidFill>
                  <a:srgbClr val="D60093"/>
                </a:solidFill>
                <a:latin typeface="Arial" panose="020B0604020202020204" pitchFamily="34" charset="0"/>
                <a:cs typeface="+mn-cs"/>
              </a:rPr>
              <a:t>theo</a:t>
            </a:r>
            <a:r>
              <a:rPr lang="en-US" altLang="en-US" sz="2400" dirty="0">
                <a:solidFill>
                  <a:srgbClr val="D60093"/>
                </a:solidFill>
                <a:latin typeface="Arial" panose="020B0604020202020204" pitchFamily="34" charset="0"/>
                <a:cs typeface="+mn-cs"/>
              </a:rPr>
              <a:t> </a:t>
            </a:r>
            <a:r>
              <a:rPr lang="en-US" altLang="en-US" sz="2400" dirty="0" err="1">
                <a:solidFill>
                  <a:srgbClr val="D60093"/>
                </a:solidFill>
                <a:latin typeface="Arial" panose="020B0604020202020204" pitchFamily="34" charset="0"/>
                <a:cs typeface="+mn-cs"/>
              </a:rPr>
              <a:t>thời</a:t>
            </a:r>
            <a:r>
              <a:rPr lang="en-US" altLang="en-US" sz="2400" dirty="0">
                <a:solidFill>
                  <a:srgbClr val="D60093"/>
                </a:solidFill>
                <a:latin typeface="Arial" panose="020B0604020202020204" pitchFamily="34" charset="0"/>
                <a:cs typeface="+mn-cs"/>
              </a:rPr>
              <a:t> </a:t>
            </a:r>
            <a:r>
              <a:rPr lang="en-US" altLang="en-US" sz="2400" dirty="0" err="1">
                <a:solidFill>
                  <a:srgbClr val="D60093"/>
                </a:solidFill>
                <a:latin typeface="Arial" panose="020B0604020202020204" pitchFamily="34" charset="0"/>
                <a:cs typeface="+mn-cs"/>
              </a:rPr>
              <a:t>gian</a:t>
            </a:r>
            <a:r>
              <a:rPr lang="en-US" altLang="en-US" sz="2400" dirty="0">
                <a:solidFill>
                  <a:srgbClr val="D60093"/>
                </a:solidFill>
                <a:latin typeface="Arial" panose="020B0604020202020204" pitchFamily="34" charset="0"/>
                <a:cs typeface="+mn-cs"/>
              </a:rPr>
              <a:t>.</a:t>
            </a:r>
          </a:p>
        </p:txBody>
      </p:sp>
      <p:sp>
        <p:nvSpPr>
          <p:cNvPr id="12"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1. 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 name="Rectangle 34"/>
          <p:cNvSpPr txBox="1">
            <a:spLocks noChangeArrowheads="1"/>
          </p:cNvSpPr>
          <p:nvPr/>
        </p:nvSpPr>
        <p:spPr>
          <a:xfrm>
            <a:off x="304800" y="762001"/>
            <a:ext cx="8763000" cy="53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80000"/>
              </a:lnSpc>
              <a:spcAft>
                <a:spcPts val="0"/>
              </a:spcAft>
              <a:buFont typeface="Wingdings" panose="05000000000000000000" pitchFamily="2" charset="2"/>
              <a:buNone/>
            </a:pPr>
            <a:r>
              <a:rPr lang="en-US" altLang="en-US" sz="2400" b="1" u="sng" dirty="0" smtClean="0"/>
              <a:t>I</a:t>
            </a:r>
            <a:r>
              <a:rPr lang="vi-VN" altLang="en-US" sz="2400" b="1" u="sng" dirty="0" smtClean="0"/>
              <a:t>. </a:t>
            </a:r>
            <a:r>
              <a:rPr lang="en-US" altLang="en-US" sz="2400" b="1" u="sng" dirty="0" smtClean="0"/>
              <a:t>Làm thế nào để biết một vật chuyển động hay đứng yên?</a:t>
            </a:r>
            <a:endParaRPr lang="en-US" altLang="en-US" sz="2400" b="1"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5.55112E-17 2.22222E-6 L -0.35833 0.00555 " pathEditMode="relative" rAng="0" ptsTypes="AA">
                                      <p:cBhvr>
                                        <p:cTn id="6" dur="5000" fill="hold"/>
                                        <p:tgtEl>
                                          <p:spTgt spid="14345"/>
                                        </p:tgtEl>
                                        <p:attrNameLst>
                                          <p:attrName>ppt_x</p:attrName>
                                          <p:attrName>ppt_y</p:attrName>
                                        </p:attrNameLst>
                                      </p:cBhvr>
                                      <p:rCtr x="-17917" y="278"/>
                                    </p:animMotion>
                                  </p:childTnLst>
                                </p:cTn>
                              </p:par>
                            </p:childTnLst>
                          </p:cTn>
                        </p:par>
                        <p:par>
                          <p:cTn id="7" fill="hold" nodeType="afterGroup">
                            <p:stCondLst>
                              <p:cond delay="5000"/>
                            </p:stCondLst>
                            <p:childTnLst>
                              <p:par>
                                <p:cTn id="8" presetID="3" presetClass="entr" presetSubtype="10" fill="hold" grpId="0" nodeType="afterEffect">
                                  <p:stCondLst>
                                    <p:cond delay="0"/>
                                  </p:stCondLst>
                                  <p:childTnLst>
                                    <p:set>
                                      <p:cBhvr>
                                        <p:cTn id="9" dur="1" fill="hold">
                                          <p:stCondLst>
                                            <p:cond delay="0"/>
                                          </p:stCondLst>
                                        </p:cTn>
                                        <p:tgtEl>
                                          <p:spTgt spid="14348"/>
                                        </p:tgtEl>
                                        <p:attrNameLst>
                                          <p:attrName>style.visibility</p:attrName>
                                        </p:attrNameLst>
                                      </p:cBhvr>
                                      <p:to>
                                        <p:strVal val="visible"/>
                                      </p:to>
                                    </p:set>
                                    <p:animEffect transition="in" filter="blinds(horizontal)">
                                      <p:cBhvr>
                                        <p:cTn id="10" dur="5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5395" name="Rectangle 3"/>
          <p:cNvSpPr>
            <a:spLocks noChangeArrowheads="1"/>
          </p:cNvSpPr>
          <p:nvPr/>
        </p:nvSpPr>
        <p:spPr bwMode="auto">
          <a:xfrm>
            <a:off x="1752600" y="609600"/>
            <a:ext cx="8763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eaLnBrk="1" hangingPunct="1">
              <a:defRPr/>
            </a:pPr>
            <a:endParaRPr lang="en-US" sz="4000" b="1" dirty="0">
              <a:solidFill>
                <a:srgbClr val="ED3213"/>
              </a:solidFill>
              <a:effectLst>
                <a:outerShdw blurRad="38100" dist="38100" dir="2700000" algn="tl">
                  <a:srgbClr val="C0C0C0"/>
                </a:outerShdw>
              </a:effectLst>
              <a:latin typeface="+mj-lt"/>
              <a:cs typeface="Arial" charset="0"/>
            </a:endParaRPr>
          </a:p>
        </p:txBody>
      </p:sp>
      <p:sp>
        <p:nvSpPr>
          <p:cNvPr id="315401" name="Rectangle 9"/>
          <p:cNvSpPr>
            <a:spLocks noChangeArrowheads="1"/>
          </p:cNvSpPr>
          <p:nvPr/>
        </p:nvSpPr>
        <p:spPr bwMode="auto">
          <a:xfrm>
            <a:off x="266700" y="3687762"/>
            <a:ext cx="8840153" cy="5794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eaLnBrk="1" hangingPunct="1">
              <a:defRPr/>
            </a:pPr>
            <a:r>
              <a:rPr lang="en-US" sz="2400" dirty="0">
                <a:latin typeface="+mn-lt"/>
                <a:cs typeface="Arial" charset="0"/>
              </a:rPr>
              <a:t>TL: </a:t>
            </a:r>
            <a:r>
              <a:rPr lang="en-US" sz="2400" dirty="0" smtClean="0">
                <a:latin typeface="+mn-lt"/>
                <a:cs typeface="Arial" charset="0"/>
              </a:rPr>
              <a:t>-</a:t>
            </a:r>
            <a:r>
              <a:rPr lang="en-US" sz="2400" dirty="0">
                <a:latin typeface="+mn-lt"/>
                <a:cs typeface="Arial" charset="0"/>
              </a:rPr>
              <a:t>Khi vật không thay đổi vị trí đối với một vật khác được chọn</a:t>
            </a:r>
          </a:p>
          <a:p>
            <a:pPr algn="just" eaLnBrk="1" hangingPunct="1">
              <a:defRPr/>
            </a:pPr>
            <a:r>
              <a:rPr lang="en-US" sz="2400" dirty="0">
                <a:latin typeface="+mn-lt"/>
                <a:cs typeface="Arial" charset="0"/>
              </a:rPr>
              <a:t> </a:t>
            </a:r>
            <a:r>
              <a:rPr lang="en-US" sz="2400" dirty="0" err="1">
                <a:latin typeface="+mn-lt"/>
                <a:cs typeface="Arial" charset="0"/>
              </a:rPr>
              <a:t>làm</a:t>
            </a:r>
            <a:r>
              <a:rPr lang="en-US" sz="2400" dirty="0">
                <a:latin typeface="+mn-lt"/>
                <a:cs typeface="Arial" charset="0"/>
              </a:rPr>
              <a:t> </a:t>
            </a:r>
            <a:r>
              <a:rPr lang="en-US" sz="2400" dirty="0" err="1">
                <a:latin typeface="+mn-lt"/>
                <a:cs typeface="Arial" charset="0"/>
              </a:rPr>
              <a:t>mốc</a:t>
            </a:r>
            <a:r>
              <a:rPr lang="en-US" sz="2400" dirty="0">
                <a:latin typeface="+mn-lt"/>
                <a:cs typeface="Arial" charset="0"/>
              </a:rPr>
              <a:t> </a:t>
            </a:r>
            <a:r>
              <a:rPr lang="en-US" sz="2400" dirty="0" err="1">
                <a:latin typeface="+mn-lt"/>
                <a:cs typeface="Arial" charset="0"/>
              </a:rPr>
              <a:t>thì</a:t>
            </a:r>
            <a:r>
              <a:rPr lang="en-US" sz="2400" dirty="0">
                <a:latin typeface="+mn-lt"/>
                <a:cs typeface="Arial" charset="0"/>
              </a:rPr>
              <a:t> </a:t>
            </a:r>
            <a:r>
              <a:rPr lang="en-US" sz="2400" dirty="0" err="1">
                <a:latin typeface="+mn-lt"/>
                <a:cs typeface="Arial" charset="0"/>
              </a:rPr>
              <a:t>được</a:t>
            </a:r>
            <a:r>
              <a:rPr lang="en-US" sz="2400" dirty="0">
                <a:latin typeface="+mn-lt"/>
                <a:cs typeface="Arial" charset="0"/>
              </a:rPr>
              <a:t> </a:t>
            </a:r>
            <a:r>
              <a:rPr lang="en-US" sz="2400" dirty="0" err="1">
                <a:latin typeface="+mn-lt"/>
                <a:cs typeface="Arial" charset="0"/>
              </a:rPr>
              <a:t>gọi</a:t>
            </a:r>
            <a:r>
              <a:rPr lang="en-US" sz="2400" dirty="0">
                <a:latin typeface="+mn-lt"/>
                <a:cs typeface="Arial" charset="0"/>
              </a:rPr>
              <a:t> </a:t>
            </a:r>
            <a:r>
              <a:rPr lang="en-US" sz="2400" dirty="0" err="1">
                <a:latin typeface="+mn-lt"/>
                <a:cs typeface="Arial" charset="0"/>
              </a:rPr>
              <a:t>là</a:t>
            </a:r>
            <a:r>
              <a:rPr lang="en-US" sz="2400" dirty="0">
                <a:latin typeface="+mn-lt"/>
                <a:cs typeface="Arial" charset="0"/>
              </a:rPr>
              <a:t> </a:t>
            </a:r>
            <a:r>
              <a:rPr lang="en-US" sz="2400" dirty="0" err="1">
                <a:latin typeface="+mn-lt"/>
                <a:cs typeface="Arial" charset="0"/>
              </a:rPr>
              <a:t>đứng</a:t>
            </a:r>
            <a:r>
              <a:rPr lang="en-US" sz="2400" dirty="0">
                <a:latin typeface="+mn-lt"/>
                <a:cs typeface="Arial" charset="0"/>
              </a:rPr>
              <a:t> </a:t>
            </a:r>
            <a:r>
              <a:rPr lang="en-US" sz="2400" dirty="0" err="1">
                <a:latin typeface="+mn-lt"/>
                <a:cs typeface="Arial" charset="0"/>
              </a:rPr>
              <a:t>yên</a:t>
            </a:r>
            <a:r>
              <a:rPr lang="en-US" sz="2400" dirty="0">
                <a:latin typeface="+mn-lt"/>
                <a:cs typeface="Arial" charset="0"/>
              </a:rPr>
              <a:t>.</a:t>
            </a:r>
          </a:p>
        </p:txBody>
      </p:sp>
      <p:sp>
        <p:nvSpPr>
          <p:cNvPr id="315402" name="Text Box 10"/>
          <p:cNvSpPr txBox="1">
            <a:spLocks noChangeArrowheads="1"/>
          </p:cNvSpPr>
          <p:nvPr/>
        </p:nvSpPr>
        <p:spPr bwMode="auto">
          <a:xfrm>
            <a:off x="266700" y="4362450"/>
            <a:ext cx="8764429"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en-US" sz="2400" dirty="0">
                <a:latin typeface="+mn-lt"/>
                <a:cs typeface="Arial" charset="0"/>
              </a:rPr>
              <a:t> </a:t>
            </a:r>
            <a:r>
              <a:rPr lang="en-US" sz="2400" u="sng" dirty="0" err="1">
                <a:latin typeface="+mn-lt"/>
                <a:cs typeface="Arial" charset="0"/>
              </a:rPr>
              <a:t>Ví</a:t>
            </a:r>
            <a:r>
              <a:rPr lang="en-US" sz="2400" u="sng" dirty="0">
                <a:latin typeface="+mn-lt"/>
                <a:cs typeface="Arial" charset="0"/>
              </a:rPr>
              <a:t> </a:t>
            </a:r>
            <a:r>
              <a:rPr lang="en-US" sz="2400" u="sng" dirty="0" err="1">
                <a:latin typeface="+mn-lt"/>
                <a:cs typeface="Arial" charset="0"/>
              </a:rPr>
              <a:t>dụ</a:t>
            </a:r>
            <a:r>
              <a:rPr lang="en-US" sz="2400" dirty="0">
                <a:latin typeface="+mn-lt"/>
                <a:cs typeface="Arial" charset="0"/>
              </a:rPr>
              <a:t>: </a:t>
            </a:r>
            <a:r>
              <a:rPr lang="en-US" sz="2400" dirty="0" err="1">
                <a:latin typeface="+mn-lt"/>
                <a:cs typeface="Arial" charset="0"/>
              </a:rPr>
              <a:t>Người</a:t>
            </a:r>
            <a:r>
              <a:rPr lang="en-US" sz="2400" dirty="0">
                <a:latin typeface="+mn-lt"/>
                <a:cs typeface="Arial" charset="0"/>
              </a:rPr>
              <a:t> </a:t>
            </a:r>
            <a:r>
              <a:rPr lang="en-US" sz="2400" dirty="0" err="1">
                <a:latin typeface="+mn-lt"/>
                <a:cs typeface="Arial" charset="0"/>
              </a:rPr>
              <a:t>ngồi</a:t>
            </a:r>
            <a:r>
              <a:rPr lang="en-US" sz="2400" dirty="0">
                <a:latin typeface="+mn-lt"/>
                <a:cs typeface="Arial" charset="0"/>
              </a:rPr>
              <a:t> </a:t>
            </a:r>
            <a:r>
              <a:rPr lang="en-US" sz="2400" dirty="0" err="1">
                <a:latin typeface="+mn-lt"/>
                <a:cs typeface="Arial" charset="0"/>
              </a:rPr>
              <a:t>trên</a:t>
            </a:r>
            <a:r>
              <a:rPr lang="en-US" sz="2400" dirty="0">
                <a:latin typeface="+mn-lt"/>
                <a:cs typeface="Arial" charset="0"/>
              </a:rPr>
              <a:t> </a:t>
            </a:r>
            <a:r>
              <a:rPr lang="en-US" sz="2400" dirty="0" err="1">
                <a:latin typeface="+mn-lt"/>
                <a:cs typeface="Arial" charset="0"/>
              </a:rPr>
              <a:t>thuyền</a:t>
            </a:r>
            <a:r>
              <a:rPr lang="en-US" sz="2400" dirty="0">
                <a:latin typeface="+mn-lt"/>
                <a:cs typeface="Arial" charset="0"/>
              </a:rPr>
              <a:t> </a:t>
            </a:r>
            <a:r>
              <a:rPr lang="en-US" sz="2400" dirty="0" err="1">
                <a:latin typeface="+mn-lt"/>
                <a:cs typeface="Arial" charset="0"/>
              </a:rPr>
              <a:t>đang</a:t>
            </a:r>
            <a:r>
              <a:rPr lang="en-US" sz="2400" dirty="0">
                <a:latin typeface="+mn-lt"/>
                <a:cs typeface="Arial" charset="0"/>
              </a:rPr>
              <a:t> </a:t>
            </a:r>
            <a:r>
              <a:rPr lang="en-US" sz="2400" dirty="0" err="1">
                <a:latin typeface="+mn-lt"/>
                <a:cs typeface="Arial" charset="0"/>
              </a:rPr>
              <a:t>trôi</a:t>
            </a:r>
            <a:r>
              <a:rPr lang="en-US" sz="2400" dirty="0">
                <a:latin typeface="+mn-lt"/>
                <a:cs typeface="Arial" charset="0"/>
              </a:rPr>
              <a:t> </a:t>
            </a:r>
            <a:r>
              <a:rPr lang="en-US" sz="2400" dirty="0" err="1">
                <a:latin typeface="+mn-lt"/>
                <a:cs typeface="Arial" charset="0"/>
              </a:rPr>
              <a:t>theo</a:t>
            </a:r>
            <a:r>
              <a:rPr lang="en-US" sz="2400" dirty="0">
                <a:latin typeface="+mn-lt"/>
                <a:cs typeface="Arial" charset="0"/>
              </a:rPr>
              <a:t> </a:t>
            </a:r>
            <a:r>
              <a:rPr lang="en-US" sz="2400" dirty="0" err="1">
                <a:latin typeface="+mn-lt"/>
                <a:cs typeface="Arial" charset="0"/>
              </a:rPr>
              <a:t>dòng</a:t>
            </a:r>
            <a:r>
              <a:rPr lang="en-US" sz="2400" dirty="0">
                <a:latin typeface="+mn-lt"/>
                <a:cs typeface="Arial" charset="0"/>
              </a:rPr>
              <a:t> </a:t>
            </a:r>
            <a:r>
              <a:rPr lang="en-US" sz="2400" dirty="0" err="1">
                <a:latin typeface="+mn-lt"/>
                <a:cs typeface="Arial" charset="0"/>
              </a:rPr>
              <a:t>nước</a:t>
            </a:r>
            <a:r>
              <a:rPr lang="en-US" sz="2400" dirty="0">
                <a:latin typeface="+mn-lt"/>
                <a:cs typeface="Arial" charset="0"/>
              </a:rPr>
              <a:t>, </a:t>
            </a:r>
            <a:r>
              <a:rPr lang="en-US" sz="2400" dirty="0" err="1">
                <a:latin typeface="+mn-lt"/>
                <a:cs typeface="Arial" charset="0"/>
              </a:rPr>
              <a:t>và</a:t>
            </a:r>
            <a:r>
              <a:rPr lang="en-US" sz="2400" dirty="0">
                <a:latin typeface="+mn-lt"/>
                <a:cs typeface="Arial" charset="0"/>
              </a:rPr>
              <a:t> </a:t>
            </a:r>
            <a:r>
              <a:rPr lang="en-US" sz="2400" dirty="0" err="1">
                <a:latin typeface="+mn-lt"/>
                <a:cs typeface="Arial" charset="0"/>
              </a:rPr>
              <a:t>vị</a:t>
            </a:r>
            <a:r>
              <a:rPr lang="en-US" sz="2400" dirty="0">
                <a:latin typeface="+mn-lt"/>
                <a:cs typeface="Arial" charset="0"/>
              </a:rPr>
              <a:t> </a:t>
            </a:r>
            <a:r>
              <a:rPr lang="en-US" sz="2400" dirty="0" err="1">
                <a:latin typeface="+mn-lt"/>
                <a:cs typeface="Arial" charset="0"/>
              </a:rPr>
              <a:t>trí</a:t>
            </a:r>
            <a:r>
              <a:rPr lang="en-US" sz="2400" dirty="0">
                <a:latin typeface="+mn-lt"/>
                <a:cs typeface="Arial" charset="0"/>
              </a:rPr>
              <a:t> </a:t>
            </a:r>
            <a:r>
              <a:rPr lang="en-US" sz="2400" dirty="0" err="1">
                <a:latin typeface="+mn-lt"/>
                <a:cs typeface="Arial" charset="0"/>
              </a:rPr>
              <a:t>của</a:t>
            </a:r>
            <a:r>
              <a:rPr lang="en-US" sz="2400" dirty="0">
                <a:latin typeface="+mn-lt"/>
                <a:cs typeface="Arial" charset="0"/>
              </a:rPr>
              <a:t> </a:t>
            </a:r>
            <a:r>
              <a:rPr lang="en-US" sz="2400" dirty="0" err="1">
                <a:latin typeface="+mn-lt"/>
                <a:cs typeface="Arial" charset="0"/>
              </a:rPr>
              <a:t>người</a:t>
            </a:r>
            <a:r>
              <a:rPr lang="en-US" sz="2400" dirty="0">
                <a:latin typeface="+mn-lt"/>
                <a:cs typeface="Arial" charset="0"/>
              </a:rPr>
              <a:t> </a:t>
            </a:r>
            <a:r>
              <a:rPr lang="en-US" sz="2400" dirty="0" err="1">
                <a:latin typeface="+mn-lt"/>
                <a:cs typeface="Arial" charset="0"/>
              </a:rPr>
              <a:t>đó</a:t>
            </a:r>
            <a:r>
              <a:rPr lang="en-US" sz="2400" dirty="0">
                <a:latin typeface="+mn-lt"/>
                <a:cs typeface="Arial" charset="0"/>
              </a:rPr>
              <a:t> ở </a:t>
            </a:r>
            <a:r>
              <a:rPr lang="en-US" sz="2400" dirty="0" err="1">
                <a:latin typeface="+mn-lt"/>
                <a:cs typeface="Arial" charset="0"/>
              </a:rPr>
              <a:t>trên</a:t>
            </a:r>
            <a:r>
              <a:rPr lang="en-US" sz="2400" dirty="0">
                <a:latin typeface="+mn-lt"/>
                <a:cs typeface="Arial" charset="0"/>
              </a:rPr>
              <a:t> </a:t>
            </a:r>
            <a:r>
              <a:rPr lang="en-US" sz="2400" dirty="0" err="1">
                <a:latin typeface="+mn-lt"/>
                <a:cs typeface="Arial" charset="0"/>
              </a:rPr>
              <a:t>thuyền</a:t>
            </a:r>
            <a:r>
              <a:rPr lang="en-US" sz="2400" dirty="0">
                <a:latin typeface="+mn-lt"/>
                <a:cs typeface="Arial" charset="0"/>
              </a:rPr>
              <a:t> </a:t>
            </a:r>
            <a:r>
              <a:rPr lang="en-US" sz="2400" dirty="0" err="1">
                <a:latin typeface="+mn-lt"/>
                <a:cs typeface="Arial" charset="0"/>
              </a:rPr>
              <a:t>không</a:t>
            </a:r>
            <a:r>
              <a:rPr lang="en-US" sz="2400" dirty="0">
                <a:latin typeface="+mn-lt"/>
                <a:cs typeface="Arial" charset="0"/>
              </a:rPr>
              <a:t> </a:t>
            </a:r>
            <a:r>
              <a:rPr lang="en-US" sz="2400" dirty="0" err="1">
                <a:latin typeface="+mn-lt"/>
                <a:cs typeface="Arial" charset="0"/>
              </a:rPr>
              <a:t>đổi</a:t>
            </a:r>
            <a:r>
              <a:rPr lang="en-US" sz="2400" dirty="0">
                <a:latin typeface="+mn-lt"/>
                <a:cs typeface="Arial" charset="0"/>
              </a:rPr>
              <a:t> </a:t>
            </a:r>
            <a:r>
              <a:rPr lang="en-US" sz="2400" dirty="0" err="1">
                <a:latin typeface="+mn-lt"/>
                <a:cs typeface="Arial" charset="0"/>
              </a:rPr>
              <a:t>nên</a:t>
            </a:r>
            <a:r>
              <a:rPr lang="en-US" sz="2400" dirty="0">
                <a:latin typeface="+mn-lt"/>
                <a:cs typeface="Arial" charset="0"/>
              </a:rPr>
              <a:t> so </a:t>
            </a:r>
            <a:r>
              <a:rPr lang="en-US" sz="2400" dirty="0" err="1">
                <a:latin typeface="+mn-lt"/>
                <a:cs typeface="Arial" charset="0"/>
              </a:rPr>
              <a:t>với</a:t>
            </a:r>
            <a:r>
              <a:rPr lang="en-US" sz="2400" dirty="0">
                <a:latin typeface="+mn-lt"/>
                <a:cs typeface="Arial" charset="0"/>
              </a:rPr>
              <a:t> </a:t>
            </a:r>
            <a:r>
              <a:rPr lang="en-US" sz="2400" dirty="0" err="1">
                <a:latin typeface="+mn-lt"/>
                <a:cs typeface="Arial" charset="0"/>
              </a:rPr>
              <a:t>thuyền</a:t>
            </a:r>
            <a:r>
              <a:rPr lang="en-US" sz="2400" dirty="0">
                <a:latin typeface="+mn-lt"/>
                <a:cs typeface="Arial" charset="0"/>
              </a:rPr>
              <a:t> </a:t>
            </a:r>
            <a:r>
              <a:rPr lang="en-US" sz="2400" dirty="0" err="1">
                <a:latin typeface="+mn-lt"/>
                <a:cs typeface="Arial" charset="0"/>
              </a:rPr>
              <a:t>thì</a:t>
            </a:r>
            <a:r>
              <a:rPr lang="en-US" sz="2400" dirty="0">
                <a:latin typeface="+mn-lt"/>
                <a:cs typeface="Arial" charset="0"/>
              </a:rPr>
              <a:t> </a:t>
            </a:r>
            <a:r>
              <a:rPr lang="en-US" sz="2400" dirty="0" err="1">
                <a:latin typeface="+mn-lt"/>
                <a:cs typeface="Arial" charset="0"/>
              </a:rPr>
              <a:t>người</a:t>
            </a:r>
            <a:r>
              <a:rPr lang="en-US" sz="2400" dirty="0">
                <a:latin typeface="+mn-lt"/>
                <a:cs typeface="Arial" charset="0"/>
              </a:rPr>
              <a:t> ở </a:t>
            </a:r>
            <a:r>
              <a:rPr lang="en-US" sz="2400" dirty="0" err="1">
                <a:latin typeface="+mn-lt"/>
                <a:cs typeface="Arial" charset="0"/>
              </a:rPr>
              <a:t>trạng</a:t>
            </a:r>
            <a:r>
              <a:rPr lang="en-US" sz="2400" dirty="0">
                <a:latin typeface="+mn-lt"/>
                <a:cs typeface="Arial" charset="0"/>
              </a:rPr>
              <a:t> </a:t>
            </a:r>
            <a:r>
              <a:rPr lang="en-US" sz="2400" dirty="0" err="1">
                <a:latin typeface="+mn-lt"/>
                <a:cs typeface="Arial" charset="0"/>
              </a:rPr>
              <a:t>thái</a:t>
            </a:r>
            <a:r>
              <a:rPr lang="en-US" sz="2400" dirty="0">
                <a:latin typeface="+mn-lt"/>
                <a:cs typeface="Arial" charset="0"/>
              </a:rPr>
              <a:t> </a:t>
            </a:r>
            <a:r>
              <a:rPr lang="en-US" sz="2400" dirty="0" err="1">
                <a:latin typeface="+mn-lt"/>
                <a:cs typeface="Arial" charset="0"/>
              </a:rPr>
              <a:t>đứng</a:t>
            </a:r>
            <a:r>
              <a:rPr lang="en-US" sz="2400" dirty="0">
                <a:latin typeface="+mn-lt"/>
                <a:cs typeface="Arial" charset="0"/>
              </a:rPr>
              <a:t> </a:t>
            </a:r>
            <a:r>
              <a:rPr lang="en-US" sz="2400" dirty="0" err="1">
                <a:latin typeface="+mn-lt"/>
                <a:cs typeface="Arial" charset="0"/>
              </a:rPr>
              <a:t>yên</a:t>
            </a:r>
            <a:r>
              <a:rPr lang="en-US" sz="2400" dirty="0">
                <a:latin typeface="+mn-lt"/>
                <a:cs typeface="Arial" charset="0"/>
              </a:rPr>
              <a:t>.</a:t>
            </a:r>
          </a:p>
        </p:txBody>
      </p:sp>
      <p:sp>
        <p:nvSpPr>
          <p:cNvPr id="315403" name="Rectangle 11"/>
          <p:cNvSpPr>
            <a:spLocks noChangeArrowheads="1"/>
          </p:cNvSpPr>
          <p:nvPr/>
        </p:nvSpPr>
        <p:spPr bwMode="auto">
          <a:xfrm>
            <a:off x="1524000" y="6400800"/>
            <a:ext cx="9144000" cy="457200"/>
          </a:xfrm>
          <a:prstGeom prst="rect">
            <a:avLst/>
          </a:prstGeom>
          <a:gradFill rotWithShape="1">
            <a:gsLst>
              <a:gs pos="0">
                <a:srgbClr val="66CCFF"/>
              </a:gs>
              <a:gs pos="100000">
                <a:srgbClr val="A3E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grpSp>
        <p:nvGrpSpPr>
          <p:cNvPr id="80903" name="Group 12"/>
          <p:cNvGrpSpPr>
            <a:grpSpLocks/>
          </p:cNvGrpSpPr>
          <p:nvPr/>
        </p:nvGrpSpPr>
        <p:grpSpPr bwMode="auto">
          <a:xfrm>
            <a:off x="2286001" y="5810250"/>
            <a:ext cx="1952625" cy="1009650"/>
            <a:chOff x="690" y="3264"/>
            <a:chExt cx="1854" cy="912"/>
          </a:xfrm>
        </p:grpSpPr>
        <p:grpSp>
          <p:nvGrpSpPr>
            <p:cNvPr id="80910" name="Group 13"/>
            <p:cNvGrpSpPr>
              <a:grpSpLocks/>
            </p:cNvGrpSpPr>
            <p:nvPr/>
          </p:nvGrpSpPr>
          <p:grpSpPr bwMode="auto">
            <a:xfrm>
              <a:off x="690" y="3264"/>
              <a:ext cx="1854" cy="864"/>
              <a:chOff x="690" y="3264"/>
              <a:chExt cx="1854" cy="864"/>
            </a:xfrm>
          </p:grpSpPr>
          <p:grpSp>
            <p:nvGrpSpPr>
              <p:cNvPr id="80912" name="Group 14"/>
              <p:cNvGrpSpPr>
                <a:grpSpLocks/>
              </p:cNvGrpSpPr>
              <p:nvPr/>
            </p:nvGrpSpPr>
            <p:grpSpPr bwMode="auto">
              <a:xfrm>
                <a:off x="1056" y="3648"/>
                <a:ext cx="144" cy="288"/>
                <a:chOff x="1104" y="3600"/>
                <a:chExt cx="144" cy="288"/>
              </a:xfrm>
            </p:grpSpPr>
            <p:sp>
              <p:nvSpPr>
                <p:cNvPr id="315407" name="AutoShape 15"/>
                <p:cNvSpPr>
                  <a:spLocks noChangeArrowheads="1"/>
                </p:cNvSpPr>
                <p:nvPr/>
              </p:nvSpPr>
              <p:spPr bwMode="auto">
                <a:xfrm>
                  <a:off x="1104" y="3696"/>
                  <a:ext cx="142" cy="192"/>
                </a:xfrm>
                <a:prstGeom prst="roundRect">
                  <a:avLst>
                    <a:gd name="adj" fmla="val 33333"/>
                  </a:avLst>
                </a:prstGeom>
                <a:solidFill>
                  <a:schemeClr val="accent1"/>
                </a:solidFill>
                <a:ln w="9525">
                  <a:solidFill>
                    <a:srgbClr val="9D9D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315408" name="Oval 16"/>
                <p:cNvSpPr>
                  <a:spLocks noChangeArrowheads="1"/>
                </p:cNvSpPr>
                <p:nvPr/>
              </p:nvSpPr>
              <p:spPr bwMode="auto">
                <a:xfrm>
                  <a:off x="1122" y="3600"/>
                  <a:ext cx="95" cy="96"/>
                </a:xfrm>
                <a:prstGeom prst="ellipse">
                  <a:avLst/>
                </a:prstGeom>
                <a:solidFill>
                  <a:schemeClr val="accent1"/>
                </a:solidFill>
                <a:ln w="9525">
                  <a:solidFill>
                    <a:srgbClr val="9D9D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grpSp>
          <p:sp>
            <p:nvSpPr>
              <p:cNvPr id="315409" name="Rectangle 17"/>
              <p:cNvSpPr>
                <a:spLocks noChangeArrowheads="1"/>
              </p:cNvSpPr>
              <p:nvPr/>
            </p:nvSpPr>
            <p:spPr bwMode="auto">
              <a:xfrm rot="-1106097">
                <a:off x="1105" y="3793"/>
                <a:ext cx="48" cy="96"/>
              </a:xfrm>
              <a:prstGeom prst="rect">
                <a:avLst/>
              </a:prstGeom>
              <a:solidFill>
                <a:schemeClr val="accent1"/>
              </a:solidFill>
              <a:ln w="9525">
                <a:solidFill>
                  <a:srgbClr val="9D9D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315410" name="AutoShape 18"/>
              <p:cNvSpPr>
                <a:spLocks noChangeArrowheads="1"/>
              </p:cNvSpPr>
              <p:nvPr/>
            </p:nvSpPr>
            <p:spPr bwMode="auto">
              <a:xfrm>
                <a:off x="690" y="3889"/>
                <a:ext cx="1854" cy="23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9C999"/>
                  </a:gs>
                  <a:gs pos="50000">
                    <a:srgbClr val="EEAE50"/>
                  </a:gs>
                  <a:gs pos="100000">
                    <a:srgbClr val="F9C999"/>
                  </a:gs>
                </a:gsLst>
                <a:lin ang="0" scaled="1"/>
              </a:gradFill>
              <a:ln w="9525">
                <a:solidFill>
                  <a:srgbClr val="9D9D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315411" name="Rectangle 19"/>
              <p:cNvSpPr>
                <a:spLocks noChangeArrowheads="1"/>
              </p:cNvSpPr>
              <p:nvPr/>
            </p:nvSpPr>
            <p:spPr bwMode="auto">
              <a:xfrm rot="-3991186">
                <a:off x="1159" y="3847"/>
                <a:ext cx="46" cy="95"/>
              </a:xfrm>
              <a:prstGeom prst="rect">
                <a:avLst/>
              </a:prstGeom>
              <a:solidFill>
                <a:schemeClr val="accent1"/>
              </a:solidFill>
              <a:ln w="9525">
                <a:solidFill>
                  <a:srgbClr val="9D9D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grpSp>
            <p:nvGrpSpPr>
              <p:cNvPr id="80916" name="Group 20"/>
              <p:cNvGrpSpPr>
                <a:grpSpLocks/>
              </p:cNvGrpSpPr>
              <p:nvPr/>
            </p:nvGrpSpPr>
            <p:grpSpPr bwMode="auto">
              <a:xfrm>
                <a:off x="1776" y="3264"/>
                <a:ext cx="192" cy="624"/>
                <a:chOff x="1920" y="3264"/>
                <a:chExt cx="192" cy="624"/>
              </a:xfrm>
            </p:grpSpPr>
            <p:sp>
              <p:nvSpPr>
                <p:cNvPr id="315413" name="AutoShape 21"/>
                <p:cNvSpPr>
                  <a:spLocks noChangeArrowheads="1"/>
                </p:cNvSpPr>
                <p:nvPr/>
              </p:nvSpPr>
              <p:spPr bwMode="auto">
                <a:xfrm flipH="1">
                  <a:off x="1918" y="3264"/>
                  <a:ext cx="194" cy="648"/>
                </a:xfrm>
                <a:prstGeom prst="moon">
                  <a:avLst>
                    <a:gd name="adj" fmla="val 65625"/>
                  </a:avLst>
                </a:prstGeom>
                <a:solidFill>
                  <a:schemeClr val="accent1"/>
                </a:solidFill>
                <a:ln w="9525">
                  <a:solidFill>
                    <a:srgbClr val="9D9D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sp>
              <p:nvSpPr>
                <p:cNvPr id="315414" name="Line 22"/>
                <p:cNvSpPr>
                  <a:spLocks noChangeShapeType="1"/>
                </p:cNvSpPr>
                <p:nvPr/>
              </p:nvSpPr>
              <p:spPr bwMode="auto">
                <a:xfrm>
                  <a:off x="1918" y="3264"/>
                  <a:ext cx="0" cy="648"/>
                </a:xfrm>
                <a:prstGeom prst="line">
                  <a:avLst/>
                </a:prstGeom>
                <a:noFill/>
                <a:ln w="9525">
                  <a:solidFill>
                    <a:srgbClr val="9D9D9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en-US">
                    <a:effectLst>
                      <a:outerShdw blurRad="38100" dist="38100" dir="2700000" algn="tl">
                        <a:srgbClr val="000000">
                          <a:alpha val="43137"/>
                        </a:srgbClr>
                      </a:outerShdw>
                    </a:effectLst>
                    <a:cs typeface="Arial" charset="0"/>
                  </a:endParaRPr>
                </a:p>
              </p:txBody>
            </p:sp>
          </p:grpSp>
        </p:grpSp>
        <p:sp>
          <p:nvSpPr>
            <p:cNvPr id="315415" name="AutoShape 23"/>
            <p:cNvSpPr>
              <a:spLocks noChangeArrowheads="1"/>
            </p:cNvSpPr>
            <p:nvPr/>
          </p:nvSpPr>
          <p:spPr bwMode="auto">
            <a:xfrm rot="981349">
              <a:off x="1190" y="3792"/>
              <a:ext cx="57" cy="384"/>
            </a:xfrm>
            <a:prstGeom prst="parallelogram">
              <a:avLst>
                <a:gd name="adj" fmla="val 37500"/>
              </a:avLst>
            </a:prstGeom>
            <a:solidFill>
              <a:schemeClr val="accent1"/>
            </a:solidFill>
            <a:ln w="9525">
              <a:solidFill>
                <a:srgbClr val="9D9D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effectLst>
                  <a:outerShdw blurRad="38100" dist="38100" dir="2700000" algn="tl">
                    <a:srgbClr val="000000">
                      <a:alpha val="43137"/>
                    </a:srgbClr>
                  </a:outerShdw>
                </a:effectLst>
                <a:cs typeface="Arial" charset="0"/>
              </a:endParaRPr>
            </a:p>
          </p:txBody>
        </p:sp>
      </p:grpSp>
      <p:sp>
        <p:nvSpPr>
          <p:cNvPr id="2" name="Hộp Văn bản 1"/>
          <p:cNvSpPr txBox="1"/>
          <p:nvPr/>
        </p:nvSpPr>
        <p:spPr>
          <a:xfrm>
            <a:off x="228600" y="713583"/>
            <a:ext cx="8878253" cy="831850"/>
          </a:xfrm>
          <a:prstGeom prst="rect">
            <a:avLst/>
          </a:prstGeom>
          <a:noFill/>
        </p:spPr>
        <p:txBody>
          <a:bodyPr wrap="square">
            <a:spAutoFit/>
          </a:bodyPr>
          <a:lstStyle/>
          <a:p>
            <a:pPr algn="just">
              <a:defRPr/>
            </a:pPr>
            <a:r>
              <a:rPr lang="en-US" sz="2400" b="1" dirty="0">
                <a:latin typeface="+mn-lt"/>
              </a:rPr>
              <a:t>C2. </a:t>
            </a:r>
            <a:r>
              <a:rPr lang="en-US" sz="2400" dirty="0" err="1">
                <a:latin typeface="+mn-lt"/>
              </a:rPr>
              <a:t>Hãy</a:t>
            </a:r>
            <a:r>
              <a:rPr lang="en-US" sz="2400" dirty="0">
                <a:latin typeface="+mn-lt"/>
              </a:rPr>
              <a:t> </a:t>
            </a:r>
            <a:r>
              <a:rPr lang="en-US" sz="2400" dirty="0" err="1">
                <a:latin typeface="+mn-lt"/>
              </a:rPr>
              <a:t>tìm</a:t>
            </a:r>
            <a:r>
              <a:rPr lang="en-US" sz="2400" dirty="0">
                <a:latin typeface="+mn-lt"/>
              </a:rPr>
              <a:t> </a:t>
            </a:r>
            <a:r>
              <a:rPr lang="en-US" sz="2400" dirty="0" err="1">
                <a:latin typeface="+mn-lt"/>
              </a:rPr>
              <a:t>ví</a:t>
            </a:r>
            <a:r>
              <a:rPr lang="en-US" sz="2400" dirty="0">
                <a:latin typeface="+mn-lt"/>
              </a:rPr>
              <a:t> </a:t>
            </a:r>
            <a:r>
              <a:rPr lang="en-US" sz="2400" dirty="0" err="1">
                <a:latin typeface="+mn-lt"/>
              </a:rPr>
              <a:t>dụ</a:t>
            </a:r>
            <a:r>
              <a:rPr lang="en-US" sz="2400" dirty="0">
                <a:latin typeface="+mn-lt"/>
              </a:rPr>
              <a:t> </a:t>
            </a:r>
            <a:r>
              <a:rPr lang="en-US" sz="2400" dirty="0" err="1">
                <a:latin typeface="+mn-lt"/>
              </a:rPr>
              <a:t>về</a:t>
            </a:r>
            <a:r>
              <a:rPr lang="en-US" sz="2400" dirty="0">
                <a:latin typeface="+mn-lt"/>
              </a:rPr>
              <a:t> </a:t>
            </a:r>
            <a:r>
              <a:rPr lang="en-US" sz="2400" dirty="0" err="1">
                <a:latin typeface="+mn-lt"/>
              </a:rPr>
              <a:t>chuyển</a:t>
            </a:r>
            <a:r>
              <a:rPr lang="en-US" sz="2400" dirty="0">
                <a:latin typeface="+mn-lt"/>
              </a:rPr>
              <a:t> </a:t>
            </a:r>
            <a:r>
              <a:rPr lang="en-US" sz="2400" dirty="0" err="1">
                <a:latin typeface="+mn-lt"/>
              </a:rPr>
              <a:t>động</a:t>
            </a:r>
            <a:r>
              <a:rPr lang="en-US" sz="2400" dirty="0">
                <a:latin typeface="+mn-lt"/>
              </a:rPr>
              <a:t> </a:t>
            </a:r>
            <a:r>
              <a:rPr lang="en-US" sz="2400" dirty="0" err="1">
                <a:latin typeface="+mn-lt"/>
              </a:rPr>
              <a:t>cơ</a:t>
            </a:r>
            <a:r>
              <a:rPr lang="en-US" sz="2400" dirty="0">
                <a:latin typeface="+mn-lt"/>
              </a:rPr>
              <a:t> </a:t>
            </a:r>
            <a:r>
              <a:rPr lang="en-US" sz="2400" dirty="0" err="1">
                <a:latin typeface="+mn-lt"/>
              </a:rPr>
              <a:t>học</a:t>
            </a:r>
            <a:r>
              <a:rPr lang="en-US" sz="2400" dirty="0">
                <a:latin typeface="+mn-lt"/>
              </a:rPr>
              <a:t>, </a:t>
            </a:r>
            <a:r>
              <a:rPr lang="en-US" sz="2400" dirty="0" err="1">
                <a:latin typeface="+mn-lt"/>
              </a:rPr>
              <a:t>trong</a:t>
            </a:r>
            <a:r>
              <a:rPr lang="en-US" sz="2400" dirty="0">
                <a:latin typeface="+mn-lt"/>
              </a:rPr>
              <a:t> </a:t>
            </a:r>
            <a:r>
              <a:rPr lang="en-US" sz="2400" dirty="0" err="1">
                <a:latin typeface="+mn-lt"/>
              </a:rPr>
              <a:t>đó</a:t>
            </a:r>
            <a:r>
              <a:rPr lang="en-US" sz="2400" dirty="0">
                <a:latin typeface="+mn-lt"/>
              </a:rPr>
              <a:t> </a:t>
            </a:r>
            <a:r>
              <a:rPr lang="en-US" sz="2400" dirty="0" err="1">
                <a:latin typeface="+mn-lt"/>
              </a:rPr>
              <a:t>chỉ</a:t>
            </a:r>
            <a:r>
              <a:rPr lang="en-US" sz="2400" dirty="0">
                <a:latin typeface="+mn-lt"/>
              </a:rPr>
              <a:t> </a:t>
            </a:r>
            <a:r>
              <a:rPr lang="en-US" sz="2400" dirty="0" err="1">
                <a:latin typeface="+mn-lt"/>
              </a:rPr>
              <a:t>rõ</a:t>
            </a:r>
            <a:r>
              <a:rPr lang="en-US" sz="2400" dirty="0">
                <a:latin typeface="+mn-lt"/>
              </a:rPr>
              <a:t> </a:t>
            </a:r>
            <a:r>
              <a:rPr lang="en-US" sz="2400" dirty="0" err="1">
                <a:latin typeface="+mn-lt"/>
              </a:rPr>
              <a:t>vật</a:t>
            </a:r>
            <a:r>
              <a:rPr lang="en-US" sz="2400" dirty="0">
                <a:latin typeface="+mn-lt"/>
              </a:rPr>
              <a:t> </a:t>
            </a:r>
            <a:r>
              <a:rPr lang="en-US" sz="2400" dirty="0" err="1">
                <a:latin typeface="+mn-lt"/>
              </a:rPr>
              <a:t>được</a:t>
            </a:r>
            <a:r>
              <a:rPr lang="en-US" sz="2400" dirty="0">
                <a:latin typeface="+mn-lt"/>
              </a:rPr>
              <a:t> </a:t>
            </a:r>
            <a:r>
              <a:rPr lang="en-US" sz="2400" dirty="0" err="1">
                <a:latin typeface="+mn-lt"/>
              </a:rPr>
              <a:t>chọn</a:t>
            </a:r>
            <a:r>
              <a:rPr lang="en-US" sz="2400" dirty="0">
                <a:latin typeface="+mn-lt"/>
              </a:rPr>
              <a:t> </a:t>
            </a:r>
            <a:r>
              <a:rPr lang="en-US" sz="2400" dirty="0" err="1">
                <a:latin typeface="+mn-lt"/>
              </a:rPr>
              <a:t>làm</a:t>
            </a:r>
            <a:r>
              <a:rPr lang="en-US" sz="2400" dirty="0">
                <a:latin typeface="+mn-lt"/>
              </a:rPr>
              <a:t> </a:t>
            </a:r>
            <a:r>
              <a:rPr lang="en-US" sz="2400" dirty="0" err="1">
                <a:latin typeface="+mn-lt"/>
              </a:rPr>
              <a:t>mốc</a:t>
            </a:r>
            <a:r>
              <a:rPr lang="en-US" sz="2400" dirty="0">
                <a:latin typeface="+mn-lt"/>
              </a:rPr>
              <a:t>.</a:t>
            </a:r>
          </a:p>
        </p:txBody>
      </p:sp>
      <p:sp>
        <p:nvSpPr>
          <p:cNvPr id="3" name="Hộp Văn bản 2"/>
          <p:cNvSpPr txBox="1"/>
          <p:nvPr/>
        </p:nvSpPr>
        <p:spPr>
          <a:xfrm>
            <a:off x="274102" y="2612858"/>
            <a:ext cx="8832940" cy="830263"/>
          </a:xfrm>
          <a:prstGeom prst="rect">
            <a:avLst/>
          </a:prstGeom>
          <a:noFill/>
        </p:spPr>
        <p:txBody>
          <a:bodyPr wrap="square">
            <a:spAutoFit/>
          </a:bodyPr>
          <a:lstStyle/>
          <a:p>
            <a:pPr algn="just">
              <a:defRPr/>
            </a:pPr>
            <a:r>
              <a:rPr lang="en-US" sz="2400" b="1" dirty="0">
                <a:latin typeface="+mn-lt"/>
              </a:rPr>
              <a:t>C3. </a:t>
            </a:r>
            <a:r>
              <a:rPr lang="en-US" sz="2400" dirty="0" err="1">
                <a:latin typeface="+mn-lt"/>
              </a:rPr>
              <a:t>Khi</a:t>
            </a:r>
            <a:r>
              <a:rPr lang="en-US" sz="2400" dirty="0">
                <a:latin typeface="+mn-lt"/>
              </a:rPr>
              <a:t> </a:t>
            </a:r>
            <a:r>
              <a:rPr lang="en-US" sz="2400" dirty="0" err="1">
                <a:latin typeface="+mn-lt"/>
              </a:rPr>
              <a:t>nào</a:t>
            </a:r>
            <a:r>
              <a:rPr lang="en-US" sz="2400" dirty="0">
                <a:latin typeface="+mn-lt"/>
              </a:rPr>
              <a:t> </a:t>
            </a:r>
            <a:r>
              <a:rPr lang="en-US" sz="2400" dirty="0" err="1">
                <a:latin typeface="+mn-lt"/>
              </a:rPr>
              <a:t>một</a:t>
            </a:r>
            <a:r>
              <a:rPr lang="en-US" sz="2400" dirty="0">
                <a:latin typeface="+mn-lt"/>
              </a:rPr>
              <a:t> </a:t>
            </a:r>
            <a:r>
              <a:rPr lang="en-US" sz="2400" dirty="0" err="1">
                <a:latin typeface="+mn-lt"/>
              </a:rPr>
              <a:t>vật</a:t>
            </a:r>
            <a:r>
              <a:rPr lang="en-US" sz="2400" dirty="0">
                <a:latin typeface="+mn-lt"/>
              </a:rPr>
              <a:t> </a:t>
            </a:r>
            <a:r>
              <a:rPr lang="en-US" sz="2400" dirty="0" err="1">
                <a:latin typeface="+mn-lt"/>
              </a:rPr>
              <a:t>được</a:t>
            </a:r>
            <a:r>
              <a:rPr lang="en-US" sz="2400" dirty="0">
                <a:latin typeface="+mn-lt"/>
              </a:rPr>
              <a:t> </a:t>
            </a:r>
            <a:r>
              <a:rPr lang="en-US" sz="2400" dirty="0" err="1">
                <a:latin typeface="+mn-lt"/>
              </a:rPr>
              <a:t>coi</a:t>
            </a:r>
            <a:r>
              <a:rPr lang="en-US" sz="2400" dirty="0">
                <a:latin typeface="+mn-lt"/>
              </a:rPr>
              <a:t> </a:t>
            </a:r>
            <a:r>
              <a:rPr lang="en-US" sz="2400" dirty="0" err="1">
                <a:latin typeface="+mn-lt"/>
              </a:rPr>
              <a:t>là</a:t>
            </a:r>
            <a:r>
              <a:rPr lang="en-US" sz="2400" dirty="0">
                <a:latin typeface="+mn-lt"/>
              </a:rPr>
              <a:t> </a:t>
            </a:r>
            <a:r>
              <a:rPr lang="en-US" sz="2400" dirty="0" err="1">
                <a:latin typeface="+mn-lt"/>
              </a:rPr>
              <a:t>đứng</a:t>
            </a:r>
            <a:r>
              <a:rPr lang="en-US" sz="2400" dirty="0">
                <a:latin typeface="+mn-lt"/>
              </a:rPr>
              <a:t> </a:t>
            </a:r>
            <a:r>
              <a:rPr lang="en-US" sz="2400" dirty="0" err="1">
                <a:latin typeface="+mn-lt"/>
              </a:rPr>
              <a:t>yên</a:t>
            </a:r>
            <a:r>
              <a:rPr lang="en-US" sz="2400" dirty="0">
                <a:latin typeface="+mn-lt"/>
              </a:rPr>
              <a:t>? </a:t>
            </a:r>
            <a:r>
              <a:rPr lang="en-US" sz="2400" dirty="0" err="1">
                <a:latin typeface="+mn-lt"/>
              </a:rPr>
              <a:t>Hãy</a:t>
            </a:r>
            <a:r>
              <a:rPr lang="en-US" sz="2400" dirty="0">
                <a:latin typeface="+mn-lt"/>
              </a:rPr>
              <a:t> </a:t>
            </a:r>
            <a:r>
              <a:rPr lang="en-US" sz="2400" dirty="0" err="1">
                <a:latin typeface="+mn-lt"/>
              </a:rPr>
              <a:t>tìm</a:t>
            </a:r>
            <a:r>
              <a:rPr lang="en-US" sz="2400" dirty="0">
                <a:latin typeface="+mn-lt"/>
              </a:rPr>
              <a:t> </a:t>
            </a:r>
            <a:r>
              <a:rPr lang="en-US" sz="2400" dirty="0" err="1">
                <a:latin typeface="+mn-lt"/>
              </a:rPr>
              <a:t>ví</a:t>
            </a:r>
            <a:r>
              <a:rPr lang="en-US" sz="2400" dirty="0">
                <a:latin typeface="+mn-lt"/>
              </a:rPr>
              <a:t> </a:t>
            </a:r>
            <a:r>
              <a:rPr lang="en-US" sz="2400" dirty="0" err="1">
                <a:latin typeface="+mn-lt"/>
              </a:rPr>
              <a:t>dụ</a:t>
            </a:r>
            <a:r>
              <a:rPr lang="en-US" sz="2400" dirty="0">
                <a:latin typeface="+mn-lt"/>
              </a:rPr>
              <a:t> </a:t>
            </a:r>
            <a:r>
              <a:rPr lang="en-US" sz="2400" dirty="0" err="1">
                <a:latin typeface="+mn-lt"/>
              </a:rPr>
              <a:t>về</a:t>
            </a:r>
            <a:r>
              <a:rPr lang="en-US" sz="2400" dirty="0">
                <a:latin typeface="+mn-lt"/>
              </a:rPr>
              <a:t> </a:t>
            </a:r>
            <a:r>
              <a:rPr lang="en-US" sz="2400" dirty="0" err="1">
                <a:latin typeface="+mn-lt"/>
              </a:rPr>
              <a:t>vật</a:t>
            </a:r>
            <a:r>
              <a:rPr lang="en-US" sz="2400" dirty="0">
                <a:latin typeface="+mn-lt"/>
              </a:rPr>
              <a:t> </a:t>
            </a:r>
            <a:r>
              <a:rPr lang="en-US" sz="2400" dirty="0" err="1">
                <a:latin typeface="+mn-lt"/>
              </a:rPr>
              <a:t>đứng</a:t>
            </a:r>
            <a:r>
              <a:rPr lang="en-US" sz="2400" dirty="0">
                <a:latin typeface="+mn-lt"/>
              </a:rPr>
              <a:t> </a:t>
            </a:r>
            <a:r>
              <a:rPr lang="en-US" sz="2400" dirty="0" err="1">
                <a:latin typeface="+mn-lt"/>
              </a:rPr>
              <a:t>yên</a:t>
            </a:r>
            <a:r>
              <a:rPr lang="en-US" sz="2400" dirty="0">
                <a:latin typeface="+mn-lt"/>
              </a:rPr>
              <a:t>, </a:t>
            </a:r>
            <a:r>
              <a:rPr lang="en-US" sz="2400" dirty="0" err="1">
                <a:latin typeface="+mn-lt"/>
              </a:rPr>
              <a:t>trong</a:t>
            </a:r>
            <a:r>
              <a:rPr lang="en-US" sz="2400" dirty="0">
                <a:latin typeface="+mn-lt"/>
              </a:rPr>
              <a:t> </a:t>
            </a:r>
            <a:r>
              <a:rPr lang="en-US" sz="2400" dirty="0" err="1">
                <a:latin typeface="+mn-lt"/>
              </a:rPr>
              <a:t>đó</a:t>
            </a:r>
            <a:r>
              <a:rPr lang="en-US" sz="2400" dirty="0">
                <a:latin typeface="+mn-lt"/>
              </a:rPr>
              <a:t> </a:t>
            </a:r>
            <a:r>
              <a:rPr lang="en-US" sz="2400" dirty="0" err="1">
                <a:latin typeface="+mn-lt"/>
              </a:rPr>
              <a:t>chỉ</a:t>
            </a:r>
            <a:r>
              <a:rPr lang="en-US" sz="2400" dirty="0">
                <a:latin typeface="+mn-lt"/>
              </a:rPr>
              <a:t> </a:t>
            </a:r>
            <a:r>
              <a:rPr lang="en-US" sz="2400" dirty="0" err="1">
                <a:latin typeface="+mn-lt"/>
              </a:rPr>
              <a:t>rõ</a:t>
            </a:r>
            <a:r>
              <a:rPr lang="en-US" sz="2400" dirty="0">
                <a:latin typeface="+mn-lt"/>
              </a:rPr>
              <a:t> </a:t>
            </a:r>
            <a:r>
              <a:rPr lang="en-US" sz="2400" dirty="0" err="1">
                <a:latin typeface="+mn-lt"/>
              </a:rPr>
              <a:t>vật</a:t>
            </a:r>
            <a:r>
              <a:rPr lang="en-US" sz="2400" dirty="0">
                <a:latin typeface="+mn-lt"/>
              </a:rPr>
              <a:t> </a:t>
            </a:r>
            <a:r>
              <a:rPr lang="en-US" sz="2400" dirty="0" err="1">
                <a:latin typeface="+mn-lt"/>
              </a:rPr>
              <a:t>được</a:t>
            </a:r>
            <a:r>
              <a:rPr lang="en-US" sz="2400" dirty="0">
                <a:latin typeface="+mn-lt"/>
              </a:rPr>
              <a:t> </a:t>
            </a:r>
            <a:r>
              <a:rPr lang="en-US" sz="2400" dirty="0" err="1">
                <a:latin typeface="+mn-lt"/>
              </a:rPr>
              <a:t>chọn</a:t>
            </a:r>
            <a:r>
              <a:rPr lang="en-US" sz="2400" dirty="0">
                <a:latin typeface="+mn-lt"/>
              </a:rPr>
              <a:t> </a:t>
            </a:r>
            <a:r>
              <a:rPr lang="en-US" sz="2400" dirty="0" err="1">
                <a:latin typeface="+mn-lt"/>
              </a:rPr>
              <a:t>làm</a:t>
            </a:r>
            <a:r>
              <a:rPr lang="en-US" sz="2400" dirty="0">
                <a:latin typeface="+mn-lt"/>
              </a:rPr>
              <a:t> </a:t>
            </a:r>
            <a:r>
              <a:rPr lang="en-US" sz="2400" dirty="0" err="1">
                <a:latin typeface="+mn-lt"/>
              </a:rPr>
              <a:t>mốc</a:t>
            </a:r>
            <a:r>
              <a:rPr lang="en-US" sz="2400" dirty="0">
                <a:latin typeface="+mn-lt"/>
              </a:rPr>
              <a:t>.</a:t>
            </a:r>
          </a:p>
        </p:txBody>
      </p:sp>
      <p:sp>
        <p:nvSpPr>
          <p:cNvPr id="26"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1. 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7" name="Hộp Văn bản 1"/>
          <p:cNvSpPr txBox="1"/>
          <p:nvPr/>
        </p:nvSpPr>
        <p:spPr>
          <a:xfrm>
            <a:off x="285750" y="1604588"/>
            <a:ext cx="8821341" cy="830997"/>
          </a:xfrm>
          <a:prstGeom prst="rect">
            <a:avLst/>
          </a:prstGeom>
          <a:noFill/>
        </p:spPr>
        <p:txBody>
          <a:bodyPr wrap="square">
            <a:spAutoFit/>
          </a:bodyPr>
          <a:lstStyle/>
          <a:p>
            <a:pPr algn="just">
              <a:defRPr/>
            </a:pPr>
            <a:r>
              <a:rPr lang="vi-VN" sz="2400" dirty="0" smtClean="0">
                <a:latin typeface="+mn-lt"/>
              </a:rPr>
              <a:t>TL: Ví dụ khi em đi vào cổng trường, thì em chuyển động so với cổng trường.</a:t>
            </a:r>
            <a:endParaRPr lang="en-US" sz="2400" dirty="0">
              <a:latin typeface="+mn-lt"/>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5401"/>
                                        </p:tgtEl>
                                        <p:attrNameLst>
                                          <p:attrName>style.visibility</p:attrName>
                                        </p:attrNameLst>
                                      </p:cBhvr>
                                      <p:to>
                                        <p:strVal val="visible"/>
                                      </p:to>
                                    </p:set>
                                    <p:animEffect transition="in" filter="wipe(left)">
                                      <p:cBhvr>
                                        <p:cTn id="22" dur="500"/>
                                        <p:tgtEl>
                                          <p:spTgt spid="31540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5402"/>
                                        </p:tgtEl>
                                        <p:attrNameLst>
                                          <p:attrName>style.visibility</p:attrName>
                                        </p:attrNameLst>
                                      </p:cBhvr>
                                      <p:to>
                                        <p:strVal val="visible"/>
                                      </p:to>
                                    </p:set>
                                    <p:animEffect transition="in" filter="wipe(left)">
                                      <p:cBhvr>
                                        <p:cTn id="27" dur="500"/>
                                        <p:tgtEl>
                                          <p:spTgt spid="315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1" grpId="0" animBg="1"/>
      <p:bldP spid="315402" grpId="0"/>
      <p:bldP spid="2" grpId="0"/>
      <p:bldP spid="3"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8" name="Text Box 12"/>
          <p:cNvSpPr txBox="1">
            <a:spLocks noChangeArrowheads="1"/>
          </p:cNvSpPr>
          <p:nvPr/>
        </p:nvSpPr>
        <p:spPr bwMode="auto">
          <a:xfrm>
            <a:off x="275492" y="1283678"/>
            <a:ext cx="856370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vi-VN" altLang="en-US" sz="2800" dirty="0" smtClean="0">
                <a:solidFill>
                  <a:srgbClr val="CC0099"/>
                </a:solidFill>
                <a:latin typeface="Arial" panose="020B0604020202020204" pitchFamily="34" charset="0"/>
                <a:cs typeface="+mn-cs"/>
              </a:rPr>
              <a:t>- Để biết 1 vật là chuyển động hay đứng yên ta căn cứ vào vị trí của vật đó so với vật mốc. Nếu vị trí của vật thay đổi so với vật mốc thì vật đó chuyển động. Nếu vị trí của vật đó không thay đổi so với vật mốc thì vật đó đứng yên.</a:t>
            </a:r>
            <a:endParaRPr lang="en-US" altLang="en-US" sz="2800" dirty="0">
              <a:solidFill>
                <a:srgbClr val="D60093"/>
              </a:solidFill>
              <a:latin typeface="Arial" panose="020B0604020202020204" pitchFamily="34" charset="0"/>
              <a:cs typeface="+mn-cs"/>
            </a:endParaRPr>
          </a:p>
        </p:txBody>
      </p:sp>
      <p:sp>
        <p:nvSpPr>
          <p:cNvPr id="12" name="Rectangle 2"/>
          <p:cNvSpPr txBox="1">
            <a:spLocks noChangeArrowheads="1"/>
          </p:cNvSpPr>
          <p:nvPr/>
        </p:nvSpPr>
        <p:spPr bwMode="auto">
          <a:xfrm>
            <a:off x="0" y="1"/>
            <a:ext cx="12191999" cy="561975"/>
          </a:xfrm>
          <a:prstGeom prst="rect">
            <a:avLst/>
          </a:prstGeom>
          <a:solidFill>
            <a:srgbClr val="FFFF00"/>
          </a:solidFill>
          <a:ln>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defRPr/>
            </a:pPr>
            <a:r>
              <a:rPr lang="en-US" sz="3200" b="1" kern="0"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Bài 1. CHUYỂN ĐỘNG CƠ HỌC</a:t>
            </a:r>
            <a:endParaRPr lang="en-US" sz="3900" b="1" kern="0" dirty="0">
              <a:solidFill>
                <a:srgbClr val="FF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 name="Rectangle 34"/>
          <p:cNvSpPr txBox="1">
            <a:spLocks noChangeArrowheads="1"/>
          </p:cNvSpPr>
          <p:nvPr/>
        </p:nvSpPr>
        <p:spPr>
          <a:xfrm>
            <a:off x="304800" y="762001"/>
            <a:ext cx="8763000" cy="53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80000"/>
              </a:lnSpc>
              <a:spcAft>
                <a:spcPts val="0"/>
              </a:spcAft>
              <a:buFont typeface="Wingdings" panose="05000000000000000000" pitchFamily="2" charset="2"/>
              <a:buNone/>
            </a:pPr>
            <a:r>
              <a:rPr lang="en-US" altLang="en-US" sz="2400" b="1" u="sng" dirty="0" smtClean="0">
                <a:latin typeface="Arial" panose="020B0604020202020204" pitchFamily="34" charset="0"/>
                <a:cs typeface="Arial" panose="020B0604020202020204" pitchFamily="34" charset="0"/>
              </a:rPr>
              <a:t>I</a:t>
            </a:r>
            <a:r>
              <a:rPr lang="vi-VN" altLang="en-US" sz="2400" b="1" u="sng" dirty="0" smtClean="0">
                <a:latin typeface="Arial" panose="020B0604020202020204" pitchFamily="34" charset="0"/>
                <a:cs typeface="Arial" panose="020B0604020202020204" pitchFamily="34" charset="0"/>
              </a:rPr>
              <a:t>. </a:t>
            </a:r>
            <a:r>
              <a:rPr lang="en-US" altLang="en-US" sz="2400" b="1" u="sng" dirty="0" smtClean="0">
                <a:latin typeface="Arial" panose="020B0604020202020204" pitchFamily="34" charset="0"/>
                <a:cs typeface="Arial" panose="020B0604020202020204" pitchFamily="34" charset="0"/>
              </a:rPr>
              <a:t>Làm thế nào để biết một vật chuyển động hay đứng yên?</a:t>
            </a:r>
            <a:endParaRPr lang="en-US" alt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507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blinds(horizontal)">
                                      <p:cBhvr>
                                        <p:cTn id="7" dur="5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NI-Helve-Condense" pitchFamily="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outerShdw blurRad="38100" dist="38100" dir="2700000" algn="tl">
                <a:srgbClr val="000000">
                  <a:alpha val="43137"/>
                </a:srgbClr>
              </a:outerShdw>
            </a:effectLst>
            <a:latin typeface="VNI-Helve-Condense" pitchFamily="2" charset="0"/>
            <a:cs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6.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3099</TotalTime>
  <Words>2443</Words>
  <Application>Microsoft Office PowerPoint</Application>
  <PresentationFormat>Widescreen</PresentationFormat>
  <Paragraphs>193</Paragraphs>
  <Slides>25</Slides>
  <Notes>0</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25</vt:i4>
      </vt:variant>
    </vt:vector>
  </HeadingPairs>
  <TitlesOfParts>
    <vt:vector size="45" baseType="lpstr">
      <vt:lpstr>SimSun</vt:lpstr>
      <vt:lpstr>.VnTime</vt:lpstr>
      <vt:lpstr>Arial</vt:lpstr>
      <vt:lpstr>Calibri</vt:lpstr>
      <vt:lpstr>Calibri Light</vt:lpstr>
      <vt:lpstr>Comic Sans MS</vt:lpstr>
      <vt:lpstr>Garamond</vt:lpstr>
      <vt:lpstr>Tahoma</vt:lpstr>
      <vt:lpstr>Times New Roman</vt:lpstr>
      <vt:lpstr>Trebuchet MS</vt:lpstr>
      <vt:lpstr>VNI-Helve</vt:lpstr>
      <vt:lpstr>VNI-Helve-Condense</vt:lpstr>
      <vt:lpstr>Wingdings</vt:lpstr>
      <vt:lpstr>Wingdings 3</vt:lpstr>
      <vt:lpstr>Edge</vt:lpstr>
      <vt:lpstr>1_Default Design</vt:lpstr>
      <vt:lpstr>2_Default Design</vt:lpstr>
      <vt:lpstr>4_Default Design</vt:lpstr>
      <vt:lpstr>Facet</vt:lpstr>
      <vt:lpstr>1_Facet</vt:lpstr>
      <vt:lpstr>PowerPoint Presentation</vt:lpstr>
      <vt:lpstr>PowerPoint Presentation</vt:lpstr>
      <vt:lpstr>Bài 1. CHUYỂN ĐỘNG CƠ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MY FAMILY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CHÖÔNG I :  CÔ HOÏC</dc:title>
  <dc:creator>HOANG DAI KHOA</dc:creator>
  <cp:lastModifiedBy>Win 8.1 Version 2</cp:lastModifiedBy>
  <cp:revision>182</cp:revision>
  <cp:lastPrinted>1601-01-01T00:00:00Z</cp:lastPrinted>
  <dcterms:created xsi:type="dcterms:W3CDTF">2004-11-23T12:37:59Z</dcterms:created>
  <dcterms:modified xsi:type="dcterms:W3CDTF">2020-10-18T09:47:59Z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