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1" r:id="rId4"/>
    <p:sldId id="262" r:id="rId5"/>
    <p:sldId id="263" r:id="rId6"/>
    <p:sldId id="264" r:id="rId7"/>
    <p:sldId id="259" r:id="rId8"/>
    <p:sldId id="265" r:id="rId9"/>
    <p:sldId id="266" r:id="rId10"/>
    <p:sldId id="260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860E0-74E3-4A3A-9EF8-B3A62651F18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75C98-2F62-4054-9FCF-55474055F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6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1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11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7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1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79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4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5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7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62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6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5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rgbClr val="FFCC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0BF89-7312-46B4-BCAE-DB0D94EA64E0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365BE-8AA9-44D9-8339-ED5DC11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65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mới nhất - Tìm với Goo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FCA6240-1FDE-4A25-A16D-83CB52BA5B8A}"/>
              </a:ext>
            </a:extLst>
          </p:cNvPr>
          <p:cNvSpPr/>
          <p:nvPr/>
        </p:nvSpPr>
        <p:spPr>
          <a:xfrm>
            <a:off x="2428472" y="2505670"/>
            <a:ext cx="56561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i="1" dirty="0">
                <a:ln/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06B4D86-99F4-4BCB-817F-81A76555631F}"/>
              </a:ext>
            </a:extLst>
          </p:cNvPr>
          <p:cNvSpPr/>
          <p:nvPr/>
        </p:nvSpPr>
        <p:spPr>
          <a:xfrm>
            <a:off x="2599921" y="579550"/>
            <a:ext cx="5105669" cy="5988676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137544"/>
              </a:avLst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</a:p>
        </p:txBody>
      </p:sp>
      <p:pic>
        <p:nvPicPr>
          <p:cNvPr id="2055" name="Picture 2" descr="Kết quả hình ảnh cho hình động cho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13" y="4797425"/>
            <a:ext cx="534233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33590" y="7620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 MỪNG CÁC EM </a:t>
            </a:r>
          </a:p>
          <a:p>
            <a:pPr algn="ctr"/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 SINH LỚP 6A6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905000" y="2156422"/>
            <a:ext cx="7182644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66 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alt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Thùy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endParaRPr lang="en-US" altLang="en-US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2020 - 2021</a:t>
            </a:r>
            <a:endParaRPr lang="en-US" alt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50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3.Dạng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62200"/>
            <a:ext cx="8229600" cy="57912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993323"/>
              </p:ext>
            </p:extLst>
          </p:nvPr>
        </p:nvGraphicFramePr>
        <p:xfrm>
          <a:off x="1663700" y="3489325"/>
          <a:ext cx="5360988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2590560" imgH="533160" progId="Equation.DSMT4">
                  <p:embed/>
                </p:oleObj>
              </mc:Choice>
              <mc:Fallback>
                <p:oleObj name="Equation" r:id="rId3" imgW="25905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63700" y="3489325"/>
                        <a:ext cx="5360988" cy="1103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7620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099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4: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172179"/>
              </p:ext>
            </p:extLst>
          </p:nvPr>
        </p:nvGraphicFramePr>
        <p:xfrm>
          <a:off x="2667000" y="915988"/>
          <a:ext cx="3907226" cy="1063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3" imgW="1726920" imgH="469800" progId="Equation.DSMT4">
                  <p:embed/>
                </p:oleObj>
              </mc:Choice>
              <mc:Fallback>
                <p:oleObj name="Equation" r:id="rId3" imgW="172692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67000" y="915988"/>
                        <a:ext cx="3907226" cy="1063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1782" y="1511771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08764" y="4696691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062701"/>
            <a:ext cx="6012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07163"/>
              </p:ext>
            </p:extLst>
          </p:nvPr>
        </p:nvGraphicFramePr>
        <p:xfrm>
          <a:off x="2286000" y="2934632"/>
          <a:ext cx="5654675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5" imgW="2590560" imgH="1002960" progId="Equation.DSMT4">
                  <p:embed/>
                </p:oleObj>
              </mc:Choice>
              <mc:Fallback>
                <p:oleObj name="Equation" r:id="rId5" imgW="2590560" imgH="100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86000" y="2934632"/>
                        <a:ext cx="5654675" cy="2187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8600" y="3505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77000" y="1539481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945" y="5216658"/>
            <a:ext cx="6012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48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66: LUYỆN TẬP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1.Dạng </a:t>
            </a:r>
            <a:r>
              <a:rPr lang="en-US" sz="28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49286"/>
              </p:ext>
            </p:extLst>
          </p:nvPr>
        </p:nvGraphicFramePr>
        <p:xfrm>
          <a:off x="533400" y="1856856"/>
          <a:ext cx="3657600" cy="1192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3" imgW="1714320" imgH="558720" progId="Equation.DSMT4">
                  <p:embed/>
                </p:oleObj>
              </mc:Choice>
              <mc:Fallback>
                <p:oleObj name="Equation" r:id="rId3" imgW="171432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1856856"/>
                        <a:ext cx="3657600" cy="11927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381169"/>
              </p:ext>
            </p:extLst>
          </p:nvPr>
        </p:nvGraphicFramePr>
        <p:xfrm>
          <a:off x="4637313" y="1828800"/>
          <a:ext cx="4245429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5" imgW="1981080" imgH="533160" progId="Equation.DSMT4">
                  <p:embed/>
                </p:oleObj>
              </mc:Choice>
              <mc:Fallback>
                <p:oleObj name="Equation" r:id="rId5" imgW="198108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37313" y="1828800"/>
                        <a:ext cx="4245429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30480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818995"/>
              </p:ext>
            </p:extLst>
          </p:nvPr>
        </p:nvGraphicFramePr>
        <p:xfrm>
          <a:off x="1981200" y="3657600"/>
          <a:ext cx="5029200" cy="261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7" imgW="2171520" imgH="1130040" progId="Equation.DSMT4">
                  <p:embed/>
                </p:oleObj>
              </mc:Choice>
              <mc:Fallback>
                <p:oleObj name="Equation" r:id="rId7" imgW="2171520" imgH="1130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81200" y="3657600"/>
                        <a:ext cx="5029200" cy="2614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3206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299561"/>
              </p:ext>
            </p:extLst>
          </p:nvPr>
        </p:nvGraphicFramePr>
        <p:xfrm>
          <a:off x="152400" y="1066800"/>
          <a:ext cx="3980228" cy="3143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3" imgW="1752480" imgH="1384200" progId="Equation.DSMT4">
                  <p:embed/>
                </p:oleObj>
              </mc:Choice>
              <mc:Fallback>
                <p:oleObj name="Equation" r:id="rId3" imgW="1752480" imgH="1384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1066800"/>
                        <a:ext cx="3980228" cy="31438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065287"/>
              </p:ext>
            </p:extLst>
          </p:nvPr>
        </p:nvGraphicFramePr>
        <p:xfrm>
          <a:off x="4455763" y="990600"/>
          <a:ext cx="4688238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5" imgW="1981080" imgH="1739880" progId="Equation.DSMT4">
                  <p:embed/>
                </p:oleObj>
              </mc:Choice>
              <mc:Fallback>
                <p:oleObj name="Equation" r:id="rId5" imgW="1981080" imgH="1739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55763" y="990600"/>
                        <a:ext cx="4688238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191000" y="457200"/>
            <a:ext cx="0" cy="502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0508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28600"/>
            <a:ext cx="6781800" cy="589756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c</a:t>
            </a:r>
            <a:endParaRPr lang="en-US" i="1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799109"/>
              </p:ext>
            </p:extLst>
          </p:nvPr>
        </p:nvGraphicFramePr>
        <p:xfrm>
          <a:off x="13855" y="1231428"/>
          <a:ext cx="4349750" cy="5253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" imgW="1841400" imgH="2260440" progId="Equation.DSMT4">
                  <p:embed/>
                </p:oleObj>
              </mc:Choice>
              <mc:Fallback>
                <p:oleObj name="Equation" r:id="rId3" imgW="1841400" imgH="226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55" y="1231428"/>
                        <a:ext cx="4349750" cy="5253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-6927" y="708208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855" y="369753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343400" y="3697536"/>
            <a:ext cx="0" cy="29648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507813"/>
              </p:ext>
            </p:extLst>
          </p:nvPr>
        </p:nvGraphicFramePr>
        <p:xfrm>
          <a:off x="4343400" y="5465617"/>
          <a:ext cx="4944592" cy="1176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5" imgW="2349360" imgH="558720" progId="Equation.DSMT4">
                  <p:embed/>
                </p:oleObj>
              </mc:Choice>
              <mc:Fallback>
                <p:oleObj name="Equation" r:id="rId5" imgW="234936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43400" y="5465617"/>
                        <a:ext cx="4944592" cy="11760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59650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414994"/>
              </p:ext>
            </p:extLst>
          </p:nvPr>
        </p:nvGraphicFramePr>
        <p:xfrm>
          <a:off x="2057399" y="690563"/>
          <a:ext cx="4580187" cy="532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1879560" imgH="2133360" progId="Equation.DSMT4">
                  <p:embed/>
                </p:oleObj>
              </mc:Choice>
              <mc:Fallback>
                <p:oleObj name="Equation" r:id="rId3" imgW="1879560" imgH="2133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7399" y="690563"/>
                        <a:ext cx="4580187" cy="5329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2286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621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128414"/>
              </p:ext>
            </p:extLst>
          </p:nvPr>
        </p:nvGraphicFramePr>
        <p:xfrm>
          <a:off x="2514599" y="675620"/>
          <a:ext cx="5242663" cy="5420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2247840" imgH="2323800" progId="Equation.DSMT4">
                  <p:embed/>
                </p:oleObj>
              </mc:Choice>
              <mc:Fallback>
                <p:oleObj name="Equation" r:id="rId3" imgW="2247840" imgH="232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4599" y="675620"/>
                        <a:ext cx="5242663" cy="54203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685800" y="152400"/>
            <a:ext cx="1447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8150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2.Dạng </a:t>
            </a:r>
            <a:r>
              <a:rPr lang="en-US" sz="28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6868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Tìm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109313"/>
              </p:ext>
            </p:extLst>
          </p:nvPr>
        </p:nvGraphicFramePr>
        <p:xfrm>
          <a:off x="2133600" y="762000"/>
          <a:ext cx="1085850" cy="496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3" imgW="444240" imgH="203040" progId="Equation.DSMT4">
                  <p:embed/>
                </p:oleObj>
              </mc:Choice>
              <mc:Fallback>
                <p:oleObj name="Equation" r:id="rId3" imgW="444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33600" y="762000"/>
                        <a:ext cx="1085850" cy="496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7433306"/>
              </p:ext>
            </p:extLst>
          </p:nvPr>
        </p:nvGraphicFramePr>
        <p:xfrm>
          <a:off x="762000" y="1524000"/>
          <a:ext cx="3203274" cy="179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Equation" r:id="rId5" imgW="1384200" imgH="774360" progId="Equation.DSMT4">
                  <p:embed/>
                </p:oleObj>
              </mc:Choice>
              <mc:Fallback>
                <p:oleObj name="Equation" r:id="rId5" imgW="1384200" imgH="774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2000" y="1524000"/>
                        <a:ext cx="3203274" cy="179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195823"/>
              </p:ext>
            </p:extLst>
          </p:nvPr>
        </p:nvGraphicFramePr>
        <p:xfrm>
          <a:off x="4953000" y="1524000"/>
          <a:ext cx="3286126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tion" r:id="rId7" imgW="1460160" imgH="812520" progId="Equation.DSMT4">
                  <p:embed/>
                </p:oleObj>
              </mc:Choice>
              <mc:Fallback>
                <p:oleObj name="Equation" r:id="rId7" imgW="146016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53000" y="1524000"/>
                        <a:ext cx="3286126" cy="182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438618"/>
              </p:ext>
            </p:extLst>
          </p:nvPr>
        </p:nvGraphicFramePr>
        <p:xfrm>
          <a:off x="4794250" y="2376488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94250" y="2376488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244440"/>
              </p:ext>
            </p:extLst>
          </p:nvPr>
        </p:nvGraphicFramePr>
        <p:xfrm>
          <a:off x="4794250" y="2376488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94250" y="2376488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17077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342111"/>
              </p:ext>
            </p:extLst>
          </p:nvPr>
        </p:nvGraphicFramePr>
        <p:xfrm>
          <a:off x="304800" y="1066800"/>
          <a:ext cx="4572000" cy="530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3" imgW="1981080" imgH="2298600" progId="Equation.DSMT4">
                  <p:embed/>
                </p:oleObj>
              </mc:Choice>
              <mc:Fallback>
                <p:oleObj name="Equation" r:id="rId3" imgW="1981080" imgH="229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1066800"/>
                        <a:ext cx="4572000" cy="5305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53248"/>
              </p:ext>
            </p:extLst>
          </p:nvPr>
        </p:nvGraphicFramePr>
        <p:xfrm>
          <a:off x="5486400" y="947738"/>
          <a:ext cx="3155950" cy="234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5" imgW="1384200" imgH="1028520" progId="Equation.DSMT4">
                  <p:embed/>
                </p:oleObj>
              </mc:Choice>
              <mc:Fallback>
                <p:oleObj name="Equation" r:id="rId5" imgW="1384200" imgH="1028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86400" y="947738"/>
                        <a:ext cx="3155950" cy="2346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953000" y="1143000"/>
            <a:ext cx="0" cy="518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166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361845"/>
              </p:ext>
            </p:extLst>
          </p:nvPr>
        </p:nvGraphicFramePr>
        <p:xfrm>
          <a:off x="533400" y="914400"/>
          <a:ext cx="3459312" cy="5640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3" imgW="1409400" imgH="2298600" progId="Equation.DSMT4">
                  <p:embed/>
                </p:oleObj>
              </mc:Choice>
              <mc:Fallback>
                <p:oleObj name="Equation" r:id="rId3" imgW="1409400" imgH="229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914400"/>
                        <a:ext cx="3459312" cy="56408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495800" y="838200"/>
            <a:ext cx="0" cy="556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287004"/>
              </p:ext>
            </p:extLst>
          </p:nvPr>
        </p:nvGraphicFramePr>
        <p:xfrm>
          <a:off x="5105400" y="1066800"/>
          <a:ext cx="3322637" cy="361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5" imgW="1460160" imgH="1587240" progId="Equation.DSMT4">
                  <p:embed/>
                </p:oleObj>
              </mc:Choice>
              <mc:Fallback>
                <p:oleObj name="Equation" r:id="rId5" imgW="1460160" imgH="1587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05400" y="1066800"/>
                        <a:ext cx="3322637" cy="3611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64106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184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TIẾT 66: LUYỆN TẬP</vt:lpstr>
      <vt:lpstr>PowerPoint Presentation</vt:lpstr>
      <vt:lpstr>PowerPoint Presentation</vt:lpstr>
      <vt:lpstr>PowerPoint Presentation</vt:lpstr>
      <vt:lpstr>PowerPoint Presentation</vt:lpstr>
      <vt:lpstr>2.Dạng toán 2: Tìm x </vt:lpstr>
      <vt:lpstr>PowerPoint Presentation</vt:lpstr>
      <vt:lpstr>PowerPoint Presentation</vt:lpstr>
      <vt:lpstr>3.Dạng toán 3: Chứng minh đẳng thức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25</cp:revision>
  <dcterms:created xsi:type="dcterms:W3CDTF">2021-02-01T13:29:56Z</dcterms:created>
  <dcterms:modified xsi:type="dcterms:W3CDTF">2021-02-20T00:02:02Z</dcterms:modified>
</cp:coreProperties>
</file>