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5" r:id="rId2"/>
    <p:sldId id="262" r:id="rId3"/>
    <p:sldId id="256" r:id="rId4"/>
    <p:sldId id="257" r:id="rId5"/>
    <p:sldId id="258" r:id="rId6"/>
    <p:sldId id="259" r:id="rId7"/>
    <p:sldId id="260" r:id="rId8"/>
    <p:sldId id="261" r:id="rId9"/>
    <p:sldId id="267" r:id="rId10"/>
    <p:sldId id="268" r:id="rId11"/>
    <p:sldId id="269" r:id="rId12"/>
    <p:sldId id="270" r:id="rId13"/>
    <p:sldId id="271" r:id="rId14"/>
    <p:sldId id="272" r:id="rId15"/>
    <p:sldId id="273" r:id="rId16"/>
    <p:sldId id="265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975" autoAdjust="0"/>
    <p:restoredTop sz="94660"/>
  </p:normalViewPr>
  <p:slideViewPr>
    <p:cSldViewPr snapToGrid="0">
      <p:cViewPr varScale="1">
        <p:scale>
          <a:sx n="74" d="100"/>
          <a:sy n="74" d="100"/>
        </p:scale>
        <p:origin x="-450" y="-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5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E80700-5D63-4E81-AC36-D158E29CA293}" type="datetimeFigureOut">
              <a:rPr lang="en-US" smtClean="0"/>
              <a:t>2/20/2021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B67AAB-2A24-440F-9378-4B79BFB1E5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05267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E80700-5D63-4E81-AC36-D158E29CA293}" type="datetimeFigureOut">
              <a:rPr lang="en-US" smtClean="0"/>
              <a:t>2/20/2021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B67AAB-2A24-440F-9378-4B79BFB1E5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66818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E80700-5D63-4E81-AC36-D158E29CA293}" type="datetimeFigureOut">
              <a:rPr lang="en-US" smtClean="0"/>
              <a:t>2/20/2021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B67AAB-2A24-440F-9378-4B79BFB1E5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40858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E80700-5D63-4E81-AC36-D158E29CA293}" type="datetimeFigureOut">
              <a:rPr lang="en-US" smtClean="0"/>
              <a:t>2/20/2021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B67AAB-2A24-440F-9378-4B79BFB1E5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23701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E80700-5D63-4E81-AC36-D158E29CA293}" type="datetimeFigureOut">
              <a:rPr lang="en-US" smtClean="0"/>
              <a:t>2/20/2021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B67AAB-2A24-440F-9378-4B79BFB1E5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32146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E80700-5D63-4E81-AC36-D158E29CA293}" type="datetimeFigureOut">
              <a:rPr lang="en-US" smtClean="0"/>
              <a:t>2/20/2021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B67AAB-2A24-440F-9378-4B79BFB1E5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20582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E80700-5D63-4E81-AC36-D158E29CA293}" type="datetimeFigureOut">
              <a:rPr lang="en-US" smtClean="0"/>
              <a:t>2/20/2021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B67AAB-2A24-440F-9378-4B79BFB1E5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87548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E80700-5D63-4E81-AC36-D158E29CA293}" type="datetimeFigureOut">
              <a:rPr lang="en-US" smtClean="0"/>
              <a:t>2/20/2021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B67AAB-2A24-440F-9378-4B79BFB1E5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33704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E80700-5D63-4E81-AC36-D158E29CA293}" type="datetimeFigureOut">
              <a:rPr lang="en-US" smtClean="0"/>
              <a:t>2/20/2021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B67AAB-2A24-440F-9378-4B79BFB1E5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18764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E80700-5D63-4E81-AC36-D158E29CA293}" type="datetimeFigureOut">
              <a:rPr lang="en-US" smtClean="0"/>
              <a:t>2/20/2021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B67AAB-2A24-440F-9378-4B79BFB1E5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1169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E80700-5D63-4E81-AC36-D158E29CA293}" type="datetimeFigureOut">
              <a:rPr lang="en-US" smtClean="0"/>
              <a:t>2/20/2021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B67AAB-2A24-440F-9378-4B79BFB1E5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83917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E80700-5D63-4E81-AC36-D158E29CA293}" type="datetimeFigureOut">
              <a:rPr lang="en-US" smtClean="0"/>
              <a:t>2/20/2021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B67AAB-2A24-440F-9378-4B79BFB1E5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12447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25.wmf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wmf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6.png"/><Relationship Id="rId7" Type="http://schemas.openxmlformats.org/officeDocument/2006/relationships/slide" Target="slide4.xml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4.gif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4.gif"/><Relationship Id="rId7" Type="http://schemas.openxmlformats.org/officeDocument/2006/relationships/image" Target="../media/image12.gif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10" Type="http://schemas.openxmlformats.org/officeDocument/2006/relationships/image" Target="../media/image14.png"/><Relationship Id="rId4" Type="http://schemas.openxmlformats.org/officeDocument/2006/relationships/image" Target="../media/image8.png"/><Relationship Id="rId9" Type="http://schemas.openxmlformats.org/officeDocument/2006/relationships/slide" Target="slide5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4.gif"/><Relationship Id="rId7" Type="http://schemas.openxmlformats.org/officeDocument/2006/relationships/image" Target="../media/image12.gif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10" Type="http://schemas.openxmlformats.org/officeDocument/2006/relationships/image" Target="../media/image17.png"/><Relationship Id="rId4" Type="http://schemas.openxmlformats.org/officeDocument/2006/relationships/image" Target="../media/image15.png"/><Relationship Id="rId9" Type="http://schemas.openxmlformats.org/officeDocument/2006/relationships/slide" Target="slide6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4.gif"/><Relationship Id="rId7" Type="http://schemas.openxmlformats.org/officeDocument/2006/relationships/image" Target="../media/image12.gif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10" Type="http://schemas.openxmlformats.org/officeDocument/2006/relationships/image" Target="../media/image19.png"/><Relationship Id="rId4" Type="http://schemas.openxmlformats.org/officeDocument/2006/relationships/image" Target="../media/image16.png"/><Relationship Id="rId9" Type="http://schemas.openxmlformats.org/officeDocument/2006/relationships/slide" Target="slide7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4.gif"/><Relationship Id="rId7" Type="http://schemas.openxmlformats.org/officeDocument/2006/relationships/image" Target="../media/image12.gif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10" Type="http://schemas.openxmlformats.org/officeDocument/2006/relationships/image" Target="../media/image21.png"/><Relationship Id="rId4" Type="http://schemas.openxmlformats.org/officeDocument/2006/relationships/image" Target="../media/image18.png"/><Relationship Id="rId9" Type="http://schemas.openxmlformats.org/officeDocument/2006/relationships/slide" Target="slide8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gif"/><Relationship Id="rId3" Type="http://schemas.openxmlformats.org/officeDocument/2006/relationships/image" Target="../media/image22.png"/><Relationship Id="rId7" Type="http://schemas.openxmlformats.org/officeDocument/2006/relationships/image" Target="../media/image11.jpe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image" Target="../media/image20.png"/><Relationship Id="rId4" Type="http://schemas.openxmlformats.org/officeDocument/2006/relationships/image" Target="../media/image4.gif"/><Relationship Id="rId9" Type="http://schemas.openxmlformats.org/officeDocument/2006/relationships/image" Target="../media/image23.gif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extBox 13"/>
          <p:cNvSpPr txBox="1">
            <a:spLocks noChangeArrowheads="1"/>
          </p:cNvSpPr>
          <p:nvPr/>
        </p:nvSpPr>
        <p:spPr bwMode="auto">
          <a:xfrm>
            <a:off x="0" y="990600"/>
            <a:ext cx="11887200" cy="212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defRPr/>
            </a:pPr>
            <a:r>
              <a:rPr lang="en-US" sz="2400" b="0" dirty="0" smtClean="0">
                <a:solidFill>
                  <a:srgbClr val="3366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TRƯỜNG THCSLONG BIÊN</a:t>
            </a:r>
          </a:p>
          <a:p>
            <a:pPr algn="ctr" eaLnBrk="1" hangingPunct="1">
              <a:defRPr/>
            </a:pPr>
            <a:r>
              <a:rPr lang="en-US" sz="8000" i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Toán</a:t>
            </a:r>
            <a:r>
              <a:rPr lang="en-US" sz="8000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8000" i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+mn-cs"/>
              </a:rPr>
              <a:t>Số</a:t>
            </a:r>
            <a:r>
              <a:rPr lang="en-US" sz="8000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+mn-cs"/>
              </a:rPr>
              <a:t> </a:t>
            </a:r>
            <a:r>
              <a:rPr lang="en-US" sz="8000" i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8000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6</a:t>
            </a:r>
          </a:p>
          <a:p>
            <a:pPr algn="ctr" eaLnBrk="1" hangingPunct="1">
              <a:defRPr/>
            </a:pPr>
            <a:r>
              <a:rPr lang="en-US" sz="2800" b="0" i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GV: </a:t>
            </a:r>
            <a:r>
              <a:rPr lang="en-US" sz="2800" b="0" i="1" dirty="0" err="1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Nguyễn</a:t>
            </a:r>
            <a:r>
              <a:rPr lang="en-US" sz="2800" b="0" i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0" i="1" dirty="0" err="1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Thùy</a:t>
            </a:r>
            <a:r>
              <a:rPr lang="en-US" sz="2800" b="0" i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0" i="1" dirty="0" err="1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Linh</a:t>
            </a:r>
            <a:endParaRPr lang="en-US" sz="2800" b="0" i="1" dirty="0" smtClean="0"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1" name="Picture 21" descr="Z:\newtek\_backgrounds_1.02\Tim\_powerpoint templates\mr_alarm_clock\calendar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0200" y="3581401"/>
            <a:ext cx="4851400" cy="2913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2" name="Rectangle 30"/>
          <p:cNvSpPr>
            <a:spLocks noChangeArrowheads="1"/>
          </p:cNvSpPr>
          <p:nvPr/>
        </p:nvSpPr>
        <p:spPr bwMode="auto">
          <a:xfrm>
            <a:off x="203200" y="5121275"/>
            <a:ext cx="934871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7200" b="0">
                <a:solidFill>
                  <a:srgbClr val="CC99FF"/>
                </a:solidFill>
                <a:sym typeface="Wingdings" pitchFamily="2" charset="2"/>
              </a:rPr>
              <a:t></a:t>
            </a:r>
          </a:p>
        </p:txBody>
      </p:sp>
      <p:sp>
        <p:nvSpPr>
          <p:cNvPr id="2053" name="Rectangle 31"/>
          <p:cNvSpPr>
            <a:spLocks noChangeArrowheads="1"/>
          </p:cNvSpPr>
          <p:nvPr/>
        </p:nvSpPr>
        <p:spPr bwMode="auto">
          <a:xfrm>
            <a:off x="2438400" y="3794126"/>
            <a:ext cx="601447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4000" b="0">
                <a:solidFill>
                  <a:srgbClr val="DDDDDD"/>
                </a:solidFill>
                <a:sym typeface="Wingdings" pitchFamily="2" charset="2"/>
              </a:rPr>
              <a:t></a:t>
            </a:r>
          </a:p>
        </p:txBody>
      </p:sp>
      <p:sp>
        <p:nvSpPr>
          <p:cNvPr id="2054" name="Rectangle 32"/>
          <p:cNvSpPr>
            <a:spLocks noChangeArrowheads="1"/>
          </p:cNvSpPr>
          <p:nvPr/>
        </p:nvSpPr>
        <p:spPr bwMode="auto">
          <a:xfrm>
            <a:off x="1485901" y="4724400"/>
            <a:ext cx="643125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4400" b="0">
                <a:solidFill>
                  <a:srgbClr val="FDD6A1"/>
                </a:solidFill>
                <a:sym typeface="Wingdings" pitchFamily="2" charset="2"/>
              </a:rPr>
              <a:t></a:t>
            </a:r>
          </a:p>
        </p:txBody>
      </p:sp>
      <p:sp>
        <p:nvSpPr>
          <p:cNvPr id="2055" name="Rectangle 33"/>
          <p:cNvSpPr>
            <a:spLocks noChangeArrowheads="1"/>
          </p:cNvSpPr>
          <p:nvPr/>
        </p:nvSpPr>
        <p:spPr bwMode="auto">
          <a:xfrm>
            <a:off x="1727201" y="5349875"/>
            <a:ext cx="747320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5400" b="0">
                <a:solidFill>
                  <a:srgbClr val="EFABC3"/>
                </a:solidFill>
                <a:sym typeface="Wingdings" pitchFamily="2" charset="2"/>
              </a:rPr>
              <a:t></a:t>
            </a:r>
          </a:p>
        </p:txBody>
      </p:sp>
      <p:sp>
        <p:nvSpPr>
          <p:cNvPr id="2056" name="Rectangle 31"/>
          <p:cNvSpPr>
            <a:spLocks noChangeArrowheads="1"/>
          </p:cNvSpPr>
          <p:nvPr/>
        </p:nvSpPr>
        <p:spPr bwMode="auto">
          <a:xfrm>
            <a:off x="1117600" y="3581401"/>
            <a:ext cx="601447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4000" b="0">
                <a:solidFill>
                  <a:srgbClr val="DDDDDD"/>
                </a:solidFill>
                <a:sym typeface="Wingdings" pitchFamily="2" charset="2"/>
              </a:rPr>
              <a:t></a:t>
            </a:r>
          </a:p>
        </p:txBody>
      </p:sp>
      <p:sp>
        <p:nvSpPr>
          <p:cNvPr id="2057" name="Rectangle 32"/>
          <p:cNvSpPr>
            <a:spLocks noChangeArrowheads="1"/>
          </p:cNvSpPr>
          <p:nvPr/>
        </p:nvSpPr>
        <p:spPr bwMode="auto">
          <a:xfrm>
            <a:off x="508001" y="4343400"/>
            <a:ext cx="643125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4400" b="0">
                <a:solidFill>
                  <a:srgbClr val="C9E6EF"/>
                </a:solidFill>
                <a:sym typeface="Wingdings" pitchFamily="2" charset="2"/>
              </a:rPr>
              <a:t></a:t>
            </a:r>
          </a:p>
        </p:txBody>
      </p:sp>
      <p:pic>
        <p:nvPicPr>
          <p:cNvPr id="2058" name="Picture 11" descr="hoahong (13)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200" y="3657600"/>
            <a:ext cx="4387851" cy="266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3962400" y="3276600"/>
            <a:ext cx="6502400" cy="5799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539578" y="3244334"/>
            <a:ext cx="711284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vi-VN" sz="2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TIẾT 60: </a:t>
            </a:r>
            <a:r>
              <a:rPr lang="vi-VN" sz="2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§10: NHÂN HAI SỐ NGUYÊN KHÁC DẤU</a:t>
            </a:r>
            <a:endParaRPr lang="en-US" sz="24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92877953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70"/>
          <p:cNvSpPr txBox="1">
            <a:spLocks noChangeArrowheads="1"/>
          </p:cNvSpPr>
          <p:nvPr/>
        </p:nvSpPr>
        <p:spPr bwMode="auto">
          <a:xfrm>
            <a:off x="997854" y="903917"/>
            <a:ext cx="4359275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2800" dirty="0" err="1" smtClean="0">
                <a:solidFill>
                  <a:srgbClr val="000000"/>
                </a:solidFill>
                <a:latin typeface=".VnTime" pitchFamily="34" charset="0"/>
              </a:rPr>
              <a:t>Hoàn</a:t>
            </a:r>
            <a:r>
              <a:rPr lang="en-US" sz="2800" dirty="0" smtClean="0">
                <a:solidFill>
                  <a:srgbClr val="000000"/>
                </a:solidFill>
                <a:latin typeface=".VnTime" pitchFamily="34" charset="0"/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  <a:latin typeface=".VnTime" pitchFamily="34" charset="0"/>
              </a:rPr>
              <a:t>thành</a:t>
            </a:r>
            <a:r>
              <a:rPr lang="en-US" sz="2800" dirty="0" smtClean="0">
                <a:solidFill>
                  <a:srgbClr val="000000"/>
                </a:solidFill>
                <a:latin typeface=".VnTime" pitchFamily="34" charset="0"/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  <a:latin typeface=".VnTime" pitchFamily="34" charset="0"/>
              </a:rPr>
              <a:t>phép</a:t>
            </a:r>
            <a:r>
              <a:rPr lang="en-US" sz="2800" dirty="0" smtClean="0">
                <a:solidFill>
                  <a:srgbClr val="000000"/>
                </a:solidFill>
                <a:latin typeface=".VnTime" pitchFamily="34" charset="0"/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  <a:latin typeface=".VnTime" pitchFamily="34" charset="0"/>
              </a:rPr>
              <a:t>tính</a:t>
            </a:r>
            <a:endParaRPr lang="en-US" sz="2800" dirty="0">
              <a:solidFill>
                <a:srgbClr val="000000"/>
              </a:solidFill>
              <a:latin typeface=".VnTime" pitchFamily="34" charset="0"/>
            </a:endParaRPr>
          </a:p>
        </p:txBody>
      </p:sp>
      <p:sp>
        <p:nvSpPr>
          <p:cNvPr id="5" name="Text Box 74"/>
          <p:cNvSpPr txBox="1">
            <a:spLocks noChangeArrowheads="1"/>
          </p:cNvSpPr>
          <p:nvPr/>
        </p:nvSpPr>
        <p:spPr bwMode="auto">
          <a:xfrm>
            <a:off x="635901" y="1570669"/>
            <a:ext cx="1465466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800" dirty="0">
                <a:solidFill>
                  <a:srgbClr val="000000"/>
                </a:solidFill>
                <a:latin typeface="Times New Roman" pitchFamily="18" charset="0"/>
              </a:rPr>
              <a:t>(-3) . 4 =</a:t>
            </a:r>
          </a:p>
        </p:txBody>
      </p:sp>
      <p:sp>
        <p:nvSpPr>
          <p:cNvPr id="6" name="Text Box 76"/>
          <p:cNvSpPr txBox="1">
            <a:spLocks noChangeArrowheads="1"/>
          </p:cNvSpPr>
          <p:nvPr/>
        </p:nvSpPr>
        <p:spPr bwMode="auto">
          <a:xfrm>
            <a:off x="5712761" y="1546859"/>
            <a:ext cx="9906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dirty="0">
                <a:latin typeface=".VnTime" pitchFamily="34" charset="0"/>
              </a:rPr>
              <a:t> </a:t>
            </a:r>
            <a:r>
              <a:rPr lang="en-US" sz="2800" dirty="0">
                <a:solidFill>
                  <a:srgbClr val="FF0000"/>
                </a:solidFill>
                <a:latin typeface=".VnTime" pitchFamily="34" charset="0"/>
              </a:rPr>
              <a:t>-12</a:t>
            </a:r>
          </a:p>
        </p:txBody>
      </p:sp>
      <p:sp>
        <p:nvSpPr>
          <p:cNvPr id="7" name="Text Box 75"/>
          <p:cNvSpPr txBox="1">
            <a:spLocks noChangeArrowheads="1"/>
          </p:cNvSpPr>
          <p:nvPr/>
        </p:nvSpPr>
        <p:spPr bwMode="auto">
          <a:xfrm>
            <a:off x="1997986" y="1546859"/>
            <a:ext cx="3871573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800" dirty="0">
                <a:solidFill>
                  <a:srgbClr val="0000FF"/>
                </a:solidFill>
                <a:latin typeface="Times New Roman" pitchFamily="18" charset="0"/>
              </a:rPr>
              <a:t>(-3) + (-3) + (-3) + (-3) = </a:t>
            </a:r>
          </a:p>
        </p:txBody>
      </p:sp>
      <p:sp>
        <p:nvSpPr>
          <p:cNvPr id="8" name="Text Box 74"/>
          <p:cNvSpPr txBox="1">
            <a:spLocks noChangeArrowheads="1"/>
          </p:cNvSpPr>
          <p:nvPr/>
        </p:nvSpPr>
        <p:spPr bwMode="auto">
          <a:xfrm>
            <a:off x="497787" y="832479"/>
            <a:ext cx="522900" cy="52322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  <a:latin typeface="Times New Roman" pitchFamily="18" charset="0"/>
              </a:rPr>
              <a:t>?1</a:t>
            </a:r>
          </a:p>
        </p:txBody>
      </p:sp>
      <p:sp>
        <p:nvSpPr>
          <p:cNvPr id="9" name="Text Box 77"/>
          <p:cNvSpPr txBox="1">
            <a:spLocks noChangeArrowheads="1"/>
          </p:cNvSpPr>
          <p:nvPr/>
        </p:nvSpPr>
        <p:spPr bwMode="auto">
          <a:xfrm>
            <a:off x="1070480" y="2427597"/>
            <a:ext cx="3759362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800" dirty="0">
                <a:latin typeface="Times New Roman" pitchFamily="18" charset="0"/>
              </a:rPr>
              <a:t>Theo </a:t>
            </a:r>
            <a:r>
              <a:rPr lang="en-US" sz="2800" dirty="0" err="1">
                <a:latin typeface="Times New Roman" pitchFamily="18" charset="0"/>
              </a:rPr>
              <a:t>cách</a:t>
            </a:r>
            <a:r>
              <a:rPr lang="en-US" sz="2800" dirty="0">
                <a:latin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</a:rPr>
              <a:t>trên</a:t>
            </a:r>
            <a:r>
              <a:rPr lang="en-US" sz="2800" dirty="0">
                <a:latin typeface="Times New Roman" pitchFamily="18" charset="0"/>
              </a:rPr>
              <a:t>, </a:t>
            </a:r>
            <a:r>
              <a:rPr lang="en-US" sz="2800" dirty="0" err="1">
                <a:latin typeface="Times New Roman" pitchFamily="18" charset="0"/>
              </a:rPr>
              <a:t>hãy</a:t>
            </a:r>
            <a:r>
              <a:rPr lang="en-US" sz="2800" dirty="0">
                <a:latin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</a:rPr>
              <a:t>tính</a:t>
            </a:r>
            <a:r>
              <a:rPr lang="en-US" sz="2800" dirty="0">
                <a:latin typeface="Times New Roman" pitchFamily="18" charset="0"/>
              </a:rPr>
              <a:t>:</a:t>
            </a:r>
          </a:p>
        </p:txBody>
      </p:sp>
      <p:sp>
        <p:nvSpPr>
          <p:cNvPr id="10" name="Text Box 78"/>
          <p:cNvSpPr txBox="1">
            <a:spLocks noChangeArrowheads="1"/>
          </p:cNvSpPr>
          <p:nvPr/>
        </p:nvSpPr>
        <p:spPr bwMode="auto">
          <a:xfrm>
            <a:off x="1756653" y="3046397"/>
            <a:ext cx="1465466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800" dirty="0">
                <a:solidFill>
                  <a:srgbClr val="000000"/>
                </a:solidFill>
                <a:latin typeface="Times New Roman" pitchFamily="18" charset="0"/>
              </a:rPr>
              <a:t>(-5) . 3 =</a:t>
            </a:r>
          </a:p>
        </p:txBody>
      </p:sp>
      <p:sp>
        <p:nvSpPr>
          <p:cNvPr id="11" name="Text Box 79"/>
          <p:cNvSpPr txBox="1">
            <a:spLocks noChangeArrowheads="1"/>
          </p:cNvSpPr>
          <p:nvPr/>
        </p:nvSpPr>
        <p:spPr bwMode="auto">
          <a:xfrm>
            <a:off x="1685215" y="3689339"/>
            <a:ext cx="1465466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dirty="0">
                <a:solidFill>
                  <a:srgbClr val="000000"/>
                </a:solidFill>
                <a:latin typeface="Times New Roman" pitchFamily="18" charset="0"/>
              </a:rPr>
              <a:t>2 . (-6) =</a:t>
            </a:r>
          </a:p>
        </p:txBody>
      </p:sp>
      <p:sp>
        <p:nvSpPr>
          <p:cNvPr id="12" name="Text Box 83"/>
          <p:cNvSpPr txBox="1">
            <a:spLocks noChangeArrowheads="1"/>
          </p:cNvSpPr>
          <p:nvPr/>
        </p:nvSpPr>
        <p:spPr bwMode="auto">
          <a:xfrm>
            <a:off x="3185413" y="2974959"/>
            <a:ext cx="2786082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dirty="0">
                <a:solidFill>
                  <a:srgbClr val="0000FF"/>
                </a:solidFill>
                <a:latin typeface=".VnTime" pitchFamily="34" charset="0"/>
              </a:rPr>
              <a:t>(-5) + (-5) + (-5)</a:t>
            </a:r>
          </a:p>
        </p:txBody>
      </p:sp>
      <p:sp>
        <p:nvSpPr>
          <p:cNvPr id="13" name="Text Box 84"/>
          <p:cNvSpPr txBox="1">
            <a:spLocks noChangeArrowheads="1"/>
          </p:cNvSpPr>
          <p:nvPr/>
        </p:nvSpPr>
        <p:spPr bwMode="auto">
          <a:xfrm>
            <a:off x="3185413" y="3689339"/>
            <a:ext cx="178595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dirty="0">
                <a:solidFill>
                  <a:srgbClr val="0000FF"/>
                </a:solidFill>
                <a:latin typeface=".VnTime" pitchFamily="34" charset="0"/>
              </a:rPr>
              <a:t>(-6) + (-6)</a:t>
            </a:r>
          </a:p>
        </p:txBody>
      </p:sp>
      <p:sp>
        <p:nvSpPr>
          <p:cNvPr id="14" name="Text Box 85"/>
          <p:cNvSpPr txBox="1">
            <a:spLocks noChangeArrowheads="1"/>
          </p:cNvSpPr>
          <p:nvPr/>
        </p:nvSpPr>
        <p:spPr bwMode="auto">
          <a:xfrm>
            <a:off x="5685744" y="2974959"/>
            <a:ext cx="955711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dirty="0">
                <a:solidFill>
                  <a:srgbClr val="0000FF"/>
                </a:solidFill>
                <a:latin typeface="Times New Roman" pitchFamily="18" charset="0"/>
              </a:rPr>
              <a:t>=</a:t>
            </a:r>
            <a:r>
              <a:rPr lang="en-US" sz="2800" dirty="0">
                <a:latin typeface="Times New Roman" pitchFamily="18" charset="0"/>
              </a:rPr>
              <a:t> 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</a:rPr>
              <a:t>-15</a:t>
            </a:r>
          </a:p>
        </p:txBody>
      </p:sp>
      <p:sp>
        <p:nvSpPr>
          <p:cNvPr id="15" name="Text Box 86"/>
          <p:cNvSpPr txBox="1">
            <a:spLocks noChangeArrowheads="1"/>
          </p:cNvSpPr>
          <p:nvPr/>
        </p:nvSpPr>
        <p:spPr bwMode="auto">
          <a:xfrm>
            <a:off x="4757050" y="3689339"/>
            <a:ext cx="955711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dirty="0">
                <a:solidFill>
                  <a:srgbClr val="0000FF"/>
                </a:solidFill>
                <a:latin typeface="Times New Roman" pitchFamily="18" charset="0"/>
              </a:rPr>
              <a:t>=</a:t>
            </a:r>
            <a:r>
              <a:rPr lang="en-US" sz="2800" dirty="0">
                <a:latin typeface="Times New Roman" pitchFamily="18" charset="0"/>
              </a:rPr>
              <a:t> 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</a:rPr>
              <a:t>-12</a:t>
            </a:r>
          </a:p>
        </p:txBody>
      </p:sp>
      <p:sp>
        <p:nvSpPr>
          <p:cNvPr id="16" name="Text Box 74"/>
          <p:cNvSpPr txBox="1">
            <a:spLocks noChangeArrowheads="1"/>
          </p:cNvSpPr>
          <p:nvPr/>
        </p:nvSpPr>
        <p:spPr bwMode="auto">
          <a:xfrm>
            <a:off x="641852" y="2356159"/>
            <a:ext cx="522900" cy="52322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  <a:latin typeface="Times New Roman" pitchFamily="18" charset="0"/>
              </a:rPr>
              <a:t>?2</a:t>
            </a:r>
          </a:p>
        </p:txBody>
      </p:sp>
      <p:sp>
        <p:nvSpPr>
          <p:cNvPr id="17" name="Rectangle 16"/>
          <p:cNvSpPr/>
          <p:nvPr/>
        </p:nvSpPr>
        <p:spPr>
          <a:xfrm>
            <a:off x="1323134" y="4260843"/>
            <a:ext cx="821537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AR" sz="2800" dirty="0" err="1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s-AR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s-AR" sz="28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s-AR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s-AR" sz="2800" dirty="0" err="1">
                <a:latin typeface="Times New Roman" pitchFamily="18" charset="0"/>
                <a:cs typeface="Times New Roman" pitchFamily="18" charset="0"/>
              </a:rPr>
              <a:t>nhận</a:t>
            </a:r>
            <a:r>
              <a:rPr lang="es-AR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s-AR" sz="2800" dirty="0" err="1">
                <a:latin typeface="Times New Roman" pitchFamily="18" charset="0"/>
                <a:cs typeface="Times New Roman" pitchFamily="18" charset="0"/>
              </a:rPr>
              <a:t>xét</a:t>
            </a:r>
            <a:r>
              <a:rPr lang="es-AR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s-AR" sz="2800" dirty="0" err="1"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s-AR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s-AR" sz="2800" dirty="0" err="1"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s-AR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s-AR" sz="2800" dirty="0" err="1">
                <a:latin typeface="Times New Roman" pitchFamily="18" charset="0"/>
                <a:cs typeface="Times New Roman" pitchFamily="18" charset="0"/>
              </a:rPr>
              <a:t>giá</a:t>
            </a:r>
            <a:r>
              <a:rPr lang="es-AR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s-AR" sz="2800" dirty="0" err="1">
                <a:latin typeface="Times New Roman" pitchFamily="18" charset="0"/>
                <a:cs typeface="Times New Roman" pitchFamily="18" charset="0"/>
              </a:rPr>
              <a:t>trị</a:t>
            </a:r>
            <a:r>
              <a:rPr lang="es-AR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s-AR" sz="2800" dirty="0" err="1">
                <a:latin typeface="Times New Roman" pitchFamily="18" charset="0"/>
                <a:cs typeface="Times New Roman" pitchFamily="18" charset="0"/>
              </a:rPr>
              <a:t>tuyệt</a:t>
            </a:r>
            <a:r>
              <a:rPr lang="es-AR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s-AR" sz="2800" dirty="0" err="1">
                <a:latin typeface="Times New Roman" pitchFamily="18" charset="0"/>
                <a:cs typeface="Times New Roman" pitchFamily="18" charset="0"/>
              </a:rPr>
              <a:t>đối</a:t>
            </a:r>
            <a:r>
              <a:rPr lang="es-AR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s-AR" sz="28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s-AR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s-AR" sz="2800" dirty="0" err="1"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s-AR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s-AR" sz="2800" dirty="0" err="1">
                <a:latin typeface="Times New Roman" pitchFamily="18" charset="0"/>
                <a:cs typeface="Times New Roman" pitchFamily="18" charset="0"/>
              </a:rPr>
              <a:t>dấu</a:t>
            </a:r>
            <a:r>
              <a:rPr lang="es-AR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s-AR" sz="28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s-AR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s-AR" sz="2800" dirty="0" err="1">
                <a:latin typeface="Times New Roman" pitchFamily="18" charset="0"/>
                <a:cs typeface="Times New Roman" pitchFamily="18" charset="0"/>
              </a:rPr>
              <a:t>tích</a:t>
            </a:r>
            <a:r>
              <a:rPr lang="es-AR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s-AR" sz="2800" dirty="0" err="1"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s-AR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s-AR" sz="2800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s-AR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s-AR" sz="2800" dirty="0" err="1">
                <a:latin typeface="Times New Roman" pitchFamily="18" charset="0"/>
                <a:cs typeface="Times New Roman" pitchFamily="18" charset="0"/>
              </a:rPr>
              <a:t>nguyên</a:t>
            </a:r>
            <a:r>
              <a:rPr lang="es-AR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s-AR" sz="2800" dirty="0" err="1">
                <a:latin typeface="Times New Roman" pitchFamily="18" charset="0"/>
                <a:cs typeface="Times New Roman" pitchFamily="18" charset="0"/>
              </a:rPr>
              <a:t>khác</a:t>
            </a:r>
            <a:r>
              <a:rPr lang="es-AR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s-AR" sz="2800" dirty="0" err="1">
                <a:latin typeface="Times New Roman" pitchFamily="18" charset="0"/>
                <a:cs typeface="Times New Roman" pitchFamily="18" charset="0"/>
              </a:rPr>
              <a:t>dấu</a:t>
            </a:r>
            <a:r>
              <a:rPr lang="es-AR" sz="2800" dirty="0">
                <a:latin typeface="Times New Roman" pitchFamily="18" charset="0"/>
                <a:cs typeface="Times New Roman" pitchFamily="18" charset="0"/>
              </a:rPr>
              <a:t>?</a:t>
            </a:r>
            <a:endParaRPr lang="en-US" sz="2800" dirty="0"/>
          </a:p>
        </p:txBody>
      </p:sp>
      <p:sp>
        <p:nvSpPr>
          <p:cNvPr id="18" name="Text Box 74"/>
          <p:cNvSpPr txBox="1">
            <a:spLocks noChangeArrowheads="1"/>
          </p:cNvSpPr>
          <p:nvPr/>
        </p:nvSpPr>
        <p:spPr bwMode="auto">
          <a:xfrm>
            <a:off x="779523" y="4360956"/>
            <a:ext cx="522900" cy="52322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  <a:latin typeface="Times New Roman" pitchFamily="18" charset="0"/>
              </a:rPr>
              <a:t>?3</a:t>
            </a:r>
          </a:p>
        </p:txBody>
      </p:sp>
      <p:sp>
        <p:nvSpPr>
          <p:cNvPr id="19" name="TextBox 18"/>
          <p:cNvSpPr txBox="1">
            <a:spLocks noChangeArrowheads="1"/>
          </p:cNvSpPr>
          <p:nvPr/>
        </p:nvSpPr>
        <p:spPr bwMode="auto">
          <a:xfrm>
            <a:off x="1323192" y="5214950"/>
            <a:ext cx="8215312" cy="800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Giá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trị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tuyệt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đối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tích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tích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giá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trị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tuyệt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đối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en-US" dirty="0"/>
          </a:p>
        </p:txBody>
      </p:sp>
      <p:sp>
        <p:nvSpPr>
          <p:cNvPr id="20" name="TextBox 19"/>
          <p:cNvSpPr txBox="1">
            <a:spLocks noChangeArrowheads="1"/>
          </p:cNvSpPr>
          <p:nvPr/>
        </p:nvSpPr>
        <p:spPr bwMode="auto">
          <a:xfrm>
            <a:off x="1323192" y="5857892"/>
            <a:ext cx="8215312" cy="800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Dấu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tích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nguyên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khác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dấu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dấu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“-”.</a:t>
            </a:r>
          </a:p>
          <a:p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1368634" y="103817"/>
            <a:ext cx="40381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 i="1" dirty="0" smtClean="0">
                <a:solidFill>
                  <a:srgbClr val="FF0000"/>
                </a:solidFill>
                <a:latin typeface="+mj-lt"/>
              </a:rPr>
              <a:t>1, Nhận xét mở đầu</a:t>
            </a:r>
            <a:endParaRPr lang="en-US" sz="3200" i="1" dirty="0">
              <a:solidFill>
                <a:srgbClr val="FF000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8135846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80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83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0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 animBg="1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 animBg="1"/>
      <p:bldP spid="17" grpId="0"/>
      <p:bldP spid="18" grpId="0" animBg="1"/>
      <p:bldP spid="19" grpId="0"/>
      <p:bldP spid="2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43"/>
          <p:cNvSpPr>
            <a:spLocks noChangeArrowheads="1"/>
          </p:cNvSpPr>
          <p:nvPr/>
        </p:nvSpPr>
        <p:spPr bwMode="auto">
          <a:xfrm>
            <a:off x="1259449" y="1288672"/>
            <a:ext cx="6929486" cy="714380"/>
          </a:xfrm>
          <a:prstGeom prst="roundRect">
            <a:avLst>
              <a:gd name="adj" fmla="val 16667"/>
            </a:avLst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r>
              <a:rPr lang="en-US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Ta </a:t>
            </a:r>
            <a:r>
              <a:rPr lang="en-US" sz="28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thấy</a:t>
            </a:r>
            <a:r>
              <a:rPr lang="en-US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       (-3) . 4 = -12 </a:t>
            </a:r>
            <a:r>
              <a:rPr lang="en-US" sz="28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 |-3| .  |4| = 12</a:t>
            </a:r>
            <a:r>
              <a:rPr lang="en-US" sz="2800" dirty="0">
                <a:solidFill>
                  <a:srgbClr val="FFFF99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5" name="Text Box 24"/>
          <p:cNvSpPr txBox="1">
            <a:spLocks noChangeArrowheads="1"/>
          </p:cNvSpPr>
          <p:nvPr/>
        </p:nvSpPr>
        <p:spPr bwMode="auto">
          <a:xfrm>
            <a:off x="1930963" y="2169412"/>
            <a:ext cx="44196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dirty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 (-3).4 =   ...(|-3|.|4|)</a:t>
            </a:r>
          </a:p>
        </p:txBody>
      </p:sp>
      <p:graphicFrame>
        <p:nvGraphicFramePr>
          <p:cNvPr id="6" name="Object 3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20179337"/>
              </p:ext>
            </p:extLst>
          </p:nvPr>
        </p:nvGraphicFramePr>
        <p:xfrm>
          <a:off x="6096030" y="2787555"/>
          <a:ext cx="3567112" cy="676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8" name="Equation" r:id="rId3" imgW="1028520" imgH="291960" progId="Equation.DSMT4">
                  <p:embed/>
                </p:oleObj>
              </mc:Choice>
              <mc:Fallback>
                <p:oleObj name="Equation" r:id="rId3" imgW="1028520" imgH="291960" progId="Equation.DSMT4">
                  <p:embed/>
                  <p:pic>
                    <p:nvPicPr>
                      <p:cNvPr id="6" name="Object 3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96030" y="2787555"/>
                        <a:ext cx="3567112" cy="6762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 Box 39"/>
          <p:cNvSpPr txBox="1">
            <a:spLocks noChangeArrowheads="1"/>
          </p:cNvSpPr>
          <p:nvPr/>
        </p:nvSpPr>
        <p:spPr bwMode="auto">
          <a:xfrm>
            <a:off x="1452560" y="2858992"/>
            <a:ext cx="6324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400" b="1" dirty="0" err="1">
                <a:solidFill>
                  <a:srgbClr val="000000"/>
                </a:solidFill>
                <a:latin typeface=".VnTime" pitchFamily="34" charset="0"/>
              </a:rPr>
              <a:t>Víi</a:t>
            </a:r>
            <a:r>
              <a:rPr lang="en-US" sz="2400" b="1" dirty="0">
                <a:solidFill>
                  <a:srgbClr val="000000"/>
                </a:solidFill>
                <a:latin typeface=".VnTime" pitchFamily="34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.VnTime" pitchFamily="34" charset="0"/>
              </a:rPr>
              <a:t>a,b</a:t>
            </a:r>
            <a:r>
              <a:rPr lang="en-US" sz="2400" b="1" dirty="0">
                <a:solidFill>
                  <a:srgbClr val="000000"/>
                </a:solidFill>
                <a:latin typeface=".VnTime" pitchFamily="34" charset="0"/>
              </a:rPr>
              <a:t> lµ </a:t>
            </a:r>
            <a:r>
              <a:rPr lang="en-US" sz="2400" b="1" dirty="0" err="1">
                <a:solidFill>
                  <a:srgbClr val="000000"/>
                </a:solidFill>
                <a:latin typeface=".VnTime" pitchFamily="34" charset="0"/>
              </a:rPr>
              <a:t>hai</a:t>
            </a:r>
            <a:r>
              <a:rPr lang="en-US" sz="2400" b="1" dirty="0">
                <a:solidFill>
                  <a:srgbClr val="000000"/>
                </a:solidFill>
                <a:latin typeface=".VnTime" pitchFamily="34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.VnTime" pitchFamily="34" charset="0"/>
              </a:rPr>
              <a:t>sè</a:t>
            </a:r>
            <a:r>
              <a:rPr lang="en-US" sz="2400" b="1" dirty="0">
                <a:solidFill>
                  <a:srgbClr val="000000"/>
                </a:solidFill>
                <a:latin typeface=".VnTime" pitchFamily="34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.VnTime" pitchFamily="34" charset="0"/>
              </a:rPr>
              <a:t>nguyªn</a:t>
            </a:r>
            <a:r>
              <a:rPr lang="en-US" sz="2400" b="1" dirty="0">
                <a:solidFill>
                  <a:srgbClr val="000000"/>
                </a:solidFill>
                <a:latin typeface=".VnTime" pitchFamily="34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.VnTime" pitchFamily="34" charset="0"/>
              </a:rPr>
              <a:t>kh¸c</a:t>
            </a:r>
            <a:r>
              <a:rPr lang="en-US" sz="2400" b="1" dirty="0">
                <a:solidFill>
                  <a:srgbClr val="000000"/>
                </a:solidFill>
                <a:latin typeface=".VnTime" pitchFamily="34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.VnTime" pitchFamily="34" charset="0"/>
              </a:rPr>
              <a:t>dÊu</a:t>
            </a:r>
            <a:r>
              <a:rPr lang="en-US" sz="2400" b="1" dirty="0">
                <a:solidFill>
                  <a:srgbClr val="000000"/>
                </a:solidFill>
                <a:latin typeface=".VnTime" pitchFamily="34" charset="0"/>
              </a:rPr>
              <a:t> :</a:t>
            </a:r>
          </a:p>
        </p:txBody>
      </p:sp>
      <p:sp>
        <p:nvSpPr>
          <p:cNvPr id="8" name="Rectangle 7"/>
          <p:cNvSpPr/>
          <p:nvPr/>
        </p:nvSpPr>
        <p:spPr>
          <a:xfrm>
            <a:off x="998730" y="3648913"/>
            <a:ext cx="1031370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eaLnBrk="0" hangingPunct="0"/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Vậy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muốn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nguyên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khác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dấu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ta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9" name="Text Box 7"/>
          <p:cNvSpPr txBox="1">
            <a:spLocks noChangeArrowheads="1"/>
          </p:cNvSpPr>
          <p:nvPr/>
        </p:nvSpPr>
        <p:spPr bwMode="auto">
          <a:xfrm>
            <a:off x="1452560" y="4440149"/>
            <a:ext cx="8643938" cy="138430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Muốn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nguyên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khác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dấu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ta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giá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trị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tuyệt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đối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chúng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rồi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đặt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dấu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“-”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trước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kết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nhận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998730" y="300446"/>
            <a:ext cx="387371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 i="1" dirty="0" smtClean="0">
                <a:solidFill>
                  <a:srgbClr val="FF0000"/>
                </a:solidFill>
                <a:latin typeface="+mj-lt"/>
              </a:rPr>
              <a:t>2, Quy tắc chuyển vế</a:t>
            </a:r>
            <a:endParaRPr lang="en-US" sz="3200" i="1" dirty="0">
              <a:solidFill>
                <a:srgbClr val="FF000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7256151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8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9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7" grpId="0"/>
      <p:bldP spid="8" grpId="0"/>
      <p:bldP spid="9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31"/>
          <p:cNvSpPr txBox="1">
            <a:spLocks noChangeArrowheads="1"/>
          </p:cNvSpPr>
          <p:nvPr/>
        </p:nvSpPr>
        <p:spPr bwMode="auto">
          <a:xfrm>
            <a:off x="2238349" y="428604"/>
            <a:ext cx="5974649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800" u="sng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800" u="sng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73 (SGK – 89) </a:t>
            </a:r>
            <a:r>
              <a:rPr lang="en-US" sz="28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phép</a:t>
            </a:r>
            <a:r>
              <a:rPr lang="en-US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  <p:sp>
        <p:nvSpPr>
          <p:cNvPr id="5" name="Text Box 32"/>
          <p:cNvSpPr txBox="1">
            <a:spLocks noChangeArrowheads="1"/>
          </p:cNvSpPr>
          <p:nvPr/>
        </p:nvSpPr>
        <p:spPr bwMode="auto">
          <a:xfrm>
            <a:off x="2095472" y="1071546"/>
            <a:ext cx="1632178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a) (-5) . 6 </a:t>
            </a:r>
          </a:p>
        </p:txBody>
      </p:sp>
      <p:sp>
        <p:nvSpPr>
          <p:cNvPr id="6" name="Text Box 33"/>
          <p:cNvSpPr txBox="1">
            <a:spLocks noChangeArrowheads="1"/>
          </p:cNvSpPr>
          <p:nvPr/>
        </p:nvSpPr>
        <p:spPr bwMode="auto">
          <a:xfrm>
            <a:off x="2166910" y="1571612"/>
            <a:ext cx="1563248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b) 9 . (-3)</a:t>
            </a:r>
          </a:p>
        </p:txBody>
      </p:sp>
      <p:sp>
        <p:nvSpPr>
          <p:cNvPr id="8" name="Text Box 35"/>
          <p:cNvSpPr txBox="1">
            <a:spLocks noChangeArrowheads="1"/>
          </p:cNvSpPr>
          <p:nvPr/>
        </p:nvSpPr>
        <p:spPr bwMode="auto">
          <a:xfrm>
            <a:off x="3881423" y="1142984"/>
            <a:ext cx="1045479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- 30</a:t>
            </a:r>
          </a:p>
        </p:txBody>
      </p:sp>
      <p:sp>
        <p:nvSpPr>
          <p:cNvPr id="10" name="Text Box 33"/>
          <p:cNvSpPr txBox="1">
            <a:spLocks noChangeArrowheads="1"/>
          </p:cNvSpPr>
          <p:nvPr/>
        </p:nvSpPr>
        <p:spPr bwMode="auto">
          <a:xfrm>
            <a:off x="2166911" y="2143116"/>
            <a:ext cx="1798377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c) (-10). 11</a:t>
            </a:r>
          </a:p>
        </p:txBody>
      </p:sp>
      <p:sp>
        <p:nvSpPr>
          <p:cNvPr id="11" name="Text Box 33"/>
          <p:cNvSpPr txBox="1">
            <a:spLocks noChangeArrowheads="1"/>
          </p:cNvSpPr>
          <p:nvPr/>
        </p:nvSpPr>
        <p:spPr bwMode="auto">
          <a:xfrm>
            <a:off x="2166911" y="2714620"/>
            <a:ext cx="1922321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d) 150 . (-4)</a:t>
            </a:r>
          </a:p>
        </p:txBody>
      </p:sp>
      <p:sp>
        <p:nvSpPr>
          <p:cNvPr id="12" name="Text Box 36"/>
          <p:cNvSpPr txBox="1">
            <a:spLocks noChangeArrowheads="1"/>
          </p:cNvSpPr>
          <p:nvPr/>
        </p:nvSpPr>
        <p:spPr bwMode="auto">
          <a:xfrm>
            <a:off x="3952860" y="2143116"/>
            <a:ext cx="1211678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- 110</a:t>
            </a:r>
          </a:p>
        </p:txBody>
      </p:sp>
      <p:sp>
        <p:nvSpPr>
          <p:cNvPr id="13" name="Text Box 36"/>
          <p:cNvSpPr txBox="1">
            <a:spLocks noChangeArrowheads="1"/>
          </p:cNvSpPr>
          <p:nvPr/>
        </p:nvSpPr>
        <p:spPr bwMode="auto">
          <a:xfrm>
            <a:off x="4167175" y="2714620"/>
            <a:ext cx="1225015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- 600</a:t>
            </a:r>
          </a:p>
        </p:txBody>
      </p:sp>
      <p:sp>
        <p:nvSpPr>
          <p:cNvPr id="14" name="Text Box 36"/>
          <p:cNvSpPr txBox="1">
            <a:spLocks noChangeArrowheads="1"/>
          </p:cNvSpPr>
          <p:nvPr/>
        </p:nvSpPr>
        <p:spPr bwMode="auto">
          <a:xfrm>
            <a:off x="4033823" y="1724012"/>
            <a:ext cx="1045479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- 27</a:t>
            </a:r>
          </a:p>
        </p:txBody>
      </p:sp>
      <p:sp>
        <p:nvSpPr>
          <p:cNvPr id="15" name="AutoShape 43"/>
          <p:cNvSpPr>
            <a:spLocks noChangeArrowheads="1"/>
          </p:cNvSpPr>
          <p:nvPr/>
        </p:nvSpPr>
        <p:spPr bwMode="auto">
          <a:xfrm>
            <a:off x="2452662" y="4429132"/>
            <a:ext cx="7215238" cy="1071570"/>
          </a:xfrm>
          <a:prstGeom prst="horizontalScroll">
            <a:avLst>
              <a:gd name="adj" fmla="val 12500"/>
            </a:avLst>
          </a:prstGeom>
          <a:gradFill rotWithShape="1">
            <a:gsLst>
              <a:gs pos="0">
                <a:srgbClr val="FFFFCC"/>
              </a:gs>
              <a:gs pos="100000">
                <a:srgbClr val="FFFF66"/>
              </a:gs>
            </a:gsLst>
            <a:path path="rect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</a:rPr>
              <a:t>Chú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</a:rPr>
              <a:t> ý: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</a:rPr>
              <a:t>Tích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</a:rPr>
              <a:t>của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</a:rPr>
              <a:t>một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</a:rPr>
              <a:t>số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</a:rPr>
              <a:t>nguyên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</a:rPr>
              <a:t> a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</a:rPr>
              <a:t>với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</a:rPr>
              <a:t>số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</a:rPr>
              <a:t> 0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</a:rPr>
              <a:t>bằng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</a:rPr>
              <a:t> 0.</a:t>
            </a:r>
          </a:p>
        </p:txBody>
      </p:sp>
      <p:sp>
        <p:nvSpPr>
          <p:cNvPr id="2" name="Right Arrow 1"/>
          <p:cNvSpPr/>
          <p:nvPr/>
        </p:nvSpPr>
        <p:spPr>
          <a:xfrm>
            <a:off x="3359696" y="3619172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538664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42"/>
          <p:cNvSpPr txBox="1">
            <a:spLocks noChangeArrowheads="1"/>
          </p:cNvSpPr>
          <p:nvPr/>
        </p:nvSpPr>
        <p:spPr bwMode="auto">
          <a:xfrm>
            <a:off x="1809720" y="500042"/>
            <a:ext cx="8372532" cy="2677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just"/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Công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công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ty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hưởng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lương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sản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phẩm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sản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phẩm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đúng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quy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20000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đồng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sản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phẩm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sai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quy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bị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phạt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10000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đồng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Tháng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vừa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qua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công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A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40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sản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phẩm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đúng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quy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10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sản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phẩm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sai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quy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Hỏi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lương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công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A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tháng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vừa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qua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bao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nhiêu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tiền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5" name="Text Box 43"/>
          <p:cNvSpPr txBox="1">
            <a:spLocks noChangeArrowheads="1"/>
          </p:cNvSpPr>
          <p:nvPr/>
        </p:nvSpPr>
        <p:spPr bwMode="auto">
          <a:xfrm>
            <a:off x="2024034" y="0"/>
            <a:ext cx="1487908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toán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  <p:sp>
        <p:nvSpPr>
          <p:cNvPr id="6" name="AutoShape 56"/>
          <p:cNvSpPr>
            <a:spLocks noChangeArrowheads="1"/>
          </p:cNvSpPr>
          <p:nvPr/>
        </p:nvSpPr>
        <p:spPr bwMode="auto">
          <a:xfrm>
            <a:off x="1809720" y="3286124"/>
            <a:ext cx="8572528" cy="1071570"/>
          </a:xfrm>
          <a:prstGeom prst="flowChartAlternateProcess">
            <a:avLst/>
          </a:prstGeom>
          <a:gradFill rotWithShape="1">
            <a:gsLst>
              <a:gs pos="0">
                <a:srgbClr val="FFFFCC"/>
              </a:gs>
              <a:gs pos="100000">
                <a:srgbClr val="FFFF99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1 SP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đúng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quy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20000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đồng</a:t>
            </a:r>
            <a:endParaRPr lang="en-US" sz="28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40 SP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đúng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quy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  ?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đồng</a:t>
            </a:r>
            <a:endParaRPr lang="en-US" sz="28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AutoShape 58"/>
          <p:cNvSpPr>
            <a:spLocks noChangeArrowheads="1"/>
          </p:cNvSpPr>
          <p:nvPr/>
        </p:nvSpPr>
        <p:spPr bwMode="auto">
          <a:xfrm>
            <a:off x="1738282" y="4643446"/>
            <a:ext cx="8572560" cy="1214446"/>
          </a:xfrm>
          <a:prstGeom prst="flowChartAlternateProcess">
            <a:avLst/>
          </a:prstGeom>
          <a:gradFill rotWithShape="1">
            <a:gsLst>
              <a:gs pos="0">
                <a:srgbClr val="FFFFCC"/>
              </a:gs>
              <a:gs pos="100000">
                <a:srgbClr val="FFFF99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1 SP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sai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quy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bị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trừ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10000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đồng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nghĩa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endParaRPr lang="en-US" sz="28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thêm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-10000đồng.Vậy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10 SP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sai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quy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just"/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  ?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đồng</a:t>
            </a:r>
            <a:endParaRPr lang="en-US" sz="28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506224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9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0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6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7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 animBg="1"/>
      <p:bldP spid="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827560" y="0"/>
            <a:ext cx="6357937" cy="3046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s-AR" sz="3200" b="1" dirty="0" err="1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Bài</a:t>
            </a:r>
            <a:r>
              <a:rPr lang="es-AR" sz="3200" b="1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75 (SGK – 89) So </a:t>
            </a:r>
            <a:r>
              <a:rPr lang="es-AR" sz="3200" b="1" dirty="0" err="1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sánh</a:t>
            </a:r>
            <a:r>
              <a:rPr lang="es-AR" sz="3200" b="1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:</a:t>
            </a:r>
            <a:endParaRPr lang="en-US" sz="3200" b="1" dirty="0">
              <a:ea typeface="Calibri" pitchFamily="34" charset="0"/>
              <a:cs typeface="Times New Roman" pitchFamily="18" charset="0"/>
            </a:endParaRPr>
          </a:p>
          <a:p>
            <a:pPr lvl="1" algn="just" eaLnBrk="0" hangingPunct="0">
              <a:lnSpc>
                <a:spcPct val="150000"/>
              </a:lnSpc>
            </a:pPr>
            <a:r>
              <a:rPr lang="es-AR" sz="32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a) (-67).8 </a:t>
            </a:r>
            <a:r>
              <a:rPr lang="es-AR" sz="3200" dirty="0" err="1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với</a:t>
            </a:r>
            <a:r>
              <a:rPr lang="es-AR" sz="32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0</a:t>
            </a:r>
            <a:endParaRPr lang="en-US" sz="3200" dirty="0"/>
          </a:p>
          <a:p>
            <a:pPr lvl="1" algn="just" eaLnBrk="0" hangingPunct="0">
              <a:lnSpc>
                <a:spcPct val="150000"/>
              </a:lnSpc>
            </a:pPr>
            <a:r>
              <a:rPr lang="es-AR" sz="3200" dirty="0">
                <a:latin typeface="Times New Roman" pitchFamily="18" charset="0"/>
                <a:cs typeface="Calibri" pitchFamily="34" charset="0"/>
              </a:rPr>
              <a:t>b) 15. (-3) </a:t>
            </a:r>
            <a:r>
              <a:rPr lang="es-AR" sz="3200" dirty="0" err="1">
                <a:latin typeface="Times New Roman" pitchFamily="18" charset="0"/>
                <a:cs typeface="Calibri" pitchFamily="34" charset="0"/>
              </a:rPr>
              <a:t>với</a:t>
            </a:r>
            <a:r>
              <a:rPr lang="es-AR" sz="3200" dirty="0">
                <a:latin typeface="Times New Roman" pitchFamily="18" charset="0"/>
                <a:cs typeface="Calibri" pitchFamily="34" charset="0"/>
              </a:rPr>
              <a:t> 15</a:t>
            </a:r>
            <a:endParaRPr lang="en-US" sz="3200" dirty="0"/>
          </a:p>
          <a:p>
            <a:pPr lvl="1" algn="just" eaLnBrk="0" hangingPunct="0">
              <a:lnSpc>
                <a:spcPct val="150000"/>
              </a:lnSpc>
            </a:pPr>
            <a:r>
              <a:rPr lang="es-AR" sz="3200" dirty="0">
                <a:latin typeface="Times New Roman" pitchFamily="18" charset="0"/>
                <a:cs typeface="Calibri" pitchFamily="34" charset="0"/>
              </a:rPr>
              <a:t>c) (-7).2 </a:t>
            </a:r>
            <a:r>
              <a:rPr lang="es-AR" sz="3200" dirty="0" err="1">
                <a:latin typeface="Times New Roman" pitchFamily="18" charset="0"/>
                <a:cs typeface="Calibri" pitchFamily="34" charset="0"/>
              </a:rPr>
              <a:t>với</a:t>
            </a:r>
            <a:r>
              <a:rPr lang="es-AR" sz="3200" dirty="0">
                <a:latin typeface="Times New Roman" pitchFamily="18" charset="0"/>
                <a:cs typeface="Calibri" pitchFamily="34" charset="0"/>
              </a:rPr>
              <a:t> -7</a:t>
            </a:r>
            <a:endParaRPr lang="en-US" sz="3200" dirty="0"/>
          </a:p>
        </p:txBody>
      </p:sp>
      <p:sp>
        <p:nvSpPr>
          <p:cNvPr id="5" name="Rectangle 4"/>
          <p:cNvSpPr/>
          <p:nvPr/>
        </p:nvSpPr>
        <p:spPr>
          <a:xfrm>
            <a:off x="2943743" y="3570208"/>
            <a:ext cx="2836033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1" algn="just" eaLnBrk="0" hangingPunct="0">
              <a:lnSpc>
                <a:spcPct val="150000"/>
              </a:lnSpc>
            </a:pPr>
            <a:r>
              <a:rPr lang="es-AR" sz="32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a) (-67).8 &lt; 0</a:t>
            </a:r>
            <a:endParaRPr lang="en-US" sz="3200" dirty="0"/>
          </a:p>
        </p:txBody>
      </p:sp>
      <p:sp>
        <p:nvSpPr>
          <p:cNvPr id="6" name="Rectangle 5"/>
          <p:cNvSpPr/>
          <p:nvPr/>
        </p:nvSpPr>
        <p:spPr>
          <a:xfrm>
            <a:off x="2872305" y="4213150"/>
            <a:ext cx="3166251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1" algn="just" eaLnBrk="0" hangingPunct="0">
              <a:lnSpc>
                <a:spcPct val="150000"/>
              </a:lnSpc>
            </a:pPr>
            <a:r>
              <a:rPr lang="es-AR" sz="3200" dirty="0">
                <a:latin typeface="Times New Roman" pitchFamily="18" charset="0"/>
                <a:cs typeface="Calibri" pitchFamily="34" charset="0"/>
              </a:rPr>
              <a:t>b) 15. (-3) &lt; 15</a:t>
            </a:r>
            <a:endParaRPr lang="en-US" sz="3200" dirty="0"/>
          </a:p>
        </p:txBody>
      </p:sp>
      <p:sp>
        <p:nvSpPr>
          <p:cNvPr id="7" name="Rectangle 6"/>
          <p:cNvSpPr/>
          <p:nvPr/>
        </p:nvSpPr>
        <p:spPr>
          <a:xfrm>
            <a:off x="2800866" y="4927530"/>
            <a:ext cx="2767104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1" algn="just" eaLnBrk="0" hangingPunct="0">
              <a:lnSpc>
                <a:spcPct val="150000"/>
              </a:lnSpc>
            </a:pPr>
            <a:r>
              <a:rPr lang="es-AR" sz="3200" dirty="0">
                <a:latin typeface="Times New Roman" pitchFamily="18" charset="0"/>
                <a:cs typeface="Calibri" pitchFamily="34" charset="0"/>
              </a:rPr>
              <a:t>c) (-7).2 &lt; -7</a:t>
            </a:r>
            <a:endParaRPr lang="en-US" sz="3200" dirty="0"/>
          </a:p>
        </p:txBody>
      </p:sp>
      <p:sp>
        <p:nvSpPr>
          <p:cNvPr id="2" name="TextBox 1"/>
          <p:cNvSpPr txBox="1"/>
          <p:nvPr/>
        </p:nvSpPr>
        <p:spPr>
          <a:xfrm>
            <a:off x="4349931" y="3046988"/>
            <a:ext cx="98323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i="1" dirty="0" smtClean="0">
                <a:solidFill>
                  <a:srgbClr val="FF0000"/>
                </a:solidFill>
                <a:latin typeface="+mj-lt"/>
              </a:rPr>
              <a:t>Giải</a:t>
            </a:r>
            <a:endParaRPr lang="en-US" sz="2800" i="1" dirty="0">
              <a:solidFill>
                <a:srgbClr val="FF000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5599034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1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2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8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9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Text Box 5"/>
          <p:cNvSpPr txBox="1">
            <a:spLocks noChangeArrowheads="1"/>
          </p:cNvSpPr>
          <p:nvPr/>
        </p:nvSpPr>
        <p:spPr bwMode="auto">
          <a:xfrm>
            <a:off x="1905000" y="1047751"/>
            <a:ext cx="81534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 i="1" u="sng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Đố:</a:t>
            </a:r>
            <a:r>
              <a:rPr lang="en-US" sz="2800">
                <a:latin typeface="Times New Roman" pitchFamily="18" charset="0"/>
                <a:cs typeface="Times New Roman" pitchFamily="18" charset="0"/>
              </a:rPr>
              <a:t> Giáo sư toán học nổi tiếng người Việt Nam?</a:t>
            </a:r>
          </a:p>
        </p:txBody>
      </p:sp>
      <p:sp>
        <p:nvSpPr>
          <p:cNvPr id="36" name="Text Box 7"/>
          <p:cNvSpPr txBox="1">
            <a:spLocks noChangeArrowheads="1"/>
          </p:cNvSpPr>
          <p:nvPr/>
        </p:nvSpPr>
        <p:spPr bwMode="auto">
          <a:xfrm>
            <a:off x="1809750" y="1905001"/>
            <a:ext cx="5334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</a:t>
            </a:r>
          </a:p>
        </p:txBody>
      </p:sp>
      <p:sp>
        <p:nvSpPr>
          <p:cNvPr id="11268" name="Line 17"/>
          <p:cNvSpPr>
            <a:spLocks noChangeShapeType="1"/>
          </p:cNvSpPr>
          <p:nvPr/>
        </p:nvSpPr>
        <p:spPr bwMode="auto">
          <a:xfrm>
            <a:off x="1738313" y="2765425"/>
            <a:ext cx="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aphicFrame>
        <p:nvGraphicFramePr>
          <p:cNvPr id="55" name="Group 318"/>
          <p:cNvGraphicFramePr>
            <a:graphicFrameLocks/>
          </p:cNvGraphicFramePr>
          <p:nvPr/>
        </p:nvGraphicFramePr>
        <p:xfrm>
          <a:off x="1952625" y="4843463"/>
          <a:ext cx="8429684" cy="1371600"/>
        </p:xfrm>
        <a:graphic>
          <a:graphicData uri="http://schemas.openxmlformats.org/drawingml/2006/table">
            <a:tbl>
              <a:tblPr/>
              <a:tblGrid>
                <a:gridCol w="1128975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75265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75265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827915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751830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841820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843461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843461">
                  <a:extLst>
                    <a:ext uri="{9D8B030D-6E8A-4147-A177-3AD203B41FA5}">
                      <a16:colId xmlns:a16="http://schemas.microsoft.com/office/drawing/2014/main" xmlns="" val="20007"/>
                    </a:ext>
                  </a:extLst>
                </a:gridCol>
                <a:gridCol w="843461">
                  <a:extLst>
                    <a:ext uri="{9D8B030D-6E8A-4147-A177-3AD203B41FA5}">
                      <a16:colId xmlns:a16="http://schemas.microsoft.com/office/drawing/2014/main" xmlns="" val="20008"/>
                    </a:ext>
                  </a:extLst>
                </a:gridCol>
                <a:gridCol w="843461">
                  <a:extLst>
                    <a:ext uri="{9D8B030D-6E8A-4147-A177-3AD203B41FA5}">
                      <a16:colId xmlns:a16="http://schemas.microsoft.com/office/drawing/2014/main" xmlns="" val="20009"/>
                    </a:ext>
                  </a:extLst>
                </a:gridCol>
              </a:tblGrid>
              <a:tr h="6858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-100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-56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-15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-60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-15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-20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-10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6858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600" b="1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600" b="1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600" b="1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600" b="1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600" b="1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600" b="1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600" b="1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600" b="1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600" b="1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600" b="1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p:sp>
        <p:nvSpPr>
          <p:cNvPr id="56" name="TextBox 55"/>
          <p:cNvSpPr txBox="1">
            <a:spLocks noChangeArrowheads="1"/>
          </p:cNvSpPr>
          <p:nvPr/>
        </p:nvSpPr>
        <p:spPr bwMode="auto">
          <a:xfrm>
            <a:off x="2309813" y="1876426"/>
            <a:ext cx="1643062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>
                <a:latin typeface="Times New Roman" pitchFamily="18" charset="0"/>
                <a:cs typeface="Times New Roman" pitchFamily="18" charset="0"/>
              </a:rPr>
              <a:t>5.(-4) =</a:t>
            </a:r>
          </a:p>
        </p:txBody>
      </p:sp>
      <p:sp>
        <p:nvSpPr>
          <p:cNvPr id="57" name="Text Box 7"/>
          <p:cNvSpPr txBox="1">
            <a:spLocks noChangeArrowheads="1"/>
          </p:cNvSpPr>
          <p:nvPr/>
        </p:nvSpPr>
        <p:spPr bwMode="auto">
          <a:xfrm>
            <a:off x="1847850" y="2762251"/>
            <a:ext cx="5334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</a:t>
            </a:r>
          </a:p>
        </p:txBody>
      </p:sp>
      <p:sp>
        <p:nvSpPr>
          <p:cNvPr id="58" name="TextBox 57"/>
          <p:cNvSpPr txBox="1">
            <a:spLocks noChangeArrowheads="1"/>
          </p:cNvSpPr>
          <p:nvPr/>
        </p:nvSpPr>
        <p:spPr bwMode="auto">
          <a:xfrm>
            <a:off x="2281239" y="2782889"/>
            <a:ext cx="2428875" cy="522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>
                <a:latin typeface="Times New Roman" pitchFamily="18" charset="0"/>
                <a:cs typeface="Times New Roman" pitchFamily="18" charset="0"/>
              </a:rPr>
              <a:t>(-7).8 =</a:t>
            </a:r>
          </a:p>
        </p:txBody>
      </p:sp>
      <p:sp>
        <p:nvSpPr>
          <p:cNvPr id="59" name="Text Box 7"/>
          <p:cNvSpPr txBox="1">
            <a:spLocks noChangeArrowheads="1"/>
          </p:cNvSpPr>
          <p:nvPr/>
        </p:nvSpPr>
        <p:spPr bwMode="auto">
          <a:xfrm>
            <a:off x="1881188" y="3619501"/>
            <a:ext cx="5334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</a:t>
            </a:r>
          </a:p>
        </p:txBody>
      </p:sp>
      <p:sp>
        <p:nvSpPr>
          <p:cNvPr id="60" name="TextBox 59"/>
          <p:cNvSpPr txBox="1">
            <a:spLocks noChangeArrowheads="1"/>
          </p:cNvSpPr>
          <p:nvPr/>
        </p:nvSpPr>
        <p:spPr bwMode="auto">
          <a:xfrm>
            <a:off x="2309814" y="3690939"/>
            <a:ext cx="242887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>
                <a:latin typeface="Times New Roman" pitchFamily="18" charset="0"/>
                <a:cs typeface="Times New Roman" pitchFamily="18" charset="0"/>
              </a:rPr>
              <a:t>-10-50 =</a:t>
            </a:r>
          </a:p>
        </p:txBody>
      </p:sp>
      <p:sp>
        <p:nvSpPr>
          <p:cNvPr id="61" name="Text Box 7"/>
          <p:cNvSpPr txBox="1">
            <a:spLocks noChangeArrowheads="1"/>
          </p:cNvSpPr>
          <p:nvPr/>
        </p:nvSpPr>
        <p:spPr bwMode="auto">
          <a:xfrm>
            <a:off x="4791075" y="1947864"/>
            <a:ext cx="5334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U</a:t>
            </a:r>
          </a:p>
        </p:txBody>
      </p:sp>
      <p:sp>
        <p:nvSpPr>
          <p:cNvPr id="62" name="Text Box 7"/>
          <p:cNvSpPr txBox="1">
            <a:spLocks noChangeArrowheads="1"/>
          </p:cNvSpPr>
          <p:nvPr/>
        </p:nvSpPr>
        <p:spPr bwMode="auto">
          <a:xfrm>
            <a:off x="4776788" y="2776539"/>
            <a:ext cx="5334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O</a:t>
            </a:r>
          </a:p>
        </p:txBody>
      </p:sp>
      <p:sp>
        <p:nvSpPr>
          <p:cNvPr id="63" name="Text Box 7"/>
          <p:cNvSpPr txBox="1">
            <a:spLocks noChangeArrowheads="1"/>
          </p:cNvSpPr>
          <p:nvPr/>
        </p:nvSpPr>
        <p:spPr bwMode="auto">
          <a:xfrm>
            <a:off x="4819650" y="3625850"/>
            <a:ext cx="533400" cy="52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</a:t>
            </a:r>
          </a:p>
        </p:txBody>
      </p:sp>
      <p:sp>
        <p:nvSpPr>
          <p:cNvPr id="64" name="Text Box 7"/>
          <p:cNvSpPr txBox="1">
            <a:spLocks noChangeArrowheads="1"/>
          </p:cNvSpPr>
          <p:nvPr/>
        </p:nvSpPr>
        <p:spPr bwMode="auto">
          <a:xfrm>
            <a:off x="7810500" y="1997075"/>
            <a:ext cx="533400" cy="52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</a:t>
            </a:r>
          </a:p>
        </p:txBody>
      </p:sp>
      <p:sp>
        <p:nvSpPr>
          <p:cNvPr id="67" name="Text Box 7"/>
          <p:cNvSpPr txBox="1">
            <a:spLocks noChangeArrowheads="1"/>
          </p:cNvSpPr>
          <p:nvPr/>
        </p:nvSpPr>
        <p:spPr bwMode="auto">
          <a:xfrm>
            <a:off x="7848600" y="2854325"/>
            <a:ext cx="533400" cy="52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</a:t>
            </a:r>
          </a:p>
        </p:txBody>
      </p:sp>
      <p:sp>
        <p:nvSpPr>
          <p:cNvPr id="68" name="TextBox 67"/>
          <p:cNvSpPr txBox="1">
            <a:spLocks noChangeArrowheads="1"/>
          </p:cNvSpPr>
          <p:nvPr/>
        </p:nvSpPr>
        <p:spPr bwMode="auto">
          <a:xfrm>
            <a:off x="5238751" y="1928814"/>
            <a:ext cx="242887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>
                <a:latin typeface="Times New Roman" pitchFamily="18" charset="0"/>
                <a:cs typeface="Times New Roman" pitchFamily="18" charset="0"/>
              </a:rPr>
              <a:t>(-5).2=</a:t>
            </a:r>
          </a:p>
        </p:txBody>
      </p:sp>
      <p:sp>
        <p:nvSpPr>
          <p:cNvPr id="69" name="TextBox 68"/>
          <p:cNvSpPr txBox="1">
            <a:spLocks noChangeArrowheads="1"/>
          </p:cNvSpPr>
          <p:nvPr/>
        </p:nvSpPr>
        <p:spPr bwMode="auto">
          <a:xfrm>
            <a:off x="5238751" y="2714626"/>
            <a:ext cx="242887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>
                <a:latin typeface="Times New Roman" pitchFamily="18" charset="0"/>
                <a:cs typeface="Times New Roman" pitchFamily="18" charset="0"/>
              </a:rPr>
              <a:t>(-15).1=</a:t>
            </a:r>
          </a:p>
        </p:txBody>
      </p:sp>
      <p:sp>
        <p:nvSpPr>
          <p:cNvPr id="70" name="TextBox 69"/>
          <p:cNvSpPr txBox="1">
            <a:spLocks noChangeArrowheads="1"/>
          </p:cNvSpPr>
          <p:nvPr/>
        </p:nvSpPr>
        <p:spPr bwMode="auto">
          <a:xfrm>
            <a:off x="5238751" y="3571876"/>
            <a:ext cx="242887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>
                <a:latin typeface="Times New Roman" pitchFamily="18" charset="0"/>
                <a:cs typeface="Times New Roman" pitchFamily="18" charset="0"/>
              </a:rPr>
              <a:t>(-125).0=</a:t>
            </a:r>
          </a:p>
        </p:txBody>
      </p:sp>
      <p:sp>
        <p:nvSpPr>
          <p:cNvPr id="71" name="TextBox 70"/>
          <p:cNvSpPr txBox="1">
            <a:spLocks noChangeArrowheads="1"/>
          </p:cNvSpPr>
          <p:nvPr/>
        </p:nvSpPr>
        <p:spPr bwMode="auto">
          <a:xfrm>
            <a:off x="3667126" y="1876426"/>
            <a:ext cx="100012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 b="1">
                <a:latin typeface="Times New Roman" pitchFamily="18" charset="0"/>
                <a:cs typeface="Times New Roman" pitchFamily="18" charset="0"/>
              </a:rPr>
              <a:t>-20</a:t>
            </a:r>
          </a:p>
        </p:txBody>
      </p:sp>
      <p:sp>
        <p:nvSpPr>
          <p:cNvPr id="72" name="TextBox 71"/>
          <p:cNvSpPr txBox="1">
            <a:spLocks noChangeArrowheads="1"/>
          </p:cNvSpPr>
          <p:nvPr/>
        </p:nvSpPr>
        <p:spPr bwMode="auto">
          <a:xfrm>
            <a:off x="8167689" y="1997075"/>
            <a:ext cx="2428875" cy="52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>
                <a:latin typeface="Times New Roman" pitchFamily="18" charset="0"/>
                <a:cs typeface="Times New Roman" pitchFamily="18" charset="0"/>
              </a:rPr>
              <a:t>(-25).4=</a:t>
            </a:r>
          </a:p>
        </p:txBody>
      </p:sp>
      <p:sp>
        <p:nvSpPr>
          <p:cNvPr id="73" name="TextBox 72"/>
          <p:cNvSpPr txBox="1">
            <a:spLocks noChangeArrowheads="1"/>
          </p:cNvSpPr>
          <p:nvPr/>
        </p:nvSpPr>
        <p:spPr bwMode="auto">
          <a:xfrm>
            <a:off x="8239126" y="2854325"/>
            <a:ext cx="2428875" cy="52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1.2=</a:t>
            </a:r>
          </a:p>
        </p:txBody>
      </p:sp>
      <p:sp>
        <p:nvSpPr>
          <p:cNvPr id="74" name="TextBox 73"/>
          <p:cNvSpPr txBox="1">
            <a:spLocks noChangeArrowheads="1"/>
          </p:cNvSpPr>
          <p:nvPr/>
        </p:nvSpPr>
        <p:spPr bwMode="auto">
          <a:xfrm>
            <a:off x="3452814" y="2733676"/>
            <a:ext cx="100012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 b="1">
                <a:latin typeface="Times New Roman" pitchFamily="18" charset="0"/>
                <a:cs typeface="Times New Roman" pitchFamily="18" charset="0"/>
              </a:rPr>
              <a:t>-56</a:t>
            </a:r>
          </a:p>
        </p:txBody>
      </p:sp>
      <p:sp>
        <p:nvSpPr>
          <p:cNvPr id="75" name="TextBox 74"/>
          <p:cNvSpPr txBox="1">
            <a:spLocks noChangeArrowheads="1"/>
          </p:cNvSpPr>
          <p:nvPr/>
        </p:nvSpPr>
        <p:spPr bwMode="auto">
          <a:xfrm>
            <a:off x="3595689" y="3662364"/>
            <a:ext cx="100012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 b="1">
                <a:latin typeface="Times New Roman" pitchFamily="18" charset="0"/>
                <a:cs typeface="Times New Roman" pitchFamily="18" charset="0"/>
              </a:rPr>
              <a:t>-60</a:t>
            </a:r>
          </a:p>
        </p:txBody>
      </p:sp>
      <p:sp>
        <p:nvSpPr>
          <p:cNvPr id="76" name="TextBox 75"/>
          <p:cNvSpPr txBox="1">
            <a:spLocks noChangeArrowheads="1"/>
          </p:cNvSpPr>
          <p:nvPr/>
        </p:nvSpPr>
        <p:spPr bwMode="auto">
          <a:xfrm>
            <a:off x="6596064" y="1947864"/>
            <a:ext cx="100012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 b="1">
                <a:latin typeface="Times New Roman" pitchFamily="18" charset="0"/>
                <a:cs typeface="Times New Roman" pitchFamily="18" charset="0"/>
              </a:rPr>
              <a:t>-10</a:t>
            </a:r>
          </a:p>
        </p:txBody>
      </p:sp>
      <p:sp>
        <p:nvSpPr>
          <p:cNvPr id="77" name="TextBox 76"/>
          <p:cNvSpPr txBox="1">
            <a:spLocks noChangeArrowheads="1"/>
          </p:cNvSpPr>
          <p:nvPr/>
        </p:nvSpPr>
        <p:spPr bwMode="auto">
          <a:xfrm>
            <a:off x="6596064" y="2733676"/>
            <a:ext cx="100012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 b="1">
                <a:latin typeface="Times New Roman" pitchFamily="18" charset="0"/>
                <a:cs typeface="Times New Roman" pitchFamily="18" charset="0"/>
              </a:rPr>
              <a:t>-15</a:t>
            </a:r>
          </a:p>
        </p:txBody>
      </p:sp>
      <p:sp>
        <p:nvSpPr>
          <p:cNvPr id="78" name="TextBox 77"/>
          <p:cNvSpPr txBox="1">
            <a:spLocks noChangeArrowheads="1"/>
          </p:cNvSpPr>
          <p:nvPr/>
        </p:nvSpPr>
        <p:spPr bwMode="auto">
          <a:xfrm>
            <a:off x="6810376" y="3590926"/>
            <a:ext cx="100012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 b="1">
                <a:latin typeface="Times New Roman" pitchFamily="18" charset="0"/>
                <a:cs typeface="Times New Roman" pitchFamily="18" charset="0"/>
              </a:rPr>
              <a:t>0</a:t>
            </a:r>
          </a:p>
        </p:txBody>
      </p:sp>
      <p:sp>
        <p:nvSpPr>
          <p:cNvPr id="79" name="TextBox 78"/>
          <p:cNvSpPr txBox="1">
            <a:spLocks noChangeArrowheads="1"/>
          </p:cNvSpPr>
          <p:nvPr/>
        </p:nvSpPr>
        <p:spPr bwMode="auto">
          <a:xfrm>
            <a:off x="9596438" y="1947864"/>
            <a:ext cx="1071562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 b="1">
                <a:latin typeface="Times New Roman" pitchFamily="18" charset="0"/>
                <a:cs typeface="Times New Roman" pitchFamily="18" charset="0"/>
              </a:rPr>
              <a:t>-100</a:t>
            </a:r>
          </a:p>
        </p:txBody>
      </p:sp>
      <p:sp>
        <p:nvSpPr>
          <p:cNvPr id="80" name="TextBox 79"/>
          <p:cNvSpPr txBox="1">
            <a:spLocks noChangeArrowheads="1"/>
          </p:cNvSpPr>
          <p:nvPr/>
        </p:nvSpPr>
        <p:spPr bwMode="auto">
          <a:xfrm>
            <a:off x="9739314" y="2833689"/>
            <a:ext cx="100012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 b="1">
                <a:latin typeface="Times New Roman" pitchFamily="18" charset="0"/>
                <a:cs typeface="Times New Roman" pitchFamily="18" charset="0"/>
              </a:rPr>
              <a:t>2</a:t>
            </a:r>
          </a:p>
        </p:txBody>
      </p:sp>
      <p:sp>
        <p:nvSpPr>
          <p:cNvPr id="82" name="Rectangle 81"/>
          <p:cNvSpPr/>
          <p:nvPr/>
        </p:nvSpPr>
        <p:spPr>
          <a:xfrm>
            <a:off x="4667251" y="142875"/>
            <a:ext cx="3643313" cy="64293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2400" b="1"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r>
              <a:rPr lang="en-US" sz="2400" b="1">
                <a:latin typeface="Times New Roman" pitchFamily="18" charset="0"/>
                <a:cs typeface="Times New Roman" pitchFamily="18" charset="0"/>
              </a:rPr>
              <a:t>TRÒ CHƠI: “Ô CHỮ”</a:t>
            </a:r>
          </a:p>
          <a:p>
            <a:pPr algn="ctr">
              <a:defRPr/>
            </a:pPr>
            <a:endParaRPr lang="en-US"/>
          </a:p>
        </p:txBody>
      </p:sp>
      <p:sp>
        <p:nvSpPr>
          <p:cNvPr id="83" name="Text Box 7"/>
          <p:cNvSpPr txBox="1">
            <a:spLocks noChangeArrowheads="1"/>
          </p:cNvSpPr>
          <p:nvPr/>
        </p:nvSpPr>
        <p:spPr bwMode="auto">
          <a:xfrm>
            <a:off x="7991475" y="5572126"/>
            <a:ext cx="5334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</a:t>
            </a:r>
          </a:p>
        </p:txBody>
      </p:sp>
      <p:sp>
        <p:nvSpPr>
          <p:cNvPr id="84" name="Text Box 7"/>
          <p:cNvSpPr txBox="1">
            <a:spLocks noChangeArrowheads="1"/>
          </p:cNvSpPr>
          <p:nvPr/>
        </p:nvSpPr>
        <p:spPr bwMode="auto">
          <a:xfrm>
            <a:off x="7167563" y="5572126"/>
            <a:ext cx="5334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</a:t>
            </a:r>
          </a:p>
        </p:txBody>
      </p:sp>
      <p:sp>
        <p:nvSpPr>
          <p:cNvPr id="85" name="Text Box 7"/>
          <p:cNvSpPr txBox="1">
            <a:spLocks noChangeArrowheads="1"/>
          </p:cNvSpPr>
          <p:nvPr/>
        </p:nvSpPr>
        <p:spPr bwMode="auto">
          <a:xfrm>
            <a:off x="2238375" y="5572126"/>
            <a:ext cx="5334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</a:t>
            </a:r>
          </a:p>
        </p:txBody>
      </p:sp>
      <p:sp>
        <p:nvSpPr>
          <p:cNvPr id="86" name="Text Box 7"/>
          <p:cNvSpPr txBox="1">
            <a:spLocks noChangeArrowheads="1"/>
          </p:cNvSpPr>
          <p:nvPr/>
        </p:nvSpPr>
        <p:spPr bwMode="auto">
          <a:xfrm>
            <a:off x="3238500" y="5572126"/>
            <a:ext cx="5334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</a:t>
            </a:r>
          </a:p>
        </p:txBody>
      </p:sp>
      <p:sp>
        <p:nvSpPr>
          <p:cNvPr id="87" name="Text Box 7"/>
          <p:cNvSpPr txBox="1">
            <a:spLocks noChangeArrowheads="1"/>
          </p:cNvSpPr>
          <p:nvPr/>
        </p:nvSpPr>
        <p:spPr bwMode="auto">
          <a:xfrm>
            <a:off x="3952875" y="5572126"/>
            <a:ext cx="5334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O</a:t>
            </a:r>
          </a:p>
        </p:txBody>
      </p:sp>
      <p:sp>
        <p:nvSpPr>
          <p:cNvPr id="88" name="Text Box 7"/>
          <p:cNvSpPr txBox="1">
            <a:spLocks noChangeArrowheads="1"/>
          </p:cNvSpPr>
          <p:nvPr/>
        </p:nvSpPr>
        <p:spPr bwMode="auto">
          <a:xfrm>
            <a:off x="4738688" y="5572126"/>
            <a:ext cx="5334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</a:t>
            </a:r>
          </a:p>
        </p:txBody>
      </p:sp>
      <p:sp>
        <p:nvSpPr>
          <p:cNvPr id="89" name="Text Box 7"/>
          <p:cNvSpPr txBox="1">
            <a:spLocks noChangeArrowheads="1"/>
          </p:cNvSpPr>
          <p:nvPr/>
        </p:nvSpPr>
        <p:spPr bwMode="auto">
          <a:xfrm>
            <a:off x="5524500" y="5572126"/>
            <a:ext cx="5334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</a:t>
            </a:r>
          </a:p>
        </p:txBody>
      </p:sp>
      <p:sp>
        <p:nvSpPr>
          <p:cNvPr id="90" name="Text Box 7"/>
          <p:cNvSpPr txBox="1">
            <a:spLocks noChangeArrowheads="1"/>
          </p:cNvSpPr>
          <p:nvPr/>
        </p:nvSpPr>
        <p:spPr bwMode="auto">
          <a:xfrm>
            <a:off x="6310313" y="5572126"/>
            <a:ext cx="5334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O</a:t>
            </a:r>
          </a:p>
        </p:txBody>
      </p:sp>
      <p:sp>
        <p:nvSpPr>
          <p:cNvPr id="91" name="Text Box 7"/>
          <p:cNvSpPr txBox="1">
            <a:spLocks noChangeArrowheads="1"/>
          </p:cNvSpPr>
          <p:nvPr/>
        </p:nvSpPr>
        <p:spPr bwMode="auto">
          <a:xfrm>
            <a:off x="8882063" y="5572126"/>
            <a:ext cx="5334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</a:t>
            </a:r>
          </a:p>
        </p:txBody>
      </p:sp>
      <p:sp>
        <p:nvSpPr>
          <p:cNvPr id="92" name="Text Box 7"/>
          <p:cNvSpPr txBox="1">
            <a:spLocks noChangeArrowheads="1"/>
          </p:cNvSpPr>
          <p:nvPr/>
        </p:nvSpPr>
        <p:spPr bwMode="auto">
          <a:xfrm>
            <a:off x="9667875" y="5572126"/>
            <a:ext cx="5334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U</a:t>
            </a:r>
          </a:p>
        </p:txBody>
      </p:sp>
      <p:sp>
        <p:nvSpPr>
          <p:cNvPr id="93" name="Text Box 7"/>
          <p:cNvSpPr txBox="1">
            <a:spLocks noChangeArrowheads="1"/>
          </p:cNvSpPr>
          <p:nvPr/>
        </p:nvSpPr>
        <p:spPr bwMode="auto">
          <a:xfrm>
            <a:off x="3952875" y="5572126"/>
            <a:ext cx="5334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Ô</a:t>
            </a:r>
          </a:p>
        </p:txBody>
      </p:sp>
      <p:sp>
        <p:nvSpPr>
          <p:cNvPr id="94" name="Text Box 7"/>
          <p:cNvSpPr txBox="1">
            <a:spLocks noChangeArrowheads="1"/>
          </p:cNvSpPr>
          <p:nvPr/>
        </p:nvSpPr>
        <p:spPr bwMode="auto">
          <a:xfrm>
            <a:off x="5524500" y="5572126"/>
            <a:ext cx="5334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Ả</a:t>
            </a:r>
          </a:p>
        </p:txBody>
      </p:sp>
      <p:sp>
        <p:nvSpPr>
          <p:cNvPr id="95" name="Text Box 7"/>
          <p:cNvSpPr txBox="1">
            <a:spLocks noChangeArrowheads="1"/>
          </p:cNvSpPr>
          <p:nvPr/>
        </p:nvSpPr>
        <p:spPr bwMode="auto">
          <a:xfrm>
            <a:off x="8882063" y="5572126"/>
            <a:ext cx="5334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Â</a:t>
            </a:r>
          </a:p>
        </p:txBody>
      </p:sp>
      <p:pic>
        <p:nvPicPr>
          <p:cNvPr id="43" name="Picture 4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09876" y="71439"/>
            <a:ext cx="1285875" cy="1000125"/>
          </a:xfrm>
          <a:prstGeom prst="rect">
            <a:avLst/>
          </a:prstGeom>
          <a:noFill/>
          <a:ln w="9525">
            <a:solidFill>
              <a:srgbClr val="E46C0A"/>
            </a:solidFill>
            <a:miter lim="800000"/>
            <a:headEnd/>
            <a:tailEnd/>
          </a:ln>
        </p:spPr>
      </p:pic>
      <p:grpSp>
        <p:nvGrpSpPr>
          <p:cNvPr id="2" name="Group 28"/>
          <p:cNvGrpSpPr>
            <a:grpSpLocks/>
          </p:cNvGrpSpPr>
          <p:nvPr/>
        </p:nvGrpSpPr>
        <p:grpSpPr bwMode="auto">
          <a:xfrm>
            <a:off x="8802689" y="14288"/>
            <a:ext cx="1774825" cy="1371600"/>
            <a:chOff x="4450" y="0"/>
            <a:chExt cx="1118" cy="1104"/>
          </a:xfrm>
        </p:grpSpPr>
        <p:pic>
          <p:nvPicPr>
            <p:cNvPr id="11462" name="Picture 29" descr="CLOCK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4450" y="0"/>
              <a:ext cx="1118" cy="11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1463" name="AutoShape 30"/>
            <p:cNvSpPr>
              <a:spLocks noChangeArrowheads="1"/>
            </p:cNvSpPr>
            <p:nvPr/>
          </p:nvSpPr>
          <p:spPr bwMode="auto">
            <a:xfrm>
              <a:off x="4656" y="137"/>
              <a:ext cx="864" cy="775"/>
            </a:xfrm>
            <a:prstGeom prst="octagon">
              <a:avLst>
                <a:gd name="adj" fmla="val 29287"/>
              </a:avLst>
            </a:prstGeom>
            <a:noFill/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 algn="ctr" eaLnBrk="0" hangingPunct="0"/>
              <a:r>
                <a:rPr kumimoji="1" lang="en-US" sz="6600">
                  <a:solidFill>
                    <a:srgbClr val="FF3300"/>
                  </a:solidFill>
                </a:rPr>
                <a:t>01s </a:t>
              </a:r>
            </a:p>
          </p:txBody>
        </p:sp>
      </p:grpSp>
      <p:grpSp>
        <p:nvGrpSpPr>
          <p:cNvPr id="3" name="Group 31"/>
          <p:cNvGrpSpPr>
            <a:grpSpLocks/>
          </p:cNvGrpSpPr>
          <p:nvPr/>
        </p:nvGrpSpPr>
        <p:grpSpPr bwMode="auto">
          <a:xfrm>
            <a:off x="8780464" y="14288"/>
            <a:ext cx="1774825" cy="1371600"/>
            <a:chOff x="4450" y="0"/>
            <a:chExt cx="1118" cy="1104"/>
          </a:xfrm>
        </p:grpSpPr>
        <p:pic>
          <p:nvPicPr>
            <p:cNvPr id="11460" name="Picture 32" descr="CLOCK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4450" y="0"/>
              <a:ext cx="1118" cy="11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1461" name="AutoShape 33"/>
            <p:cNvSpPr>
              <a:spLocks noChangeArrowheads="1"/>
            </p:cNvSpPr>
            <p:nvPr/>
          </p:nvSpPr>
          <p:spPr bwMode="auto">
            <a:xfrm>
              <a:off x="4656" y="137"/>
              <a:ext cx="864" cy="775"/>
            </a:xfrm>
            <a:prstGeom prst="octagon">
              <a:avLst>
                <a:gd name="adj" fmla="val 29287"/>
              </a:avLst>
            </a:prstGeom>
            <a:noFill/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 algn="ctr" eaLnBrk="0" hangingPunct="0"/>
              <a:r>
                <a:rPr kumimoji="1" lang="en-US" sz="6600">
                  <a:solidFill>
                    <a:srgbClr val="FF3300"/>
                  </a:solidFill>
                </a:rPr>
                <a:t>02s </a:t>
              </a:r>
            </a:p>
          </p:txBody>
        </p:sp>
      </p:grpSp>
      <p:grpSp>
        <p:nvGrpSpPr>
          <p:cNvPr id="4" name="Group 34"/>
          <p:cNvGrpSpPr>
            <a:grpSpLocks/>
          </p:cNvGrpSpPr>
          <p:nvPr/>
        </p:nvGrpSpPr>
        <p:grpSpPr bwMode="auto">
          <a:xfrm>
            <a:off x="8802689" y="14288"/>
            <a:ext cx="1774825" cy="1371600"/>
            <a:chOff x="4450" y="0"/>
            <a:chExt cx="1118" cy="1104"/>
          </a:xfrm>
        </p:grpSpPr>
        <p:pic>
          <p:nvPicPr>
            <p:cNvPr id="11458" name="Picture 35" descr="CLOCK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4450" y="0"/>
              <a:ext cx="1118" cy="11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1459" name="AutoShape 36"/>
            <p:cNvSpPr>
              <a:spLocks noChangeArrowheads="1"/>
            </p:cNvSpPr>
            <p:nvPr/>
          </p:nvSpPr>
          <p:spPr bwMode="auto">
            <a:xfrm>
              <a:off x="4656" y="137"/>
              <a:ext cx="864" cy="775"/>
            </a:xfrm>
            <a:prstGeom prst="octagon">
              <a:avLst>
                <a:gd name="adj" fmla="val 29287"/>
              </a:avLst>
            </a:prstGeom>
            <a:noFill/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 algn="ctr" eaLnBrk="0" hangingPunct="0"/>
              <a:r>
                <a:rPr kumimoji="1" lang="en-US" sz="6600">
                  <a:solidFill>
                    <a:srgbClr val="FF3300"/>
                  </a:solidFill>
                </a:rPr>
                <a:t>03s </a:t>
              </a:r>
            </a:p>
          </p:txBody>
        </p:sp>
      </p:grpSp>
      <p:grpSp>
        <p:nvGrpSpPr>
          <p:cNvPr id="5" name="Group 37"/>
          <p:cNvGrpSpPr>
            <a:grpSpLocks/>
          </p:cNvGrpSpPr>
          <p:nvPr/>
        </p:nvGrpSpPr>
        <p:grpSpPr bwMode="auto">
          <a:xfrm>
            <a:off x="8802689" y="14288"/>
            <a:ext cx="1774825" cy="1371600"/>
            <a:chOff x="4450" y="0"/>
            <a:chExt cx="1118" cy="1104"/>
          </a:xfrm>
        </p:grpSpPr>
        <p:pic>
          <p:nvPicPr>
            <p:cNvPr id="11456" name="Picture 38" descr="CLOCK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4450" y="0"/>
              <a:ext cx="1118" cy="11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1457" name="AutoShape 39"/>
            <p:cNvSpPr>
              <a:spLocks noChangeArrowheads="1"/>
            </p:cNvSpPr>
            <p:nvPr/>
          </p:nvSpPr>
          <p:spPr bwMode="auto">
            <a:xfrm>
              <a:off x="4656" y="137"/>
              <a:ext cx="864" cy="775"/>
            </a:xfrm>
            <a:prstGeom prst="octagon">
              <a:avLst>
                <a:gd name="adj" fmla="val 29287"/>
              </a:avLst>
            </a:prstGeom>
            <a:noFill/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 algn="ctr" eaLnBrk="0" hangingPunct="0"/>
              <a:r>
                <a:rPr kumimoji="1" lang="en-US" sz="6600">
                  <a:solidFill>
                    <a:srgbClr val="FF3300"/>
                  </a:solidFill>
                </a:rPr>
                <a:t>04s </a:t>
              </a:r>
            </a:p>
          </p:txBody>
        </p:sp>
      </p:grpSp>
      <p:grpSp>
        <p:nvGrpSpPr>
          <p:cNvPr id="6" name="Group 40"/>
          <p:cNvGrpSpPr>
            <a:grpSpLocks/>
          </p:cNvGrpSpPr>
          <p:nvPr/>
        </p:nvGrpSpPr>
        <p:grpSpPr bwMode="auto">
          <a:xfrm>
            <a:off x="8780464" y="14288"/>
            <a:ext cx="1774825" cy="1371600"/>
            <a:chOff x="4450" y="0"/>
            <a:chExt cx="1118" cy="1104"/>
          </a:xfrm>
        </p:grpSpPr>
        <p:pic>
          <p:nvPicPr>
            <p:cNvPr id="11454" name="Picture 41" descr="CLOCK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4450" y="0"/>
              <a:ext cx="1118" cy="11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1455" name="AutoShape 42"/>
            <p:cNvSpPr>
              <a:spLocks noChangeArrowheads="1"/>
            </p:cNvSpPr>
            <p:nvPr/>
          </p:nvSpPr>
          <p:spPr bwMode="auto">
            <a:xfrm>
              <a:off x="4656" y="137"/>
              <a:ext cx="864" cy="775"/>
            </a:xfrm>
            <a:prstGeom prst="octagon">
              <a:avLst>
                <a:gd name="adj" fmla="val 29287"/>
              </a:avLst>
            </a:prstGeom>
            <a:noFill/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 algn="ctr" eaLnBrk="0" hangingPunct="0"/>
              <a:r>
                <a:rPr kumimoji="1" lang="en-US" sz="6600">
                  <a:solidFill>
                    <a:srgbClr val="FF3300"/>
                  </a:solidFill>
                </a:rPr>
                <a:t>05s </a:t>
              </a:r>
            </a:p>
          </p:txBody>
        </p:sp>
      </p:grpSp>
      <p:grpSp>
        <p:nvGrpSpPr>
          <p:cNvPr id="7" name="Group 43"/>
          <p:cNvGrpSpPr>
            <a:grpSpLocks/>
          </p:cNvGrpSpPr>
          <p:nvPr/>
        </p:nvGrpSpPr>
        <p:grpSpPr bwMode="auto">
          <a:xfrm>
            <a:off x="8802689" y="14288"/>
            <a:ext cx="1774825" cy="1371600"/>
            <a:chOff x="4450" y="0"/>
            <a:chExt cx="1118" cy="1104"/>
          </a:xfrm>
        </p:grpSpPr>
        <p:pic>
          <p:nvPicPr>
            <p:cNvPr id="11452" name="Picture 44" descr="CLOCK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4450" y="0"/>
              <a:ext cx="1118" cy="11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1453" name="AutoShape 45"/>
            <p:cNvSpPr>
              <a:spLocks noChangeArrowheads="1"/>
            </p:cNvSpPr>
            <p:nvPr/>
          </p:nvSpPr>
          <p:spPr bwMode="auto">
            <a:xfrm>
              <a:off x="4656" y="137"/>
              <a:ext cx="864" cy="775"/>
            </a:xfrm>
            <a:prstGeom prst="octagon">
              <a:avLst>
                <a:gd name="adj" fmla="val 29287"/>
              </a:avLst>
            </a:prstGeom>
            <a:noFill/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 algn="ctr" eaLnBrk="0" hangingPunct="0"/>
              <a:r>
                <a:rPr kumimoji="1" lang="en-US" sz="6600">
                  <a:solidFill>
                    <a:srgbClr val="FF3300"/>
                  </a:solidFill>
                </a:rPr>
                <a:t>06s </a:t>
              </a:r>
            </a:p>
          </p:txBody>
        </p:sp>
      </p:grpSp>
      <p:grpSp>
        <p:nvGrpSpPr>
          <p:cNvPr id="8" name="Group 46"/>
          <p:cNvGrpSpPr>
            <a:grpSpLocks/>
          </p:cNvGrpSpPr>
          <p:nvPr/>
        </p:nvGrpSpPr>
        <p:grpSpPr bwMode="auto">
          <a:xfrm>
            <a:off x="8802689" y="14288"/>
            <a:ext cx="1774825" cy="1371600"/>
            <a:chOff x="4450" y="0"/>
            <a:chExt cx="1118" cy="1104"/>
          </a:xfrm>
        </p:grpSpPr>
        <p:pic>
          <p:nvPicPr>
            <p:cNvPr id="11450" name="Picture 47" descr="CLOCK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4450" y="0"/>
              <a:ext cx="1118" cy="11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1451" name="AutoShape 48"/>
            <p:cNvSpPr>
              <a:spLocks noChangeArrowheads="1"/>
            </p:cNvSpPr>
            <p:nvPr/>
          </p:nvSpPr>
          <p:spPr bwMode="auto">
            <a:xfrm>
              <a:off x="4656" y="137"/>
              <a:ext cx="864" cy="775"/>
            </a:xfrm>
            <a:prstGeom prst="octagon">
              <a:avLst>
                <a:gd name="adj" fmla="val 29287"/>
              </a:avLst>
            </a:prstGeom>
            <a:noFill/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 algn="ctr" eaLnBrk="0" hangingPunct="0"/>
              <a:r>
                <a:rPr kumimoji="1" lang="en-US" sz="6600">
                  <a:solidFill>
                    <a:srgbClr val="FF3300"/>
                  </a:solidFill>
                </a:rPr>
                <a:t>07s </a:t>
              </a:r>
            </a:p>
          </p:txBody>
        </p:sp>
      </p:grpSp>
      <p:grpSp>
        <p:nvGrpSpPr>
          <p:cNvPr id="9" name="Group 49"/>
          <p:cNvGrpSpPr>
            <a:grpSpLocks/>
          </p:cNvGrpSpPr>
          <p:nvPr/>
        </p:nvGrpSpPr>
        <p:grpSpPr bwMode="auto">
          <a:xfrm>
            <a:off x="8802689" y="14288"/>
            <a:ext cx="1774825" cy="1371600"/>
            <a:chOff x="4450" y="0"/>
            <a:chExt cx="1118" cy="1104"/>
          </a:xfrm>
        </p:grpSpPr>
        <p:pic>
          <p:nvPicPr>
            <p:cNvPr id="11448" name="Picture 50" descr="CLOCK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4450" y="0"/>
              <a:ext cx="1118" cy="11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1449" name="AutoShape 51"/>
            <p:cNvSpPr>
              <a:spLocks noChangeArrowheads="1"/>
            </p:cNvSpPr>
            <p:nvPr/>
          </p:nvSpPr>
          <p:spPr bwMode="auto">
            <a:xfrm>
              <a:off x="4656" y="137"/>
              <a:ext cx="864" cy="775"/>
            </a:xfrm>
            <a:prstGeom prst="octagon">
              <a:avLst>
                <a:gd name="adj" fmla="val 29287"/>
              </a:avLst>
            </a:prstGeom>
            <a:noFill/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 algn="ctr" eaLnBrk="0" hangingPunct="0"/>
              <a:r>
                <a:rPr kumimoji="1" lang="en-US" sz="6600">
                  <a:solidFill>
                    <a:srgbClr val="FF3300"/>
                  </a:solidFill>
                </a:rPr>
                <a:t>08s </a:t>
              </a:r>
            </a:p>
          </p:txBody>
        </p:sp>
      </p:grpSp>
      <p:grpSp>
        <p:nvGrpSpPr>
          <p:cNvPr id="10" name="Group 52"/>
          <p:cNvGrpSpPr>
            <a:grpSpLocks/>
          </p:cNvGrpSpPr>
          <p:nvPr/>
        </p:nvGrpSpPr>
        <p:grpSpPr bwMode="auto">
          <a:xfrm>
            <a:off x="8764589" y="1588"/>
            <a:ext cx="1774825" cy="1371600"/>
            <a:chOff x="4450" y="0"/>
            <a:chExt cx="1118" cy="1104"/>
          </a:xfrm>
        </p:grpSpPr>
        <p:pic>
          <p:nvPicPr>
            <p:cNvPr id="11446" name="Picture 53" descr="CLOCK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4450" y="0"/>
              <a:ext cx="1118" cy="11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1447" name="AutoShape 54"/>
            <p:cNvSpPr>
              <a:spLocks noChangeArrowheads="1"/>
            </p:cNvSpPr>
            <p:nvPr/>
          </p:nvSpPr>
          <p:spPr bwMode="auto">
            <a:xfrm>
              <a:off x="4656" y="137"/>
              <a:ext cx="864" cy="775"/>
            </a:xfrm>
            <a:prstGeom prst="octagon">
              <a:avLst>
                <a:gd name="adj" fmla="val 29287"/>
              </a:avLst>
            </a:prstGeom>
            <a:noFill/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 algn="ctr" eaLnBrk="0" hangingPunct="0"/>
              <a:r>
                <a:rPr kumimoji="1" lang="en-US" sz="6600">
                  <a:solidFill>
                    <a:srgbClr val="FF3300"/>
                  </a:solidFill>
                </a:rPr>
                <a:t>09s </a:t>
              </a:r>
            </a:p>
          </p:txBody>
        </p:sp>
      </p:grpSp>
      <p:grpSp>
        <p:nvGrpSpPr>
          <p:cNvPr id="11" name="Group 55"/>
          <p:cNvGrpSpPr>
            <a:grpSpLocks/>
          </p:cNvGrpSpPr>
          <p:nvPr/>
        </p:nvGrpSpPr>
        <p:grpSpPr bwMode="auto">
          <a:xfrm>
            <a:off x="8802689" y="14288"/>
            <a:ext cx="1774825" cy="1371600"/>
            <a:chOff x="4450" y="0"/>
            <a:chExt cx="1118" cy="1104"/>
          </a:xfrm>
        </p:grpSpPr>
        <p:pic>
          <p:nvPicPr>
            <p:cNvPr id="11444" name="Picture 56" descr="CLOCK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4450" y="0"/>
              <a:ext cx="1118" cy="11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1445" name="AutoShape 57"/>
            <p:cNvSpPr>
              <a:spLocks noChangeArrowheads="1"/>
            </p:cNvSpPr>
            <p:nvPr/>
          </p:nvSpPr>
          <p:spPr bwMode="auto">
            <a:xfrm>
              <a:off x="4656" y="137"/>
              <a:ext cx="864" cy="775"/>
            </a:xfrm>
            <a:prstGeom prst="octagon">
              <a:avLst>
                <a:gd name="adj" fmla="val 29287"/>
              </a:avLst>
            </a:prstGeom>
            <a:noFill/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 algn="ctr" eaLnBrk="0" hangingPunct="0"/>
              <a:r>
                <a:rPr kumimoji="1" lang="en-US" sz="6600">
                  <a:solidFill>
                    <a:srgbClr val="FF3300"/>
                  </a:solidFill>
                </a:rPr>
                <a:t>10s </a:t>
              </a:r>
            </a:p>
          </p:txBody>
        </p:sp>
      </p:grpSp>
      <p:grpSp>
        <p:nvGrpSpPr>
          <p:cNvPr id="12" name="Group 58"/>
          <p:cNvGrpSpPr>
            <a:grpSpLocks/>
          </p:cNvGrpSpPr>
          <p:nvPr/>
        </p:nvGrpSpPr>
        <p:grpSpPr bwMode="auto">
          <a:xfrm>
            <a:off x="8780464" y="14288"/>
            <a:ext cx="1774825" cy="1371600"/>
            <a:chOff x="4450" y="0"/>
            <a:chExt cx="1118" cy="1104"/>
          </a:xfrm>
        </p:grpSpPr>
        <p:pic>
          <p:nvPicPr>
            <p:cNvPr id="11442" name="Picture 59" descr="CLOCK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4450" y="0"/>
              <a:ext cx="1118" cy="11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1443" name="AutoShape 60"/>
            <p:cNvSpPr>
              <a:spLocks noChangeArrowheads="1"/>
            </p:cNvSpPr>
            <p:nvPr/>
          </p:nvSpPr>
          <p:spPr bwMode="auto">
            <a:xfrm>
              <a:off x="4656" y="137"/>
              <a:ext cx="864" cy="775"/>
            </a:xfrm>
            <a:prstGeom prst="octagon">
              <a:avLst>
                <a:gd name="adj" fmla="val 29287"/>
              </a:avLst>
            </a:prstGeom>
            <a:noFill/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 algn="ctr" eaLnBrk="0" hangingPunct="0"/>
              <a:r>
                <a:rPr kumimoji="1" lang="en-US" sz="6600">
                  <a:solidFill>
                    <a:srgbClr val="FF3300"/>
                  </a:solidFill>
                </a:rPr>
                <a:t>11s </a:t>
              </a:r>
            </a:p>
          </p:txBody>
        </p:sp>
      </p:grpSp>
      <p:grpSp>
        <p:nvGrpSpPr>
          <p:cNvPr id="13" name="Group 61"/>
          <p:cNvGrpSpPr>
            <a:grpSpLocks/>
          </p:cNvGrpSpPr>
          <p:nvPr/>
        </p:nvGrpSpPr>
        <p:grpSpPr bwMode="auto">
          <a:xfrm>
            <a:off x="8802689" y="14288"/>
            <a:ext cx="1774825" cy="1371600"/>
            <a:chOff x="4450" y="0"/>
            <a:chExt cx="1118" cy="1104"/>
          </a:xfrm>
        </p:grpSpPr>
        <p:pic>
          <p:nvPicPr>
            <p:cNvPr id="11440" name="Picture 62" descr="CLOCK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4450" y="0"/>
              <a:ext cx="1118" cy="11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1441" name="AutoShape 63"/>
            <p:cNvSpPr>
              <a:spLocks noChangeArrowheads="1"/>
            </p:cNvSpPr>
            <p:nvPr/>
          </p:nvSpPr>
          <p:spPr bwMode="auto">
            <a:xfrm>
              <a:off x="4656" y="137"/>
              <a:ext cx="864" cy="775"/>
            </a:xfrm>
            <a:prstGeom prst="octagon">
              <a:avLst>
                <a:gd name="adj" fmla="val 29287"/>
              </a:avLst>
            </a:prstGeom>
            <a:noFill/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 algn="ctr" eaLnBrk="0" hangingPunct="0"/>
              <a:r>
                <a:rPr kumimoji="1" lang="en-US" sz="6600">
                  <a:solidFill>
                    <a:srgbClr val="FF3300"/>
                  </a:solidFill>
                </a:rPr>
                <a:t>12s </a:t>
              </a:r>
            </a:p>
          </p:txBody>
        </p:sp>
      </p:grpSp>
      <p:grpSp>
        <p:nvGrpSpPr>
          <p:cNvPr id="14" name="Group 64"/>
          <p:cNvGrpSpPr>
            <a:grpSpLocks/>
          </p:cNvGrpSpPr>
          <p:nvPr/>
        </p:nvGrpSpPr>
        <p:grpSpPr bwMode="auto">
          <a:xfrm>
            <a:off x="8780464" y="14288"/>
            <a:ext cx="1774825" cy="1371600"/>
            <a:chOff x="4450" y="0"/>
            <a:chExt cx="1118" cy="1104"/>
          </a:xfrm>
        </p:grpSpPr>
        <p:pic>
          <p:nvPicPr>
            <p:cNvPr id="11438" name="Picture 65" descr="CLOCK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4450" y="0"/>
              <a:ext cx="1118" cy="11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1439" name="AutoShape 66"/>
            <p:cNvSpPr>
              <a:spLocks noChangeArrowheads="1"/>
            </p:cNvSpPr>
            <p:nvPr/>
          </p:nvSpPr>
          <p:spPr bwMode="auto">
            <a:xfrm>
              <a:off x="4656" y="137"/>
              <a:ext cx="864" cy="775"/>
            </a:xfrm>
            <a:prstGeom prst="octagon">
              <a:avLst>
                <a:gd name="adj" fmla="val 29287"/>
              </a:avLst>
            </a:prstGeom>
            <a:noFill/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 algn="ctr" eaLnBrk="0" hangingPunct="0"/>
              <a:r>
                <a:rPr kumimoji="1" lang="en-US" sz="6600">
                  <a:solidFill>
                    <a:srgbClr val="FF3300"/>
                  </a:solidFill>
                </a:rPr>
                <a:t>13s </a:t>
              </a:r>
            </a:p>
          </p:txBody>
        </p:sp>
      </p:grpSp>
      <p:grpSp>
        <p:nvGrpSpPr>
          <p:cNvPr id="15" name="Group 67"/>
          <p:cNvGrpSpPr>
            <a:grpSpLocks/>
          </p:cNvGrpSpPr>
          <p:nvPr/>
        </p:nvGrpSpPr>
        <p:grpSpPr bwMode="auto">
          <a:xfrm>
            <a:off x="8780464" y="14288"/>
            <a:ext cx="1774825" cy="1371600"/>
            <a:chOff x="4450" y="0"/>
            <a:chExt cx="1118" cy="1104"/>
          </a:xfrm>
        </p:grpSpPr>
        <p:pic>
          <p:nvPicPr>
            <p:cNvPr id="11436" name="Picture 68" descr="CLOCK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4450" y="0"/>
              <a:ext cx="1118" cy="11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1437" name="AutoShape 69"/>
            <p:cNvSpPr>
              <a:spLocks noChangeArrowheads="1"/>
            </p:cNvSpPr>
            <p:nvPr/>
          </p:nvSpPr>
          <p:spPr bwMode="auto">
            <a:xfrm>
              <a:off x="4656" y="137"/>
              <a:ext cx="864" cy="775"/>
            </a:xfrm>
            <a:prstGeom prst="octagon">
              <a:avLst>
                <a:gd name="adj" fmla="val 29287"/>
              </a:avLst>
            </a:prstGeom>
            <a:noFill/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 algn="ctr" eaLnBrk="0" hangingPunct="0"/>
              <a:r>
                <a:rPr kumimoji="1" lang="en-US" sz="6600">
                  <a:solidFill>
                    <a:srgbClr val="FF3300"/>
                  </a:solidFill>
                </a:rPr>
                <a:t>14s </a:t>
              </a:r>
            </a:p>
          </p:txBody>
        </p:sp>
      </p:grpSp>
      <p:grpSp>
        <p:nvGrpSpPr>
          <p:cNvPr id="16" name="Group 70"/>
          <p:cNvGrpSpPr>
            <a:grpSpLocks/>
          </p:cNvGrpSpPr>
          <p:nvPr/>
        </p:nvGrpSpPr>
        <p:grpSpPr bwMode="auto">
          <a:xfrm>
            <a:off x="8802689" y="14288"/>
            <a:ext cx="1774825" cy="1371600"/>
            <a:chOff x="4450" y="0"/>
            <a:chExt cx="1118" cy="1104"/>
          </a:xfrm>
        </p:grpSpPr>
        <p:pic>
          <p:nvPicPr>
            <p:cNvPr id="11434" name="Picture 71" descr="CLOCK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4450" y="0"/>
              <a:ext cx="1118" cy="11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1435" name="AutoShape 72"/>
            <p:cNvSpPr>
              <a:spLocks noChangeArrowheads="1"/>
            </p:cNvSpPr>
            <p:nvPr/>
          </p:nvSpPr>
          <p:spPr bwMode="auto">
            <a:xfrm>
              <a:off x="4656" y="137"/>
              <a:ext cx="864" cy="775"/>
            </a:xfrm>
            <a:prstGeom prst="octagon">
              <a:avLst>
                <a:gd name="adj" fmla="val 29287"/>
              </a:avLst>
            </a:prstGeom>
            <a:noFill/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 algn="ctr" eaLnBrk="0" hangingPunct="0"/>
              <a:r>
                <a:rPr kumimoji="1" lang="en-US" sz="6600">
                  <a:solidFill>
                    <a:srgbClr val="FF3300"/>
                  </a:solidFill>
                </a:rPr>
                <a:t>15s </a:t>
              </a:r>
            </a:p>
          </p:txBody>
        </p:sp>
      </p:grpSp>
      <p:grpSp>
        <p:nvGrpSpPr>
          <p:cNvPr id="17" name="Group 28"/>
          <p:cNvGrpSpPr>
            <a:grpSpLocks/>
          </p:cNvGrpSpPr>
          <p:nvPr/>
        </p:nvGrpSpPr>
        <p:grpSpPr bwMode="auto">
          <a:xfrm>
            <a:off x="8821739" y="0"/>
            <a:ext cx="1774825" cy="1371600"/>
            <a:chOff x="4450" y="0"/>
            <a:chExt cx="1118" cy="1104"/>
          </a:xfrm>
        </p:grpSpPr>
        <p:pic>
          <p:nvPicPr>
            <p:cNvPr id="11432" name="Picture 29" descr="CLOCK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4450" y="0"/>
              <a:ext cx="1118" cy="11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1433" name="AutoShape 30"/>
            <p:cNvSpPr>
              <a:spLocks noChangeArrowheads="1"/>
            </p:cNvSpPr>
            <p:nvPr/>
          </p:nvSpPr>
          <p:spPr bwMode="auto">
            <a:xfrm>
              <a:off x="4656" y="137"/>
              <a:ext cx="864" cy="775"/>
            </a:xfrm>
            <a:prstGeom prst="octagon">
              <a:avLst>
                <a:gd name="adj" fmla="val 29287"/>
              </a:avLst>
            </a:prstGeom>
            <a:noFill/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 algn="ctr" eaLnBrk="0" hangingPunct="0"/>
              <a:r>
                <a:rPr kumimoji="1" lang="en-US" sz="6600">
                  <a:solidFill>
                    <a:srgbClr val="FF3300"/>
                  </a:solidFill>
                </a:rPr>
                <a:t>16s </a:t>
              </a:r>
            </a:p>
          </p:txBody>
        </p:sp>
      </p:grpSp>
      <p:grpSp>
        <p:nvGrpSpPr>
          <p:cNvPr id="18" name="Group 31"/>
          <p:cNvGrpSpPr>
            <a:grpSpLocks/>
          </p:cNvGrpSpPr>
          <p:nvPr/>
        </p:nvGrpSpPr>
        <p:grpSpPr bwMode="auto">
          <a:xfrm>
            <a:off x="8810626" y="71438"/>
            <a:ext cx="1774825" cy="1371600"/>
            <a:chOff x="4450" y="0"/>
            <a:chExt cx="1118" cy="1104"/>
          </a:xfrm>
        </p:grpSpPr>
        <p:pic>
          <p:nvPicPr>
            <p:cNvPr id="11430" name="Picture 32" descr="CLOCK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4450" y="0"/>
              <a:ext cx="1118" cy="11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1431" name="AutoShape 33"/>
            <p:cNvSpPr>
              <a:spLocks noChangeArrowheads="1"/>
            </p:cNvSpPr>
            <p:nvPr/>
          </p:nvSpPr>
          <p:spPr bwMode="auto">
            <a:xfrm>
              <a:off x="4656" y="137"/>
              <a:ext cx="864" cy="775"/>
            </a:xfrm>
            <a:prstGeom prst="octagon">
              <a:avLst>
                <a:gd name="adj" fmla="val 29287"/>
              </a:avLst>
            </a:prstGeom>
            <a:noFill/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 algn="ctr" eaLnBrk="0" hangingPunct="0"/>
              <a:r>
                <a:rPr kumimoji="1" lang="en-US" sz="6600">
                  <a:solidFill>
                    <a:srgbClr val="FF3300"/>
                  </a:solidFill>
                </a:rPr>
                <a:t>17s </a:t>
              </a:r>
            </a:p>
          </p:txBody>
        </p:sp>
      </p:grpSp>
      <p:grpSp>
        <p:nvGrpSpPr>
          <p:cNvPr id="19" name="Group 34"/>
          <p:cNvGrpSpPr>
            <a:grpSpLocks/>
          </p:cNvGrpSpPr>
          <p:nvPr/>
        </p:nvGrpSpPr>
        <p:grpSpPr bwMode="auto">
          <a:xfrm>
            <a:off x="8810626" y="0"/>
            <a:ext cx="1774825" cy="1371600"/>
            <a:chOff x="4450" y="0"/>
            <a:chExt cx="1118" cy="1104"/>
          </a:xfrm>
        </p:grpSpPr>
        <p:pic>
          <p:nvPicPr>
            <p:cNvPr id="11428" name="Picture 35" descr="CLOCK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4450" y="0"/>
              <a:ext cx="1118" cy="11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1429" name="AutoShape 36"/>
            <p:cNvSpPr>
              <a:spLocks noChangeArrowheads="1"/>
            </p:cNvSpPr>
            <p:nvPr/>
          </p:nvSpPr>
          <p:spPr bwMode="auto">
            <a:xfrm>
              <a:off x="4656" y="137"/>
              <a:ext cx="864" cy="775"/>
            </a:xfrm>
            <a:prstGeom prst="octagon">
              <a:avLst>
                <a:gd name="adj" fmla="val 29287"/>
              </a:avLst>
            </a:prstGeom>
            <a:noFill/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 algn="ctr" eaLnBrk="0" hangingPunct="0"/>
              <a:r>
                <a:rPr kumimoji="1" lang="en-US" sz="6600">
                  <a:solidFill>
                    <a:srgbClr val="FF3300"/>
                  </a:solidFill>
                </a:rPr>
                <a:t>18s </a:t>
              </a:r>
            </a:p>
          </p:txBody>
        </p:sp>
      </p:grpSp>
      <p:grpSp>
        <p:nvGrpSpPr>
          <p:cNvPr id="20" name="Group 37"/>
          <p:cNvGrpSpPr>
            <a:grpSpLocks/>
          </p:cNvGrpSpPr>
          <p:nvPr/>
        </p:nvGrpSpPr>
        <p:grpSpPr bwMode="auto">
          <a:xfrm>
            <a:off x="8739189" y="0"/>
            <a:ext cx="1774825" cy="1371600"/>
            <a:chOff x="4450" y="0"/>
            <a:chExt cx="1118" cy="1104"/>
          </a:xfrm>
        </p:grpSpPr>
        <p:pic>
          <p:nvPicPr>
            <p:cNvPr id="11426" name="Picture 38" descr="CLOCK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4450" y="0"/>
              <a:ext cx="1118" cy="11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1427" name="AutoShape 39"/>
            <p:cNvSpPr>
              <a:spLocks noChangeArrowheads="1"/>
            </p:cNvSpPr>
            <p:nvPr/>
          </p:nvSpPr>
          <p:spPr bwMode="auto">
            <a:xfrm>
              <a:off x="4656" y="137"/>
              <a:ext cx="864" cy="775"/>
            </a:xfrm>
            <a:prstGeom prst="octagon">
              <a:avLst>
                <a:gd name="adj" fmla="val 29287"/>
              </a:avLst>
            </a:prstGeom>
            <a:noFill/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 algn="ctr" eaLnBrk="0" hangingPunct="0"/>
              <a:r>
                <a:rPr kumimoji="1" lang="en-US" sz="6600">
                  <a:solidFill>
                    <a:srgbClr val="FF3300"/>
                  </a:solidFill>
                </a:rPr>
                <a:t>19s </a:t>
              </a:r>
            </a:p>
          </p:txBody>
        </p:sp>
      </p:grpSp>
      <p:grpSp>
        <p:nvGrpSpPr>
          <p:cNvPr id="21" name="Group 40"/>
          <p:cNvGrpSpPr>
            <a:grpSpLocks/>
          </p:cNvGrpSpPr>
          <p:nvPr/>
        </p:nvGrpSpPr>
        <p:grpSpPr bwMode="auto">
          <a:xfrm>
            <a:off x="8739189" y="0"/>
            <a:ext cx="1774825" cy="1371600"/>
            <a:chOff x="4450" y="0"/>
            <a:chExt cx="1118" cy="1104"/>
          </a:xfrm>
        </p:grpSpPr>
        <p:pic>
          <p:nvPicPr>
            <p:cNvPr id="11424" name="Picture 41" descr="CLOCK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4450" y="0"/>
              <a:ext cx="1118" cy="11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1425" name="AutoShape 42"/>
            <p:cNvSpPr>
              <a:spLocks noChangeArrowheads="1"/>
            </p:cNvSpPr>
            <p:nvPr/>
          </p:nvSpPr>
          <p:spPr bwMode="auto">
            <a:xfrm>
              <a:off x="4656" y="137"/>
              <a:ext cx="864" cy="775"/>
            </a:xfrm>
            <a:prstGeom prst="octagon">
              <a:avLst>
                <a:gd name="adj" fmla="val 29287"/>
              </a:avLst>
            </a:prstGeom>
            <a:noFill/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 algn="ctr" eaLnBrk="0" hangingPunct="0"/>
              <a:r>
                <a:rPr kumimoji="1" lang="en-US" sz="6600">
                  <a:solidFill>
                    <a:srgbClr val="FF3300"/>
                  </a:solidFill>
                </a:rPr>
                <a:t>20s </a:t>
              </a:r>
            </a:p>
          </p:txBody>
        </p:sp>
      </p:grpSp>
      <p:grpSp>
        <p:nvGrpSpPr>
          <p:cNvPr id="22" name="Group 43"/>
          <p:cNvGrpSpPr>
            <a:grpSpLocks/>
          </p:cNvGrpSpPr>
          <p:nvPr/>
        </p:nvGrpSpPr>
        <p:grpSpPr bwMode="auto">
          <a:xfrm>
            <a:off x="8739189" y="71438"/>
            <a:ext cx="1774825" cy="1371600"/>
            <a:chOff x="4450" y="0"/>
            <a:chExt cx="1118" cy="1104"/>
          </a:xfrm>
        </p:grpSpPr>
        <p:pic>
          <p:nvPicPr>
            <p:cNvPr id="11422" name="Picture 44" descr="CLOCK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4450" y="0"/>
              <a:ext cx="1118" cy="11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1423" name="AutoShape 45"/>
            <p:cNvSpPr>
              <a:spLocks noChangeArrowheads="1"/>
            </p:cNvSpPr>
            <p:nvPr/>
          </p:nvSpPr>
          <p:spPr bwMode="auto">
            <a:xfrm>
              <a:off x="4656" y="137"/>
              <a:ext cx="864" cy="775"/>
            </a:xfrm>
            <a:prstGeom prst="octagon">
              <a:avLst>
                <a:gd name="adj" fmla="val 29287"/>
              </a:avLst>
            </a:prstGeom>
            <a:noFill/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 algn="ctr" eaLnBrk="0" hangingPunct="0"/>
              <a:r>
                <a:rPr kumimoji="1" lang="en-US" sz="6600">
                  <a:solidFill>
                    <a:srgbClr val="FF3300"/>
                  </a:solidFill>
                </a:rPr>
                <a:t>21s </a:t>
              </a:r>
            </a:p>
          </p:txBody>
        </p:sp>
      </p:grpSp>
      <p:grpSp>
        <p:nvGrpSpPr>
          <p:cNvPr id="23" name="Group 46"/>
          <p:cNvGrpSpPr>
            <a:grpSpLocks/>
          </p:cNvGrpSpPr>
          <p:nvPr/>
        </p:nvGrpSpPr>
        <p:grpSpPr bwMode="auto">
          <a:xfrm>
            <a:off x="8739189" y="0"/>
            <a:ext cx="1774825" cy="1371600"/>
            <a:chOff x="4450" y="0"/>
            <a:chExt cx="1118" cy="1104"/>
          </a:xfrm>
        </p:grpSpPr>
        <p:pic>
          <p:nvPicPr>
            <p:cNvPr id="11420" name="Picture 47" descr="CLOCK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4450" y="0"/>
              <a:ext cx="1118" cy="11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1421" name="AutoShape 48"/>
            <p:cNvSpPr>
              <a:spLocks noChangeArrowheads="1"/>
            </p:cNvSpPr>
            <p:nvPr/>
          </p:nvSpPr>
          <p:spPr bwMode="auto">
            <a:xfrm>
              <a:off x="4656" y="137"/>
              <a:ext cx="864" cy="775"/>
            </a:xfrm>
            <a:prstGeom prst="octagon">
              <a:avLst>
                <a:gd name="adj" fmla="val 29287"/>
              </a:avLst>
            </a:prstGeom>
            <a:noFill/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 algn="ctr" eaLnBrk="0" hangingPunct="0"/>
              <a:r>
                <a:rPr kumimoji="1" lang="en-US" sz="6600">
                  <a:solidFill>
                    <a:srgbClr val="FF3300"/>
                  </a:solidFill>
                </a:rPr>
                <a:t>22s </a:t>
              </a:r>
            </a:p>
          </p:txBody>
        </p:sp>
      </p:grpSp>
      <p:grpSp>
        <p:nvGrpSpPr>
          <p:cNvPr id="24" name="Group 49"/>
          <p:cNvGrpSpPr>
            <a:grpSpLocks/>
          </p:cNvGrpSpPr>
          <p:nvPr/>
        </p:nvGrpSpPr>
        <p:grpSpPr bwMode="auto">
          <a:xfrm>
            <a:off x="8810626" y="0"/>
            <a:ext cx="1774825" cy="1371600"/>
            <a:chOff x="4450" y="0"/>
            <a:chExt cx="1118" cy="1104"/>
          </a:xfrm>
        </p:grpSpPr>
        <p:pic>
          <p:nvPicPr>
            <p:cNvPr id="11418" name="Picture 50" descr="CLOCK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4450" y="0"/>
              <a:ext cx="1118" cy="11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1419" name="AutoShape 51"/>
            <p:cNvSpPr>
              <a:spLocks noChangeArrowheads="1"/>
            </p:cNvSpPr>
            <p:nvPr/>
          </p:nvSpPr>
          <p:spPr bwMode="auto">
            <a:xfrm>
              <a:off x="4656" y="137"/>
              <a:ext cx="864" cy="775"/>
            </a:xfrm>
            <a:prstGeom prst="octagon">
              <a:avLst>
                <a:gd name="adj" fmla="val 29287"/>
              </a:avLst>
            </a:prstGeom>
            <a:noFill/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 algn="ctr" eaLnBrk="0" hangingPunct="0"/>
              <a:r>
                <a:rPr kumimoji="1" lang="en-US" sz="6600">
                  <a:solidFill>
                    <a:srgbClr val="FF3300"/>
                  </a:solidFill>
                </a:rPr>
                <a:t>23s </a:t>
              </a:r>
            </a:p>
          </p:txBody>
        </p:sp>
      </p:grpSp>
      <p:grpSp>
        <p:nvGrpSpPr>
          <p:cNvPr id="25" name="Group 52"/>
          <p:cNvGrpSpPr>
            <a:grpSpLocks/>
          </p:cNvGrpSpPr>
          <p:nvPr/>
        </p:nvGrpSpPr>
        <p:grpSpPr bwMode="auto">
          <a:xfrm>
            <a:off x="8739189" y="0"/>
            <a:ext cx="1774825" cy="1371600"/>
            <a:chOff x="4450" y="0"/>
            <a:chExt cx="1118" cy="1104"/>
          </a:xfrm>
        </p:grpSpPr>
        <p:pic>
          <p:nvPicPr>
            <p:cNvPr id="11416" name="Picture 53" descr="CLOCK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4450" y="0"/>
              <a:ext cx="1118" cy="11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1417" name="AutoShape 54"/>
            <p:cNvSpPr>
              <a:spLocks noChangeArrowheads="1"/>
            </p:cNvSpPr>
            <p:nvPr/>
          </p:nvSpPr>
          <p:spPr bwMode="auto">
            <a:xfrm>
              <a:off x="4656" y="137"/>
              <a:ext cx="864" cy="775"/>
            </a:xfrm>
            <a:prstGeom prst="octagon">
              <a:avLst>
                <a:gd name="adj" fmla="val 29287"/>
              </a:avLst>
            </a:prstGeom>
            <a:noFill/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 algn="ctr" eaLnBrk="0" hangingPunct="0"/>
              <a:r>
                <a:rPr kumimoji="1" lang="en-US" sz="6600">
                  <a:solidFill>
                    <a:srgbClr val="FF3300"/>
                  </a:solidFill>
                </a:rPr>
                <a:t>24s </a:t>
              </a:r>
            </a:p>
          </p:txBody>
        </p:sp>
      </p:grpSp>
      <p:grpSp>
        <p:nvGrpSpPr>
          <p:cNvPr id="26" name="Group 55"/>
          <p:cNvGrpSpPr>
            <a:grpSpLocks/>
          </p:cNvGrpSpPr>
          <p:nvPr/>
        </p:nvGrpSpPr>
        <p:grpSpPr bwMode="auto">
          <a:xfrm>
            <a:off x="8739189" y="0"/>
            <a:ext cx="1774825" cy="1371600"/>
            <a:chOff x="4450" y="0"/>
            <a:chExt cx="1118" cy="1104"/>
          </a:xfrm>
        </p:grpSpPr>
        <p:pic>
          <p:nvPicPr>
            <p:cNvPr id="11414" name="Picture 56" descr="CLOCK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4450" y="0"/>
              <a:ext cx="1118" cy="11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1415" name="AutoShape 57"/>
            <p:cNvSpPr>
              <a:spLocks noChangeArrowheads="1"/>
            </p:cNvSpPr>
            <p:nvPr/>
          </p:nvSpPr>
          <p:spPr bwMode="auto">
            <a:xfrm>
              <a:off x="4656" y="137"/>
              <a:ext cx="864" cy="775"/>
            </a:xfrm>
            <a:prstGeom prst="octagon">
              <a:avLst>
                <a:gd name="adj" fmla="val 29287"/>
              </a:avLst>
            </a:prstGeom>
            <a:noFill/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 algn="ctr" eaLnBrk="0" hangingPunct="0"/>
              <a:r>
                <a:rPr kumimoji="1" lang="en-US" sz="6600">
                  <a:solidFill>
                    <a:srgbClr val="FF3300"/>
                  </a:solidFill>
                </a:rPr>
                <a:t>25s </a:t>
              </a:r>
            </a:p>
          </p:txBody>
        </p:sp>
      </p:grpSp>
      <p:grpSp>
        <p:nvGrpSpPr>
          <p:cNvPr id="27" name="Group 58"/>
          <p:cNvGrpSpPr>
            <a:grpSpLocks/>
          </p:cNvGrpSpPr>
          <p:nvPr/>
        </p:nvGrpSpPr>
        <p:grpSpPr bwMode="auto">
          <a:xfrm>
            <a:off x="8810626" y="0"/>
            <a:ext cx="1774825" cy="1371600"/>
            <a:chOff x="4450" y="0"/>
            <a:chExt cx="1118" cy="1104"/>
          </a:xfrm>
        </p:grpSpPr>
        <p:pic>
          <p:nvPicPr>
            <p:cNvPr id="11412" name="Picture 59" descr="CLOCK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4450" y="0"/>
              <a:ext cx="1118" cy="11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1413" name="AutoShape 60"/>
            <p:cNvSpPr>
              <a:spLocks noChangeArrowheads="1"/>
            </p:cNvSpPr>
            <p:nvPr/>
          </p:nvSpPr>
          <p:spPr bwMode="auto">
            <a:xfrm>
              <a:off x="4656" y="137"/>
              <a:ext cx="864" cy="775"/>
            </a:xfrm>
            <a:prstGeom prst="octagon">
              <a:avLst>
                <a:gd name="adj" fmla="val 29287"/>
              </a:avLst>
            </a:prstGeom>
            <a:noFill/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 algn="ctr" eaLnBrk="0" hangingPunct="0"/>
              <a:r>
                <a:rPr kumimoji="1" lang="en-US" sz="6600">
                  <a:solidFill>
                    <a:srgbClr val="FF3300"/>
                  </a:solidFill>
                </a:rPr>
                <a:t>26s </a:t>
              </a:r>
            </a:p>
          </p:txBody>
        </p:sp>
      </p:grpSp>
      <p:grpSp>
        <p:nvGrpSpPr>
          <p:cNvPr id="28" name="Group 61"/>
          <p:cNvGrpSpPr>
            <a:grpSpLocks/>
          </p:cNvGrpSpPr>
          <p:nvPr/>
        </p:nvGrpSpPr>
        <p:grpSpPr bwMode="auto">
          <a:xfrm>
            <a:off x="8739189" y="71438"/>
            <a:ext cx="1774825" cy="1371600"/>
            <a:chOff x="4450" y="0"/>
            <a:chExt cx="1118" cy="1104"/>
          </a:xfrm>
        </p:grpSpPr>
        <p:pic>
          <p:nvPicPr>
            <p:cNvPr id="11410" name="Picture 62" descr="CLOCK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4450" y="0"/>
              <a:ext cx="1118" cy="11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1411" name="AutoShape 63"/>
            <p:cNvSpPr>
              <a:spLocks noChangeArrowheads="1"/>
            </p:cNvSpPr>
            <p:nvPr/>
          </p:nvSpPr>
          <p:spPr bwMode="auto">
            <a:xfrm>
              <a:off x="4656" y="137"/>
              <a:ext cx="864" cy="775"/>
            </a:xfrm>
            <a:prstGeom prst="octagon">
              <a:avLst>
                <a:gd name="adj" fmla="val 29287"/>
              </a:avLst>
            </a:prstGeom>
            <a:noFill/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 algn="ctr" eaLnBrk="0" hangingPunct="0"/>
              <a:r>
                <a:rPr kumimoji="1" lang="en-US" sz="6600">
                  <a:solidFill>
                    <a:srgbClr val="FF3300"/>
                  </a:solidFill>
                </a:rPr>
                <a:t>27s </a:t>
              </a:r>
            </a:p>
          </p:txBody>
        </p:sp>
      </p:grpSp>
      <p:grpSp>
        <p:nvGrpSpPr>
          <p:cNvPr id="29" name="Group 64"/>
          <p:cNvGrpSpPr>
            <a:grpSpLocks/>
          </p:cNvGrpSpPr>
          <p:nvPr/>
        </p:nvGrpSpPr>
        <p:grpSpPr bwMode="auto">
          <a:xfrm>
            <a:off x="8739189" y="0"/>
            <a:ext cx="1774825" cy="1371600"/>
            <a:chOff x="4450" y="0"/>
            <a:chExt cx="1118" cy="1104"/>
          </a:xfrm>
        </p:grpSpPr>
        <p:pic>
          <p:nvPicPr>
            <p:cNvPr id="11408" name="Picture 65" descr="CLOCK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4450" y="0"/>
              <a:ext cx="1118" cy="11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1409" name="AutoShape 66"/>
            <p:cNvSpPr>
              <a:spLocks noChangeArrowheads="1"/>
            </p:cNvSpPr>
            <p:nvPr/>
          </p:nvSpPr>
          <p:spPr bwMode="auto">
            <a:xfrm>
              <a:off x="4656" y="137"/>
              <a:ext cx="864" cy="775"/>
            </a:xfrm>
            <a:prstGeom prst="octagon">
              <a:avLst>
                <a:gd name="adj" fmla="val 29287"/>
              </a:avLst>
            </a:prstGeom>
            <a:noFill/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 algn="ctr" eaLnBrk="0" hangingPunct="0"/>
              <a:r>
                <a:rPr kumimoji="1" lang="en-US" sz="6600">
                  <a:solidFill>
                    <a:srgbClr val="FF3300"/>
                  </a:solidFill>
                </a:rPr>
                <a:t>28s </a:t>
              </a:r>
            </a:p>
          </p:txBody>
        </p:sp>
      </p:grpSp>
      <p:grpSp>
        <p:nvGrpSpPr>
          <p:cNvPr id="30" name="Group 67"/>
          <p:cNvGrpSpPr>
            <a:grpSpLocks/>
          </p:cNvGrpSpPr>
          <p:nvPr/>
        </p:nvGrpSpPr>
        <p:grpSpPr bwMode="auto">
          <a:xfrm>
            <a:off x="8739189" y="0"/>
            <a:ext cx="1774825" cy="1371600"/>
            <a:chOff x="4450" y="0"/>
            <a:chExt cx="1118" cy="1104"/>
          </a:xfrm>
        </p:grpSpPr>
        <p:pic>
          <p:nvPicPr>
            <p:cNvPr id="11406" name="Picture 68" descr="CLOCK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4450" y="0"/>
              <a:ext cx="1118" cy="11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1407" name="AutoShape 69"/>
            <p:cNvSpPr>
              <a:spLocks noChangeArrowheads="1"/>
            </p:cNvSpPr>
            <p:nvPr/>
          </p:nvSpPr>
          <p:spPr bwMode="auto">
            <a:xfrm>
              <a:off x="4656" y="137"/>
              <a:ext cx="864" cy="775"/>
            </a:xfrm>
            <a:prstGeom prst="octagon">
              <a:avLst>
                <a:gd name="adj" fmla="val 29287"/>
              </a:avLst>
            </a:prstGeom>
            <a:noFill/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 algn="ctr" eaLnBrk="0" hangingPunct="0"/>
              <a:r>
                <a:rPr kumimoji="1" lang="en-US" sz="6600">
                  <a:solidFill>
                    <a:srgbClr val="FF3300"/>
                  </a:solidFill>
                </a:rPr>
                <a:t>29s </a:t>
              </a:r>
            </a:p>
          </p:txBody>
        </p:sp>
      </p:grpSp>
      <p:grpSp>
        <p:nvGrpSpPr>
          <p:cNvPr id="31" name="Group 70"/>
          <p:cNvGrpSpPr>
            <a:grpSpLocks/>
          </p:cNvGrpSpPr>
          <p:nvPr/>
        </p:nvGrpSpPr>
        <p:grpSpPr bwMode="auto">
          <a:xfrm>
            <a:off x="8739189" y="0"/>
            <a:ext cx="1774825" cy="1371600"/>
            <a:chOff x="3685" y="1840"/>
            <a:chExt cx="1118" cy="1104"/>
          </a:xfrm>
        </p:grpSpPr>
        <p:pic>
          <p:nvPicPr>
            <p:cNvPr id="11404" name="Picture 71" descr="CLOCK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3685" y="1840"/>
              <a:ext cx="1118" cy="11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1405" name="AutoShape 72"/>
            <p:cNvSpPr>
              <a:spLocks noChangeArrowheads="1"/>
            </p:cNvSpPr>
            <p:nvPr/>
          </p:nvSpPr>
          <p:spPr bwMode="auto">
            <a:xfrm>
              <a:off x="3820" y="1898"/>
              <a:ext cx="864" cy="775"/>
            </a:xfrm>
            <a:prstGeom prst="octagon">
              <a:avLst>
                <a:gd name="adj" fmla="val 29287"/>
              </a:avLst>
            </a:prstGeom>
            <a:noFill/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 algn="ctr" eaLnBrk="0" hangingPunct="0"/>
              <a:r>
                <a:rPr kumimoji="1" lang="en-US" sz="6600">
                  <a:solidFill>
                    <a:srgbClr val="FF3300"/>
                  </a:solidFill>
                </a:rPr>
                <a:t>30s </a:t>
              </a:r>
            </a:p>
          </p:txBody>
        </p:sp>
      </p:grpSp>
      <p:grpSp>
        <p:nvGrpSpPr>
          <p:cNvPr id="32" name="Group 28"/>
          <p:cNvGrpSpPr>
            <a:grpSpLocks/>
          </p:cNvGrpSpPr>
          <p:nvPr/>
        </p:nvGrpSpPr>
        <p:grpSpPr bwMode="auto">
          <a:xfrm>
            <a:off x="8739189" y="57150"/>
            <a:ext cx="1774825" cy="1371600"/>
            <a:chOff x="4450" y="0"/>
            <a:chExt cx="1118" cy="1104"/>
          </a:xfrm>
        </p:grpSpPr>
        <p:pic>
          <p:nvPicPr>
            <p:cNvPr id="11402" name="Picture 29" descr="CLOCK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4450" y="0"/>
              <a:ext cx="1118" cy="11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1403" name="AutoShape 30"/>
            <p:cNvSpPr>
              <a:spLocks noChangeArrowheads="1"/>
            </p:cNvSpPr>
            <p:nvPr/>
          </p:nvSpPr>
          <p:spPr bwMode="auto">
            <a:xfrm>
              <a:off x="4656" y="137"/>
              <a:ext cx="864" cy="775"/>
            </a:xfrm>
            <a:prstGeom prst="octagon">
              <a:avLst>
                <a:gd name="adj" fmla="val 29287"/>
              </a:avLst>
            </a:prstGeom>
            <a:noFill/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 algn="ctr" eaLnBrk="0" hangingPunct="0"/>
              <a:r>
                <a:rPr kumimoji="1" lang="en-US" sz="6600">
                  <a:solidFill>
                    <a:srgbClr val="FF3300"/>
                  </a:solidFill>
                </a:rPr>
                <a:t>31s </a:t>
              </a:r>
            </a:p>
          </p:txBody>
        </p:sp>
      </p:grpSp>
      <p:grpSp>
        <p:nvGrpSpPr>
          <p:cNvPr id="33" name="Group 31"/>
          <p:cNvGrpSpPr>
            <a:grpSpLocks/>
          </p:cNvGrpSpPr>
          <p:nvPr/>
        </p:nvGrpSpPr>
        <p:grpSpPr bwMode="auto">
          <a:xfrm>
            <a:off x="8747126" y="42863"/>
            <a:ext cx="1774825" cy="1371600"/>
            <a:chOff x="4450" y="0"/>
            <a:chExt cx="1118" cy="1104"/>
          </a:xfrm>
        </p:grpSpPr>
        <p:pic>
          <p:nvPicPr>
            <p:cNvPr id="11400" name="Picture 32" descr="CLOCK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4450" y="0"/>
              <a:ext cx="1118" cy="11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1401" name="AutoShape 33"/>
            <p:cNvSpPr>
              <a:spLocks noChangeArrowheads="1"/>
            </p:cNvSpPr>
            <p:nvPr/>
          </p:nvSpPr>
          <p:spPr bwMode="auto">
            <a:xfrm>
              <a:off x="4656" y="137"/>
              <a:ext cx="864" cy="775"/>
            </a:xfrm>
            <a:prstGeom prst="octagon">
              <a:avLst>
                <a:gd name="adj" fmla="val 29287"/>
              </a:avLst>
            </a:prstGeom>
            <a:noFill/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 algn="ctr" eaLnBrk="0" hangingPunct="0"/>
              <a:r>
                <a:rPr kumimoji="1" lang="en-US" sz="6600">
                  <a:solidFill>
                    <a:srgbClr val="FF3300"/>
                  </a:solidFill>
                </a:rPr>
                <a:t>32s </a:t>
              </a:r>
            </a:p>
          </p:txBody>
        </p:sp>
      </p:grpSp>
      <p:grpSp>
        <p:nvGrpSpPr>
          <p:cNvPr id="35" name="Group 34"/>
          <p:cNvGrpSpPr>
            <a:grpSpLocks/>
          </p:cNvGrpSpPr>
          <p:nvPr/>
        </p:nvGrpSpPr>
        <p:grpSpPr bwMode="auto">
          <a:xfrm>
            <a:off x="8747126" y="42863"/>
            <a:ext cx="1774825" cy="1371600"/>
            <a:chOff x="4450" y="0"/>
            <a:chExt cx="1118" cy="1104"/>
          </a:xfrm>
        </p:grpSpPr>
        <p:pic>
          <p:nvPicPr>
            <p:cNvPr id="11398" name="Picture 35" descr="CLOCK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4450" y="0"/>
              <a:ext cx="1118" cy="11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1399" name="AutoShape 36"/>
            <p:cNvSpPr>
              <a:spLocks noChangeArrowheads="1"/>
            </p:cNvSpPr>
            <p:nvPr/>
          </p:nvSpPr>
          <p:spPr bwMode="auto">
            <a:xfrm>
              <a:off x="4656" y="137"/>
              <a:ext cx="864" cy="775"/>
            </a:xfrm>
            <a:prstGeom prst="octagon">
              <a:avLst>
                <a:gd name="adj" fmla="val 29287"/>
              </a:avLst>
            </a:prstGeom>
            <a:noFill/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 algn="ctr" eaLnBrk="0" hangingPunct="0"/>
              <a:r>
                <a:rPr kumimoji="1" lang="en-US" sz="6600">
                  <a:solidFill>
                    <a:srgbClr val="FF3300"/>
                  </a:solidFill>
                </a:rPr>
                <a:t>33s </a:t>
              </a:r>
            </a:p>
          </p:txBody>
        </p:sp>
      </p:grpSp>
      <p:grpSp>
        <p:nvGrpSpPr>
          <p:cNvPr id="37" name="Group 37"/>
          <p:cNvGrpSpPr>
            <a:grpSpLocks/>
          </p:cNvGrpSpPr>
          <p:nvPr/>
        </p:nvGrpSpPr>
        <p:grpSpPr bwMode="auto">
          <a:xfrm>
            <a:off x="8758239" y="42863"/>
            <a:ext cx="1774825" cy="1371600"/>
            <a:chOff x="4450" y="0"/>
            <a:chExt cx="1118" cy="1104"/>
          </a:xfrm>
        </p:grpSpPr>
        <p:pic>
          <p:nvPicPr>
            <p:cNvPr id="11396" name="Picture 38" descr="CLOCK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4450" y="0"/>
              <a:ext cx="1118" cy="11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1397" name="AutoShape 39"/>
            <p:cNvSpPr>
              <a:spLocks noChangeArrowheads="1"/>
            </p:cNvSpPr>
            <p:nvPr/>
          </p:nvSpPr>
          <p:spPr bwMode="auto">
            <a:xfrm>
              <a:off x="4656" y="137"/>
              <a:ext cx="864" cy="775"/>
            </a:xfrm>
            <a:prstGeom prst="octagon">
              <a:avLst>
                <a:gd name="adj" fmla="val 29287"/>
              </a:avLst>
            </a:prstGeom>
            <a:noFill/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 algn="ctr" eaLnBrk="0" hangingPunct="0"/>
              <a:r>
                <a:rPr kumimoji="1" lang="en-US" sz="6600">
                  <a:solidFill>
                    <a:srgbClr val="FF3300"/>
                  </a:solidFill>
                </a:rPr>
                <a:t>34s </a:t>
              </a:r>
            </a:p>
          </p:txBody>
        </p:sp>
      </p:grpSp>
      <p:grpSp>
        <p:nvGrpSpPr>
          <p:cNvPr id="38" name="Group 40"/>
          <p:cNvGrpSpPr>
            <a:grpSpLocks/>
          </p:cNvGrpSpPr>
          <p:nvPr/>
        </p:nvGrpSpPr>
        <p:grpSpPr bwMode="auto">
          <a:xfrm>
            <a:off x="8747126" y="42863"/>
            <a:ext cx="1774825" cy="1371600"/>
            <a:chOff x="4450" y="0"/>
            <a:chExt cx="1118" cy="1104"/>
          </a:xfrm>
        </p:grpSpPr>
        <p:pic>
          <p:nvPicPr>
            <p:cNvPr id="11394" name="Picture 41" descr="CLOCK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4450" y="0"/>
              <a:ext cx="1118" cy="11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1395" name="AutoShape 42"/>
            <p:cNvSpPr>
              <a:spLocks noChangeArrowheads="1"/>
            </p:cNvSpPr>
            <p:nvPr/>
          </p:nvSpPr>
          <p:spPr bwMode="auto">
            <a:xfrm>
              <a:off x="4656" y="137"/>
              <a:ext cx="864" cy="775"/>
            </a:xfrm>
            <a:prstGeom prst="octagon">
              <a:avLst>
                <a:gd name="adj" fmla="val 29287"/>
              </a:avLst>
            </a:prstGeom>
            <a:noFill/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 algn="ctr" eaLnBrk="0" hangingPunct="0"/>
              <a:r>
                <a:rPr kumimoji="1" lang="en-US" sz="6600">
                  <a:solidFill>
                    <a:srgbClr val="FF3300"/>
                  </a:solidFill>
                </a:rPr>
                <a:t>35s </a:t>
              </a:r>
            </a:p>
          </p:txBody>
        </p:sp>
      </p:grpSp>
      <p:grpSp>
        <p:nvGrpSpPr>
          <p:cNvPr id="39" name="Group 43"/>
          <p:cNvGrpSpPr>
            <a:grpSpLocks/>
          </p:cNvGrpSpPr>
          <p:nvPr/>
        </p:nvGrpSpPr>
        <p:grpSpPr bwMode="auto">
          <a:xfrm>
            <a:off x="8747126" y="42863"/>
            <a:ext cx="1774825" cy="1371600"/>
            <a:chOff x="4450" y="0"/>
            <a:chExt cx="1118" cy="1104"/>
          </a:xfrm>
        </p:grpSpPr>
        <p:pic>
          <p:nvPicPr>
            <p:cNvPr id="11392" name="Picture 44" descr="CLOCK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4450" y="0"/>
              <a:ext cx="1118" cy="11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1393" name="AutoShape 45"/>
            <p:cNvSpPr>
              <a:spLocks noChangeArrowheads="1"/>
            </p:cNvSpPr>
            <p:nvPr/>
          </p:nvSpPr>
          <p:spPr bwMode="auto">
            <a:xfrm>
              <a:off x="4656" y="137"/>
              <a:ext cx="864" cy="775"/>
            </a:xfrm>
            <a:prstGeom prst="octagon">
              <a:avLst>
                <a:gd name="adj" fmla="val 29287"/>
              </a:avLst>
            </a:prstGeom>
            <a:noFill/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 algn="ctr" eaLnBrk="0" hangingPunct="0"/>
              <a:r>
                <a:rPr kumimoji="1" lang="en-US" sz="6600">
                  <a:solidFill>
                    <a:srgbClr val="FF3300"/>
                  </a:solidFill>
                </a:rPr>
                <a:t>36s </a:t>
              </a:r>
            </a:p>
          </p:txBody>
        </p:sp>
      </p:grpSp>
      <p:grpSp>
        <p:nvGrpSpPr>
          <p:cNvPr id="40" name="Group 46"/>
          <p:cNvGrpSpPr>
            <a:grpSpLocks/>
          </p:cNvGrpSpPr>
          <p:nvPr/>
        </p:nvGrpSpPr>
        <p:grpSpPr bwMode="auto">
          <a:xfrm>
            <a:off x="8747126" y="42863"/>
            <a:ext cx="1774825" cy="1371600"/>
            <a:chOff x="4450" y="0"/>
            <a:chExt cx="1118" cy="1104"/>
          </a:xfrm>
        </p:grpSpPr>
        <p:pic>
          <p:nvPicPr>
            <p:cNvPr id="11390" name="Picture 47" descr="CLOCK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4450" y="0"/>
              <a:ext cx="1118" cy="11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1391" name="AutoShape 48"/>
            <p:cNvSpPr>
              <a:spLocks noChangeArrowheads="1"/>
            </p:cNvSpPr>
            <p:nvPr/>
          </p:nvSpPr>
          <p:spPr bwMode="auto">
            <a:xfrm>
              <a:off x="4656" y="137"/>
              <a:ext cx="864" cy="775"/>
            </a:xfrm>
            <a:prstGeom prst="octagon">
              <a:avLst>
                <a:gd name="adj" fmla="val 29287"/>
              </a:avLst>
            </a:prstGeom>
            <a:noFill/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 algn="ctr" eaLnBrk="0" hangingPunct="0"/>
              <a:r>
                <a:rPr kumimoji="1" lang="en-US" sz="6600">
                  <a:solidFill>
                    <a:srgbClr val="FF3300"/>
                  </a:solidFill>
                </a:rPr>
                <a:t>37s </a:t>
              </a:r>
            </a:p>
          </p:txBody>
        </p:sp>
      </p:grpSp>
      <p:grpSp>
        <p:nvGrpSpPr>
          <p:cNvPr id="41" name="Group 49"/>
          <p:cNvGrpSpPr>
            <a:grpSpLocks/>
          </p:cNvGrpSpPr>
          <p:nvPr/>
        </p:nvGrpSpPr>
        <p:grpSpPr bwMode="auto">
          <a:xfrm>
            <a:off x="8747126" y="42863"/>
            <a:ext cx="1774825" cy="1371600"/>
            <a:chOff x="4450" y="0"/>
            <a:chExt cx="1118" cy="1104"/>
          </a:xfrm>
        </p:grpSpPr>
        <p:pic>
          <p:nvPicPr>
            <p:cNvPr id="11388" name="Picture 50" descr="CLOCK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4450" y="0"/>
              <a:ext cx="1118" cy="11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1389" name="AutoShape 51"/>
            <p:cNvSpPr>
              <a:spLocks noChangeArrowheads="1"/>
            </p:cNvSpPr>
            <p:nvPr/>
          </p:nvSpPr>
          <p:spPr bwMode="auto">
            <a:xfrm>
              <a:off x="4656" y="137"/>
              <a:ext cx="864" cy="775"/>
            </a:xfrm>
            <a:prstGeom prst="octagon">
              <a:avLst>
                <a:gd name="adj" fmla="val 29287"/>
              </a:avLst>
            </a:prstGeom>
            <a:noFill/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 algn="ctr" eaLnBrk="0" hangingPunct="0"/>
              <a:r>
                <a:rPr kumimoji="1" lang="en-US" sz="6600">
                  <a:solidFill>
                    <a:srgbClr val="FF3300"/>
                  </a:solidFill>
                </a:rPr>
                <a:t>38s </a:t>
              </a:r>
            </a:p>
          </p:txBody>
        </p:sp>
      </p:grpSp>
      <p:grpSp>
        <p:nvGrpSpPr>
          <p:cNvPr id="42" name="Group 52"/>
          <p:cNvGrpSpPr>
            <a:grpSpLocks/>
          </p:cNvGrpSpPr>
          <p:nvPr/>
        </p:nvGrpSpPr>
        <p:grpSpPr bwMode="auto">
          <a:xfrm>
            <a:off x="8747126" y="42863"/>
            <a:ext cx="1774825" cy="1371600"/>
            <a:chOff x="4450" y="0"/>
            <a:chExt cx="1118" cy="1104"/>
          </a:xfrm>
        </p:grpSpPr>
        <p:pic>
          <p:nvPicPr>
            <p:cNvPr id="11386" name="Picture 53" descr="CLOCK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4450" y="0"/>
              <a:ext cx="1118" cy="11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1387" name="AutoShape 54"/>
            <p:cNvSpPr>
              <a:spLocks noChangeArrowheads="1"/>
            </p:cNvSpPr>
            <p:nvPr/>
          </p:nvSpPr>
          <p:spPr bwMode="auto">
            <a:xfrm>
              <a:off x="4656" y="137"/>
              <a:ext cx="864" cy="775"/>
            </a:xfrm>
            <a:prstGeom prst="octagon">
              <a:avLst>
                <a:gd name="adj" fmla="val 29287"/>
              </a:avLst>
            </a:prstGeom>
            <a:noFill/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 algn="ctr" eaLnBrk="0" hangingPunct="0"/>
              <a:r>
                <a:rPr kumimoji="1" lang="en-US" sz="6600">
                  <a:solidFill>
                    <a:srgbClr val="FF3300"/>
                  </a:solidFill>
                </a:rPr>
                <a:t>39s </a:t>
              </a:r>
            </a:p>
          </p:txBody>
        </p:sp>
      </p:grpSp>
      <p:grpSp>
        <p:nvGrpSpPr>
          <p:cNvPr id="44" name="Group 55"/>
          <p:cNvGrpSpPr>
            <a:grpSpLocks/>
          </p:cNvGrpSpPr>
          <p:nvPr/>
        </p:nvGrpSpPr>
        <p:grpSpPr bwMode="auto">
          <a:xfrm>
            <a:off x="8747126" y="42863"/>
            <a:ext cx="1774825" cy="1371600"/>
            <a:chOff x="4450" y="0"/>
            <a:chExt cx="1118" cy="1104"/>
          </a:xfrm>
        </p:grpSpPr>
        <p:pic>
          <p:nvPicPr>
            <p:cNvPr id="11384" name="Picture 56" descr="CLOCK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4450" y="0"/>
              <a:ext cx="1118" cy="11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1385" name="AutoShape 57"/>
            <p:cNvSpPr>
              <a:spLocks noChangeArrowheads="1"/>
            </p:cNvSpPr>
            <p:nvPr/>
          </p:nvSpPr>
          <p:spPr bwMode="auto">
            <a:xfrm>
              <a:off x="4656" y="137"/>
              <a:ext cx="864" cy="775"/>
            </a:xfrm>
            <a:prstGeom prst="octagon">
              <a:avLst>
                <a:gd name="adj" fmla="val 29287"/>
              </a:avLst>
            </a:prstGeom>
            <a:noFill/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 algn="ctr" eaLnBrk="0" hangingPunct="0"/>
              <a:r>
                <a:rPr kumimoji="1" lang="en-US" sz="6600">
                  <a:solidFill>
                    <a:srgbClr val="FF3300"/>
                  </a:solidFill>
                </a:rPr>
                <a:t>40s </a:t>
              </a:r>
            </a:p>
          </p:txBody>
        </p:sp>
      </p:grpSp>
      <p:sp>
        <p:nvSpPr>
          <p:cNvPr id="202" name="7-Point Star 201"/>
          <p:cNvSpPr/>
          <p:nvPr/>
        </p:nvSpPr>
        <p:spPr>
          <a:xfrm>
            <a:off x="8667750" y="-214313"/>
            <a:ext cx="2000250" cy="1643063"/>
          </a:xfrm>
          <a:prstGeom prst="star7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0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BẮT ĐẦU</a:t>
            </a:r>
          </a:p>
        </p:txBody>
      </p:sp>
      <p:sp>
        <p:nvSpPr>
          <p:cNvPr id="203" name="7-Point Star 202"/>
          <p:cNvSpPr/>
          <p:nvPr/>
        </p:nvSpPr>
        <p:spPr>
          <a:xfrm>
            <a:off x="8667750" y="-214313"/>
            <a:ext cx="2000250" cy="1643063"/>
          </a:xfrm>
          <a:prstGeom prst="star7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0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HẾT GIỜ</a:t>
            </a:r>
          </a:p>
        </p:txBody>
      </p:sp>
    </p:spTree>
    <p:extLst>
      <p:ext uri="{BB962C8B-B14F-4D97-AF65-F5344CB8AC3E}">
        <p14:creationId xmlns:p14="http://schemas.microsoft.com/office/powerpoint/2010/main" val="358449138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2560320" y="1894112"/>
            <a:ext cx="6897188" cy="2495007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3200" b="1" i="1" dirty="0" smtClean="0">
                <a:solidFill>
                  <a:srgbClr val="00B050"/>
                </a:solidFill>
                <a:latin typeface="+mj-lt"/>
              </a:rPr>
              <a:t>Hướng dẫn về nhà</a:t>
            </a:r>
          </a:p>
          <a:p>
            <a:r>
              <a:rPr lang="en-US" sz="32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2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32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kỹ</a:t>
            </a:r>
            <a:r>
              <a:rPr lang="en-US" sz="32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32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2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 kiến thức của bài</a:t>
            </a:r>
            <a:endParaRPr lang="en-US" sz="3200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2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2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32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2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32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200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74,76/SGK/89</a:t>
            </a:r>
            <a:endParaRPr lang="en-US" sz="3200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2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2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Chuẩn</a:t>
            </a:r>
            <a:r>
              <a:rPr lang="en-US" sz="32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sz="32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32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32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tiếp</a:t>
            </a:r>
            <a:r>
              <a:rPr lang="en-US" sz="32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endParaRPr lang="en-US" sz="3200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461167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290601" cy="9864183"/>
          </a:xfrm>
          <a:prstGeom prst="rect">
            <a:avLst/>
          </a:prstGeom>
        </p:spPr>
      </p:pic>
      <p:pic>
        <p:nvPicPr>
          <p:cNvPr id="7" name="ngdung">
            <a:extLst>
              <a:ext uri="{FF2B5EF4-FFF2-40B4-BE49-F238E27FC236}">
                <a16:creationId xmlns:a16="http://schemas.microsoft.com/office/drawing/2014/main" xmlns="" id="{97351C5B-F110-4AF2-BF84-EDE3C290C3F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6510" y="3432271"/>
            <a:ext cx="4318979" cy="2949862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535105" y="608140"/>
            <a:ext cx="11480893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VƯỢT CHƯỚNG NGẠI VẬT</a:t>
            </a:r>
            <a:endParaRPr lang="en-US" sz="66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689188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0" y="36071"/>
            <a:ext cx="24384000" cy="9861326"/>
            <a:chOff x="152400" y="158974"/>
            <a:chExt cx="24384000" cy="9861326"/>
          </a:xfrm>
        </p:grpSpPr>
        <p:grpSp>
          <p:nvGrpSpPr>
            <p:cNvPr id="17" name="CẤM BUÔN BÁN, CẤM REUP">
              <a:extLst>
                <a:ext uri="{FF2B5EF4-FFF2-40B4-BE49-F238E27FC236}">
                  <a16:creationId xmlns:a16="http://schemas.microsoft.com/office/drawing/2014/main" xmlns="" id="{A771E4F9-3621-4EF0-8FFB-115BC918F0F9}"/>
                </a:ext>
              </a:extLst>
            </p:cNvPr>
            <p:cNvGrpSpPr/>
            <p:nvPr/>
          </p:nvGrpSpPr>
          <p:grpSpPr>
            <a:xfrm>
              <a:off x="152400" y="158974"/>
              <a:ext cx="24384000" cy="6851394"/>
              <a:chOff x="-19812000" y="181103"/>
              <a:chExt cx="24384000" cy="6851394"/>
            </a:xfrm>
          </p:grpSpPr>
          <p:pic>
            <p:nvPicPr>
              <p:cNvPr id="19" name="Picture 18">
                <a:extLst>
                  <a:ext uri="{FF2B5EF4-FFF2-40B4-BE49-F238E27FC236}">
                    <a16:creationId xmlns:a16="http://schemas.microsoft.com/office/drawing/2014/main" xmlns="" id="{35CB0125-D3AC-4EAA-805B-8C88E39541E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flipH="1">
                <a:off x="-19812000" y="181103"/>
                <a:ext cx="12192000" cy="6851394"/>
              </a:xfrm>
              <a:prstGeom prst="rect">
                <a:avLst/>
              </a:prstGeom>
            </p:spPr>
          </p:pic>
          <p:pic>
            <p:nvPicPr>
              <p:cNvPr id="22" name="Picture 21">
                <a:extLst>
                  <a:ext uri="{FF2B5EF4-FFF2-40B4-BE49-F238E27FC236}">
                    <a16:creationId xmlns:a16="http://schemas.microsoft.com/office/drawing/2014/main" xmlns="" id="{0B04F04D-57C6-472E-BA7F-CA90CF09180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flipH="1">
                <a:off x="-7620000" y="181103"/>
                <a:ext cx="12192000" cy="6851394"/>
              </a:xfrm>
              <a:prstGeom prst="rect">
                <a:avLst/>
              </a:prstGeom>
            </p:spPr>
          </p:pic>
        </p:grpSp>
        <p:pic>
          <p:nvPicPr>
            <p:cNvPr id="23" name="ĐC SHARE MIỄN PHÍ BỞI NK POWERSKILLS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82857" y="8183884"/>
              <a:ext cx="12257011" cy="1836416"/>
            </a:xfrm>
            <a:prstGeom prst="rect">
              <a:avLst/>
            </a:prstGeom>
          </p:spPr>
        </p:pic>
      </p:grpSp>
      <p:pic>
        <p:nvPicPr>
          <p:cNvPr id="7" name="Vào http://fb.com/nkpowerskills tải game miễn phí">
            <a:extLst>
              <a:ext uri="{FF2B5EF4-FFF2-40B4-BE49-F238E27FC236}">
                <a16:creationId xmlns:a16="http://schemas.microsoft.com/office/drawing/2014/main" xmlns="" id="{97351C5B-F110-4AF2-BF84-EDE3C290C3F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071" y="4308212"/>
            <a:ext cx="3040743" cy="2076827"/>
          </a:xfrm>
          <a:prstGeom prst="rect">
            <a:avLst/>
          </a:prstGeom>
        </p:spPr>
      </p:pic>
      <p:pic>
        <p:nvPicPr>
          <p:cNvPr id="5124" name="ĐC SHARE MIỄN PHÍ BỞI NK POWERSKILLS" descr="Download Software Development Services - Covent Garden PNG Image ...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54891" y="2225994"/>
            <a:ext cx="2082218" cy="2082218"/>
          </a:xfrm>
          <a:prstGeom prst="rect">
            <a:avLst/>
          </a:prstGeom>
          <a:noFill/>
          <a:effectLst>
            <a:glow rad="228600">
              <a:schemeClr val="accent2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CẤM BUÔN BÁN, CẤM REUP">
            <a:extLst>
              <a:ext uri="{FF2B5EF4-FFF2-40B4-BE49-F238E27FC236}">
                <a16:creationId xmlns:a16="http://schemas.microsoft.com/office/drawing/2014/main" xmlns="" id="{C3B0B4C0-EF19-4ECD-A454-77453237E8FD}"/>
              </a:ext>
            </a:extLst>
          </p:cNvPr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03177" y="4752392"/>
            <a:ext cx="3524192" cy="1632647"/>
          </a:xfrm>
          <a:prstGeom prst="rect">
            <a:avLst/>
          </a:prstGeom>
        </p:spPr>
      </p:pic>
      <p:pic>
        <p:nvPicPr>
          <p:cNvPr id="11" name="Vào http://fb.com/nkpowerskills tải game miễn phí">
            <a:hlinkClick r:id="rId7" action="ppaction://hlinksldjump"/>
            <a:extLst>
              <a:ext uri="{FF2B5EF4-FFF2-40B4-BE49-F238E27FC236}">
                <a16:creationId xmlns:a16="http://schemas.microsoft.com/office/drawing/2014/main" xmlns="" id="{480BD20A-4EA3-4057-B30A-41708969BBC4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432056">
            <a:off x="19712254" y="5037483"/>
            <a:ext cx="1025400" cy="10624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01981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51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35" presetClass="pat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1.11111E-6 L -1 -1.11111E-6 " pathEditMode="relative" rAng="0" ptsTypes="AA">
                                      <p:cBhvr>
                                        <p:cTn id="19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0000" y="0"/>
                                    </p:animMotion>
                                  </p:childTnLst>
                                </p:cTn>
                              </p:par>
                              <p:par>
                                <p:cTn id="20" presetID="35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2.96296E-6 L -1 -2.96296E-6 " pathEditMode="relative" rAng="0" ptsTypes="AA">
                                      <p:cBhvr>
                                        <p:cTn id="21" dur="3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0000" y="0"/>
                                    </p:animMotion>
                                  </p:childTnLst>
                                </p:cTn>
                              </p:par>
                              <p:par>
                                <p:cTn id="22" presetID="35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2.96296E-6 L -1 -2.96296E-6 " pathEditMode="relative" rAng="0" ptsTypes="AA">
                                      <p:cBhvr>
                                        <p:cTn id="23" dur="3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000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24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" name="Group 30">
            <a:extLst>
              <a:ext uri="{FF2B5EF4-FFF2-40B4-BE49-F238E27FC236}">
                <a16:creationId xmlns:a16="http://schemas.microsoft.com/office/drawing/2014/main" xmlns="" id="{A771E4F9-3621-4EF0-8FFB-115BC918F0F9}"/>
              </a:ext>
            </a:extLst>
          </p:cNvPr>
          <p:cNvGrpSpPr/>
          <p:nvPr/>
        </p:nvGrpSpPr>
        <p:grpSpPr>
          <a:xfrm>
            <a:off x="0" y="6574"/>
            <a:ext cx="24384000" cy="6851394"/>
            <a:chOff x="-19812000" y="181103"/>
            <a:chExt cx="24384000" cy="6851394"/>
          </a:xfrm>
        </p:grpSpPr>
        <p:pic>
          <p:nvPicPr>
            <p:cNvPr id="32" name="Picture 31">
              <a:extLst>
                <a:ext uri="{FF2B5EF4-FFF2-40B4-BE49-F238E27FC236}">
                  <a16:creationId xmlns:a16="http://schemas.microsoft.com/office/drawing/2014/main" xmlns="" id="{35CB0125-D3AC-4EAA-805B-8C88E39541E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-19812000" y="181103"/>
              <a:ext cx="12192000" cy="6851394"/>
            </a:xfrm>
            <a:prstGeom prst="rect">
              <a:avLst/>
            </a:prstGeom>
          </p:spPr>
        </p:pic>
        <p:pic>
          <p:nvPicPr>
            <p:cNvPr id="33" name="Picture 32">
              <a:extLst>
                <a:ext uri="{FF2B5EF4-FFF2-40B4-BE49-F238E27FC236}">
                  <a16:creationId xmlns:a16="http://schemas.microsoft.com/office/drawing/2014/main" xmlns="" id="{0B04F04D-57C6-472E-BA7F-CA90CF09180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-7620000" y="181103"/>
              <a:ext cx="12192000" cy="6851394"/>
            </a:xfrm>
            <a:prstGeom prst="rect">
              <a:avLst/>
            </a:prstGeom>
          </p:spPr>
        </p:pic>
      </p:grpSp>
      <p:pic>
        <p:nvPicPr>
          <p:cNvPr id="8" name="ngdung">
            <a:extLst>
              <a:ext uri="{FF2B5EF4-FFF2-40B4-BE49-F238E27FC236}">
                <a16:creationId xmlns:a16="http://schemas.microsoft.com/office/drawing/2014/main" xmlns="" id="{97351C5B-F110-4AF2-BF84-EDE3C290C3F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071" y="4308212"/>
            <a:ext cx="3040743" cy="2076827"/>
          </a:xfrm>
          <a:prstGeom prst="rect">
            <a:avLst/>
          </a:prstGeom>
        </p:spPr>
      </p:pic>
      <p:pic>
        <p:nvPicPr>
          <p:cNvPr id="9" name="CAUDI">
            <a:extLst>
              <a:ext uri="{FF2B5EF4-FFF2-40B4-BE49-F238E27FC236}">
                <a16:creationId xmlns:a16="http://schemas.microsoft.com/office/drawing/2014/main" xmlns="" id="{C3B0B4C0-EF19-4ECD-A454-77453237E8FD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0010" y="4884818"/>
            <a:ext cx="3524192" cy="1632647"/>
          </a:xfrm>
          <a:prstGeom prst="rect">
            <a:avLst/>
          </a:prstGeom>
        </p:spPr>
      </p:pic>
      <p:sp>
        <p:nvSpPr>
          <p:cNvPr id="19" name="Rectangle 18"/>
          <p:cNvSpPr/>
          <p:nvPr/>
        </p:nvSpPr>
        <p:spPr>
          <a:xfrm>
            <a:off x="719073" y="552709"/>
            <a:ext cx="10500851" cy="3716593"/>
          </a:xfrm>
          <a:prstGeom prst="rect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Rectangle 19"/>
          <p:cNvSpPr/>
          <p:nvPr/>
        </p:nvSpPr>
        <p:spPr>
          <a:xfrm>
            <a:off x="6536121" y="4424830"/>
            <a:ext cx="4683803" cy="602673"/>
          </a:xfrm>
          <a:prstGeom prst="rect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200" b="1" dirty="0" smtClean="0">
                <a:latin typeface="+mj-lt"/>
              </a:rPr>
              <a:t>C.a = b</a:t>
            </a:r>
            <a:endParaRPr lang="en-US" sz="3200" b="1" dirty="0">
              <a:latin typeface="+mj-lt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741294" y="5507742"/>
            <a:ext cx="4683803" cy="602673"/>
          </a:xfrm>
          <a:prstGeom prst="rect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200" b="1" dirty="0" smtClean="0">
                <a:solidFill>
                  <a:schemeClr val="bg1"/>
                </a:solidFill>
                <a:latin typeface="+mj-lt"/>
              </a:rPr>
              <a:t>B.a&gt;b</a:t>
            </a:r>
            <a:endParaRPr lang="en-US" sz="3200" b="1" dirty="0">
              <a:latin typeface="+mj-lt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6536121" y="5507743"/>
            <a:ext cx="4683803" cy="602673"/>
          </a:xfrm>
          <a:prstGeom prst="rect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200" b="1" dirty="0" smtClean="0">
                <a:solidFill>
                  <a:schemeClr val="bg1"/>
                </a:solidFill>
                <a:latin typeface="+mj-lt"/>
              </a:rPr>
              <a:t>D.Cả A,B,C đều sai </a:t>
            </a:r>
            <a:endParaRPr lang="en-US" sz="3200" b="1" dirty="0">
              <a:latin typeface="+mj-lt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719073" y="4472912"/>
            <a:ext cx="4683803" cy="602673"/>
          </a:xfrm>
          <a:prstGeom prst="rect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200" b="1" dirty="0" smtClean="0">
                <a:solidFill>
                  <a:schemeClr val="bg1"/>
                </a:solidFill>
                <a:latin typeface="+mj-lt"/>
              </a:rPr>
              <a:t>A.a &lt; b</a:t>
            </a:r>
            <a:endParaRPr lang="en-US" sz="3200" b="1" dirty="0">
              <a:latin typeface="+mj-lt"/>
            </a:endParaRPr>
          </a:p>
        </p:txBody>
      </p:sp>
      <p:pic>
        <p:nvPicPr>
          <p:cNvPr id="24" name="Picture 6" descr="Káº¿t quáº£ hÃ¬nh áº£nh cho right wrong tick icon"/>
          <p:cNvPicPr>
            <a:picLocks noChangeAspect="1" noChangeArrowheads="1"/>
          </p:cNvPicPr>
          <p:nvPr/>
        </p:nvPicPr>
        <p:blipFill rotWithShape="1"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67" t="18657" r="55100" b="30178"/>
          <a:stretch/>
        </p:blipFill>
        <p:spPr bwMode="auto">
          <a:xfrm>
            <a:off x="4908829" y="4172335"/>
            <a:ext cx="1092200" cy="1106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6" descr="Káº¿t quáº£ hÃ¬nh áº£nh cho right wrong tick icon"/>
          <p:cNvPicPr>
            <a:picLocks noChangeAspect="1" noChangeArrowheads="1"/>
          </p:cNvPicPr>
          <p:nvPr/>
        </p:nvPicPr>
        <p:blipFill rotWithShape="1"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67" t="18657" r="55100" b="30178"/>
          <a:stretch/>
        </p:blipFill>
        <p:spPr bwMode="auto">
          <a:xfrm>
            <a:off x="10531422" y="5272794"/>
            <a:ext cx="1092200" cy="1106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6" descr="Káº¿t quáº£ hÃ¬nh áº£nh cho right wrong tick icon"/>
          <p:cNvPicPr>
            <a:picLocks noChangeAspect="1" noChangeArrowheads="1"/>
          </p:cNvPicPr>
          <p:nvPr/>
        </p:nvPicPr>
        <p:blipFill rotWithShape="1"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67" t="18657" r="55100" b="30178"/>
          <a:stretch/>
        </p:blipFill>
        <p:spPr bwMode="auto">
          <a:xfrm>
            <a:off x="4796344" y="5166515"/>
            <a:ext cx="1092200" cy="1106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6" descr="Káº¿t quáº£ hÃ¬nh áº£nh cho right wrong tick icon"/>
          <p:cNvPicPr>
            <a:picLocks noChangeAspect="1" noChangeArrowheads="1"/>
          </p:cNvPicPr>
          <p:nvPr/>
        </p:nvPicPr>
        <p:blipFill rotWithShape="1"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149" t="18843" r="5517" b="28298"/>
          <a:stretch/>
        </p:blipFill>
        <p:spPr bwMode="auto">
          <a:xfrm>
            <a:off x="10562715" y="4115957"/>
            <a:ext cx="1339598" cy="11773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068161" y="1315211"/>
            <a:ext cx="4431406" cy="44314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9" name="TextBox 28"/>
          <p:cNvSpPr txBox="1"/>
          <p:nvPr/>
        </p:nvSpPr>
        <p:spPr>
          <a:xfrm>
            <a:off x="802878" y="632930"/>
            <a:ext cx="1022371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 b="1" dirty="0" smtClean="0">
                <a:solidFill>
                  <a:schemeClr val="bg1"/>
                </a:solidFill>
                <a:latin typeface="+mj-lt"/>
              </a:rPr>
              <a:t>Câu 1:</a:t>
            </a:r>
            <a:r>
              <a:rPr lang="en-US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Nếu</a:t>
            </a:r>
            <a:r>
              <a:rPr 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 + c = b + c </a:t>
            </a:r>
            <a:r>
              <a:rPr lang="en-US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pic>
        <p:nvPicPr>
          <p:cNvPr id="30" name="CAUDI">
            <a:extLst>
              <a:ext uri="{FF2B5EF4-FFF2-40B4-BE49-F238E27FC236}">
                <a16:creationId xmlns:a16="http://schemas.microsoft.com/office/drawing/2014/main" xmlns="" id="{C3B0B4C0-EF19-4ECD-A454-77453237E8FD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15874" y="3590124"/>
            <a:ext cx="4004306" cy="3163824"/>
          </a:xfrm>
          <a:prstGeom prst="rect">
            <a:avLst/>
          </a:prstGeom>
        </p:spPr>
      </p:pic>
      <p:pic>
        <p:nvPicPr>
          <p:cNvPr id="34" name="c2 2">
            <a:hlinkClick r:id="rId9" action="ppaction://hlinksldjump"/>
            <a:extLst>
              <a:ext uri="{FF2B5EF4-FFF2-40B4-BE49-F238E27FC236}">
                <a16:creationId xmlns:a16="http://schemas.microsoft.com/office/drawing/2014/main" xmlns="" id="{A5E21DA6-4E2A-4ACC-8623-37530437A8A3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86541" y="4683009"/>
            <a:ext cx="1286109" cy="13834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158864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" name="Group 30">
            <a:extLst>
              <a:ext uri="{FF2B5EF4-FFF2-40B4-BE49-F238E27FC236}">
                <a16:creationId xmlns:a16="http://schemas.microsoft.com/office/drawing/2014/main" xmlns="" id="{A771E4F9-3621-4EF0-8FFB-115BC918F0F9}"/>
              </a:ext>
            </a:extLst>
          </p:cNvPr>
          <p:cNvGrpSpPr/>
          <p:nvPr/>
        </p:nvGrpSpPr>
        <p:grpSpPr>
          <a:xfrm>
            <a:off x="0" y="6574"/>
            <a:ext cx="24384000" cy="6851394"/>
            <a:chOff x="-19812000" y="181103"/>
            <a:chExt cx="24384000" cy="6851394"/>
          </a:xfrm>
        </p:grpSpPr>
        <p:pic>
          <p:nvPicPr>
            <p:cNvPr id="32" name="Picture 31">
              <a:extLst>
                <a:ext uri="{FF2B5EF4-FFF2-40B4-BE49-F238E27FC236}">
                  <a16:creationId xmlns:a16="http://schemas.microsoft.com/office/drawing/2014/main" xmlns="" id="{35CB0125-D3AC-4EAA-805B-8C88E39541E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-19812000" y="181103"/>
              <a:ext cx="12192000" cy="6851394"/>
            </a:xfrm>
            <a:prstGeom prst="rect">
              <a:avLst/>
            </a:prstGeom>
          </p:spPr>
        </p:pic>
        <p:pic>
          <p:nvPicPr>
            <p:cNvPr id="33" name="Picture 32">
              <a:extLst>
                <a:ext uri="{FF2B5EF4-FFF2-40B4-BE49-F238E27FC236}">
                  <a16:creationId xmlns:a16="http://schemas.microsoft.com/office/drawing/2014/main" xmlns="" id="{0B04F04D-57C6-472E-BA7F-CA90CF09180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-7620000" y="181103"/>
              <a:ext cx="12192000" cy="6851394"/>
            </a:xfrm>
            <a:prstGeom prst="rect">
              <a:avLst/>
            </a:prstGeom>
          </p:spPr>
        </p:pic>
      </p:grpSp>
      <p:pic>
        <p:nvPicPr>
          <p:cNvPr id="8" name="ngdung">
            <a:extLst>
              <a:ext uri="{FF2B5EF4-FFF2-40B4-BE49-F238E27FC236}">
                <a16:creationId xmlns:a16="http://schemas.microsoft.com/office/drawing/2014/main" xmlns="" id="{97351C5B-F110-4AF2-BF84-EDE3C290C3F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071" y="4308212"/>
            <a:ext cx="3040743" cy="2076827"/>
          </a:xfrm>
          <a:prstGeom prst="rect">
            <a:avLst/>
          </a:prstGeom>
        </p:spPr>
      </p:pic>
      <p:pic>
        <p:nvPicPr>
          <p:cNvPr id="9" name="CAUDI">
            <a:extLst>
              <a:ext uri="{FF2B5EF4-FFF2-40B4-BE49-F238E27FC236}">
                <a16:creationId xmlns:a16="http://schemas.microsoft.com/office/drawing/2014/main" xmlns="" id="{C3B0B4C0-EF19-4ECD-A454-77453237E8F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3148" y="3640670"/>
            <a:ext cx="4008452" cy="3167098"/>
          </a:xfrm>
          <a:prstGeom prst="rect">
            <a:avLst/>
          </a:prstGeom>
        </p:spPr>
      </p:pic>
      <p:sp>
        <p:nvSpPr>
          <p:cNvPr id="19" name="Rectangle 18"/>
          <p:cNvSpPr/>
          <p:nvPr/>
        </p:nvSpPr>
        <p:spPr>
          <a:xfrm>
            <a:off x="719073" y="552709"/>
            <a:ext cx="10500851" cy="3716593"/>
          </a:xfrm>
          <a:prstGeom prst="rect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Rectangle 19"/>
          <p:cNvSpPr/>
          <p:nvPr/>
        </p:nvSpPr>
        <p:spPr>
          <a:xfrm>
            <a:off x="6536121" y="4424830"/>
            <a:ext cx="4683803" cy="602673"/>
          </a:xfrm>
          <a:prstGeom prst="rect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200" b="1" dirty="0" smtClean="0">
                <a:solidFill>
                  <a:schemeClr val="bg1"/>
                </a:solidFill>
                <a:latin typeface="+mj-lt"/>
              </a:rPr>
              <a:t>B.b + 9</a:t>
            </a:r>
            <a:endParaRPr lang="en-US" sz="3200" b="1" dirty="0">
              <a:latin typeface="+mj-lt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741294" y="5507742"/>
            <a:ext cx="4683803" cy="602673"/>
          </a:xfrm>
          <a:prstGeom prst="rect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200" b="1" dirty="0" smtClean="0">
                <a:solidFill>
                  <a:schemeClr val="bg1"/>
                </a:solidFill>
                <a:latin typeface="+mj-lt"/>
              </a:rPr>
              <a:t>C.-9 + b</a:t>
            </a:r>
            <a:endParaRPr lang="en-US" sz="3200" b="1" dirty="0">
              <a:latin typeface="+mj-lt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6536121" y="5507743"/>
            <a:ext cx="4683803" cy="602673"/>
          </a:xfrm>
          <a:prstGeom prst="rect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200" b="1" dirty="0" smtClean="0">
                <a:solidFill>
                  <a:schemeClr val="bg1"/>
                </a:solidFill>
                <a:latin typeface="+mj-lt"/>
              </a:rPr>
              <a:t>D.-b + 9</a:t>
            </a:r>
            <a:endParaRPr lang="en-US" sz="3200" b="1" dirty="0">
              <a:latin typeface="+mj-lt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719073" y="4472912"/>
            <a:ext cx="4683803" cy="602673"/>
          </a:xfrm>
          <a:prstGeom prst="rect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200" b="1" dirty="0" smtClean="0">
                <a:solidFill>
                  <a:schemeClr val="bg1"/>
                </a:solidFill>
                <a:latin typeface="+mj-lt"/>
              </a:rPr>
              <a:t>A.-9-b</a:t>
            </a:r>
            <a:endParaRPr lang="en-US" sz="3200" b="1" dirty="0">
              <a:latin typeface="+mj-lt"/>
            </a:endParaRPr>
          </a:p>
        </p:txBody>
      </p:sp>
      <p:pic>
        <p:nvPicPr>
          <p:cNvPr id="24" name="Picture 6" descr="Káº¿t quáº£ hÃ¬nh áº£nh cho right wrong tick icon"/>
          <p:cNvPicPr>
            <a:picLocks noChangeAspect="1" noChangeArrowheads="1"/>
          </p:cNvPicPr>
          <p:nvPr/>
        </p:nvPicPr>
        <p:blipFill rotWithShape="1"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67" t="18657" r="55100" b="30178"/>
          <a:stretch/>
        </p:blipFill>
        <p:spPr bwMode="auto">
          <a:xfrm>
            <a:off x="4908829" y="4172335"/>
            <a:ext cx="1092200" cy="1106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6" descr="Káº¿t quáº£ hÃ¬nh áº£nh cho right wrong tick icon"/>
          <p:cNvPicPr>
            <a:picLocks noChangeAspect="1" noChangeArrowheads="1"/>
          </p:cNvPicPr>
          <p:nvPr/>
        </p:nvPicPr>
        <p:blipFill rotWithShape="1"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67" t="18657" r="55100" b="30178"/>
          <a:stretch/>
        </p:blipFill>
        <p:spPr bwMode="auto">
          <a:xfrm>
            <a:off x="10531422" y="5272794"/>
            <a:ext cx="1092200" cy="1106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6" descr="Káº¿t quáº£ hÃ¬nh áº£nh cho right wrong tick icon"/>
          <p:cNvPicPr>
            <a:picLocks noChangeAspect="1" noChangeArrowheads="1"/>
          </p:cNvPicPr>
          <p:nvPr/>
        </p:nvPicPr>
        <p:blipFill rotWithShape="1"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67" t="18657" r="55100" b="30178"/>
          <a:stretch/>
        </p:blipFill>
        <p:spPr bwMode="auto">
          <a:xfrm>
            <a:off x="4796344" y="5166515"/>
            <a:ext cx="1092200" cy="1106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6" descr="Káº¿t quáº£ hÃ¬nh áº£nh cho right wrong tick icon"/>
          <p:cNvPicPr>
            <a:picLocks noChangeAspect="1" noChangeArrowheads="1"/>
          </p:cNvPicPr>
          <p:nvPr/>
        </p:nvPicPr>
        <p:blipFill rotWithShape="1"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149" t="18843" r="5517" b="28298"/>
          <a:stretch/>
        </p:blipFill>
        <p:spPr bwMode="auto">
          <a:xfrm>
            <a:off x="10562715" y="4115957"/>
            <a:ext cx="1339598" cy="11773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850466" y="1424967"/>
            <a:ext cx="4431406" cy="44314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9" name="TextBox 28"/>
          <p:cNvSpPr txBox="1"/>
          <p:nvPr/>
        </p:nvSpPr>
        <p:spPr>
          <a:xfrm>
            <a:off x="802877" y="632930"/>
            <a:ext cx="815286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 b="1" dirty="0" smtClean="0">
                <a:solidFill>
                  <a:schemeClr val="bg1"/>
                </a:solidFill>
                <a:latin typeface="+mj-lt"/>
              </a:rPr>
              <a:t>Câu 2:</a:t>
            </a:r>
            <a:r>
              <a:rPr 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 b ∈ Z </a:t>
            </a:r>
            <a:r>
              <a:rPr lang="en-US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 - x = -9. </a:t>
            </a:r>
            <a:r>
              <a:rPr lang="en-US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endParaRPr lang="en-US" sz="32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" name="CAUDI">
            <a:extLst>
              <a:ext uri="{FF2B5EF4-FFF2-40B4-BE49-F238E27FC236}">
                <a16:creationId xmlns:a16="http://schemas.microsoft.com/office/drawing/2014/main" xmlns="" id="{C3B0B4C0-EF19-4ECD-A454-77453237E8FD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33757" y="3794915"/>
            <a:ext cx="2161450" cy="2743200"/>
          </a:xfrm>
          <a:prstGeom prst="rect">
            <a:avLst/>
          </a:prstGeom>
        </p:spPr>
      </p:pic>
      <p:pic>
        <p:nvPicPr>
          <p:cNvPr id="34" name="c2 2">
            <a:hlinkClick r:id="rId9" action="ppaction://hlinksldjump"/>
            <a:extLst>
              <a:ext uri="{FF2B5EF4-FFF2-40B4-BE49-F238E27FC236}">
                <a16:creationId xmlns:a16="http://schemas.microsoft.com/office/drawing/2014/main" xmlns="" id="{A5E21DA6-4E2A-4ACC-8623-37530437A8A3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45137" y="4913749"/>
            <a:ext cx="1286109" cy="13357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425341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" name="Group 30">
            <a:extLst>
              <a:ext uri="{FF2B5EF4-FFF2-40B4-BE49-F238E27FC236}">
                <a16:creationId xmlns:a16="http://schemas.microsoft.com/office/drawing/2014/main" xmlns="" id="{A771E4F9-3621-4EF0-8FFB-115BC918F0F9}"/>
              </a:ext>
            </a:extLst>
          </p:cNvPr>
          <p:cNvGrpSpPr/>
          <p:nvPr/>
        </p:nvGrpSpPr>
        <p:grpSpPr>
          <a:xfrm>
            <a:off x="0" y="6574"/>
            <a:ext cx="24384000" cy="6851394"/>
            <a:chOff x="-19812000" y="181103"/>
            <a:chExt cx="24384000" cy="6851394"/>
          </a:xfrm>
        </p:grpSpPr>
        <p:pic>
          <p:nvPicPr>
            <p:cNvPr id="32" name="Picture 31">
              <a:extLst>
                <a:ext uri="{FF2B5EF4-FFF2-40B4-BE49-F238E27FC236}">
                  <a16:creationId xmlns:a16="http://schemas.microsoft.com/office/drawing/2014/main" xmlns="" id="{35CB0125-D3AC-4EAA-805B-8C88E39541E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-19812000" y="181103"/>
              <a:ext cx="12192000" cy="6851394"/>
            </a:xfrm>
            <a:prstGeom prst="rect">
              <a:avLst/>
            </a:prstGeom>
          </p:spPr>
        </p:pic>
        <p:pic>
          <p:nvPicPr>
            <p:cNvPr id="33" name="Picture 32">
              <a:extLst>
                <a:ext uri="{FF2B5EF4-FFF2-40B4-BE49-F238E27FC236}">
                  <a16:creationId xmlns:a16="http://schemas.microsoft.com/office/drawing/2014/main" xmlns="" id="{0B04F04D-57C6-472E-BA7F-CA90CF09180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-7620000" y="181103"/>
              <a:ext cx="12192000" cy="6851394"/>
            </a:xfrm>
            <a:prstGeom prst="rect">
              <a:avLst/>
            </a:prstGeom>
          </p:spPr>
        </p:pic>
      </p:grpSp>
      <p:pic>
        <p:nvPicPr>
          <p:cNvPr id="8" name="ngdung">
            <a:extLst>
              <a:ext uri="{FF2B5EF4-FFF2-40B4-BE49-F238E27FC236}">
                <a16:creationId xmlns:a16="http://schemas.microsoft.com/office/drawing/2014/main" xmlns="" id="{97351C5B-F110-4AF2-BF84-EDE3C290C3F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071" y="4308212"/>
            <a:ext cx="3040743" cy="2076827"/>
          </a:xfrm>
          <a:prstGeom prst="rect">
            <a:avLst/>
          </a:prstGeom>
        </p:spPr>
      </p:pic>
      <p:pic>
        <p:nvPicPr>
          <p:cNvPr id="9" name="CAUDI">
            <a:extLst>
              <a:ext uri="{FF2B5EF4-FFF2-40B4-BE49-F238E27FC236}">
                <a16:creationId xmlns:a16="http://schemas.microsoft.com/office/drawing/2014/main" xmlns="" id="{C3B0B4C0-EF19-4ECD-A454-77453237E8F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1146" y="3901194"/>
            <a:ext cx="2161450" cy="2743200"/>
          </a:xfrm>
          <a:prstGeom prst="rect">
            <a:avLst/>
          </a:prstGeom>
        </p:spPr>
      </p:pic>
      <p:sp>
        <p:nvSpPr>
          <p:cNvPr id="19" name="Rectangle 18"/>
          <p:cNvSpPr/>
          <p:nvPr/>
        </p:nvSpPr>
        <p:spPr>
          <a:xfrm>
            <a:off x="719073" y="552709"/>
            <a:ext cx="10500851" cy="3716593"/>
          </a:xfrm>
          <a:prstGeom prst="rect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Rectangle 19"/>
          <p:cNvSpPr/>
          <p:nvPr/>
        </p:nvSpPr>
        <p:spPr>
          <a:xfrm>
            <a:off x="6536121" y="4424830"/>
            <a:ext cx="4683803" cy="602673"/>
          </a:xfrm>
          <a:prstGeom prst="rect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200" b="1" dirty="0" smtClean="0">
                <a:solidFill>
                  <a:schemeClr val="bg1"/>
                </a:solidFill>
                <a:latin typeface="+mj-lt"/>
              </a:rPr>
              <a:t>B.x = -3</a:t>
            </a:r>
            <a:endParaRPr lang="en-US" sz="3200" b="1" dirty="0">
              <a:latin typeface="+mj-lt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741294" y="5507742"/>
            <a:ext cx="4683803" cy="602673"/>
          </a:xfrm>
          <a:prstGeom prst="rect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200" b="1" dirty="0" smtClean="0">
                <a:solidFill>
                  <a:schemeClr val="bg1"/>
                </a:solidFill>
                <a:latin typeface="+mj-lt"/>
              </a:rPr>
              <a:t>C.x = -11</a:t>
            </a:r>
            <a:endParaRPr lang="en-US" sz="3200" b="1" dirty="0">
              <a:latin typeface="+mj-lt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6536121" y="5507743"/>
            <a:ext cx="4683803" cy="602673"/>
          </a:xfrm>
          <a:prstGeom prst="rect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200" b="1" dirty="0" smtClean="0">
                <a:solidFill>
                  <a:schemeClr val="bg1"/>
                </a:solidFill>
                <a:latin typeface="+mj-lt"/>
              </a:rPr>
              <a:t>D.x = 3</a:t>
            </a:r>
            <a:endParaRPr lang="en-US" sz="3200" b="1" dirty="0">
              <a:latin typeface="+mj-lt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719073" y="4472912"/>
            <a:ext cx="4683803" cy="602673"/>
          </a:xfrm>
          <a:prstGeom prst="rect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200" b="1" dirty="0" smtClean="0">
                <a:solidFill>
                  <a:schemeClr val="bg1"/>
                </a:solidFill>
                <a:latin typeface="+mj-lt"/>
              </a:rPr>
              <a:t>A.x = 11</a:t>
            </a:r>
            <a:endParaRPr lang="en-US" sz="3200" b="1" dirty="0">
              <a:latin typeface="+mj-lt"/>
            </a:endParaRPr>
          </a:p>
        </p:txBody>
      </p:sp>
      <p:pic>
        <p:nvPicPr>
          <p:cNvPr id="24" name="Picture 6" descr="Káº¿t quáº£ hÃ¬nh áº£nh cho right wrong tick icon"/>
          <p:cNvPicPr>
            <a:picLocks noChangeAspect="1" noChangeArrowheads="1"/>
          </p:cNvPicPr>
          <p:nvPr/>
        </p:nvPicPr>
        <p:blipFill rotWithShape="1"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67" t="18657" r="55100" b="30178"/>
          <a:stretch/>
        </p:blipFill>
        <p:spPr bwMode="auto">
          <a:xfrm>
            <a:off x="4908829" y="4172335"/>
            <a:ext cx="1092200" cy="1106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6" descr="Káº¿t quáº£ hÃ¬nh áº£nh cho right wrong tick icon"/>
          <p:cNvPicPr>
            <a:picLocks noChangeAspect="1" noChangeArrowheads="1"/>
          </p:cNvPicPr>
          <p:nvPr/>
        </p:nvPicPr>
        <p:blipFill rotWithShape="1"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67" t="18657" r="55100" b="30178"/>
          <a:stretch/>
        </p:blipFill>
        <p:spPr bwMode="auto">
          <a:xfrm>
            <a:off x="10531422" y="5272794"/>
            <a:ext cx="1092200" cy="1106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6" descr="Káº¿t quáº£ hÃ¬nh áº£nh cho right wrong tick icon"/>
          <p:cNvPicPr>
            <a:picLocks noChangeAspect="1" noChangeArrowheads="1"/>
          </p:cNvPicPr>
          <p:nvPr/>
        </p:nvPicPr>
        <p:blipFill rotWithShape="1"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67" t="18657" r="55100" b="30178"/>
          <a:stretch/>
        </p:blipFill>
        <p:spPr bwMode="auto">
          <a:xfrm>
            <a:off x="4796344" y="5166515"/>
            <a:ext cx="1092200" cy="1106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6" descr="Káº¿t quáº£ hÃ¬nh áº£nh cho right wrong tick icon"/>
          <p:cNvPicPr>
            <a:picLocks noChangeAspect="1" noChangeArrowheads="1"/>
          </p:cNvPicPr>
          <p:nvPr/>
        </p:nvPicPr>
        <p:blipFill rotWithShape="1"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149" t="18843" r="5517" b="28298"/>
          <a:stretch/>
        </p:blipFill>
        <p:spPr bwMode="auto">
          <a:xfrm>
            <a:off x="10562715" y="4115957"/>
            <a:ext cx="1339598" cy="11773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850466" y="1424967"/>
            <a:ext cx="4431406" cy="44314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9" name="TextBox 28"/>
          <p:cNvSpPr txBox="1"/>
          <p:nvPr/>
        </p:nvSpPr>
        <p:spPr>
          <a:xfrm>
            <a:off x="802877" y="632930"/>
            <a:ext cx="592065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 b="1" dirty="0" smtClean="0">
                <a:solidFill>
                  <a:schemeClr val="bg1"/>
                </a:solidFill>
                <a:latin typeface="+mj-lt"/>
              </a:rPr>
              <a:t>Câu 3:</a:t>
            </a:r>
            <a:r>
              <a:rPr lang="en-US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x </a:t>
            </a:r>
            <a:r>
              <a:rPr lang="en-US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x + 7 = </a:t>
            </a:r>
            <a:r>
              <a:rPr lang="en-US" sz="3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endParaRPr lang="en-US" sz="32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" name="CAUDI">
            <a:extLst>
              <a:ext uri="{FF2B5EF4-FFF2-40B4-BE49-F238E27FC236}">
                <a16:creationId xmlns:a16="http://schemas.microsoft.com/office/drawing/2014/main" xmlns="" id="{C3B0B4C0-EF19-4ECD-A454-77453237E8FD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63554" y="4472912"/>
            <a:ext cx="3990327" cy="2662212"/>
          </a:xfrm>
          <a:prstGeom prst="rect">
            <a:avLst/>
          </a:prstGeom>
        </p:spPr>
      </p:pic>
      <p:pic>
        <p:nvPicPr>
          <p:cNvPr id="34" name="c2 2">
            <a:hlinkClick r:id="rId9" action="ppaction://hlinksldjump"/>
            <a:extLst>
              <a:ext uri="{FF2B5EF4-FFF2-40B4-BE49-F238E27FC236}">
                <a16:creationId xmlns:a16="http://schemas.microsoft.com/office/drawing/2014/main" xmlns="" id="{A5E21DA6-4E2A-4ACC-8623-37530437A8A3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86541" y="4705964"/>
            <a:ext cx="1286109" cy="13375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87528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" name="Group 30">
            <a:extLst>
              <a:ext uri="{FF2B5EF4-FFF2-40B4-BE49-F238E27FC236}">
                <a16:creationId xmlns:a16="http://schemas.microsoft.com/office/drawing/2014/main" xmlns="" id="{A771E4F9-3621-4EF0-8FFB-115BC918F0F9}"/>
              </a:ext>
            </a:extLst>
          </p:cNvPr>
          <p:cNvGrpSpPr/>
          <p:nvPr/>
        </p:nvGrpSpPr>
        <p:grpSpPr>
          <a:xfrm>
            <a:off x="0" y="6574"/>
            <a:ext cx="24384000" cy="6851394"/>
            <a:chOff x="-19812000" y="181103"/>
            <a:chExt cx="24384000" cy="6851394"/>
          </a:xfrm>
        </p:grpSpPr>
        <p:pic>
          <p:nvPicPr>
            <p:cNvPr id="32" name="Picture 31">
              <a:extLst>
                <a:ext uri="{FF2B5EF4-FFF2-40B4-BE49-F238E27FC236}">
                  <a16:creationId xmlns:a16="http://schemas.microsoft.com/office/drawing/2014/main" xmlns="" id="{35CB0125-D3AC-4EAA-805B-8C88E39541E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-19812000" y="181103"/>
              <a:ext cx="12192000" cy="6851394"/>
            </a:xfrm>
            <a:prstGeom prst="rect">
              <a:avLst/>
            </a:prstGeom>
          </p:spPr>
        </p:pic>
        <p:pic>
          <p:nvPicPr>
            <p:cNvPr id="33" name="Picture 32">
              <a:extLst>
                <a:ext uri="{FF2B5EF4-FFF2-40B4-BE49-F238E27FC236}">
                  <a16:creationId xmlns:a16="http://schemas.microsoft.com/office/drawing/2014/main" xmlns="" id="{0B04F04D-57C6-472E-BA7F-CA90CF09180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-7620000" y="181103"/>
              <a:ext cx="12192000" cy="6851394"/>
            </a:xfrm>
            <a:prstGeom prst="rect">
              <a:avLst/>
            </a:prstGeom>
          </p:spPr>
        </p:pic>
      </p:grpSp>
      <p:pic>
        <p:nvPicPr>
          <p:cNvPr id="8" name="ngdung">
            <a:extLst>
              <a:ext uri="{FF2B5EF4-FFF2-40B4-BE49-F238E27FC236}">
                <a16:creationId xmlns:a16="http://schemas.microsoft.com/office/drawing/2014/main" xmlns="" id="{97351C5B-F110-4AF2-BF84-EDE3C290C3F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071" y="4308212"/>
            <a:ext cx="3040743" cy="2076827"/>
          </a:xfrm>
          <a:prstGeom prst="rect">
            <a:avLst/>
          </a:prstGeom>
        </p:spPr>
      </p:pic>
      <p:pic>
        <p:nvPicPr>
          <p:cNvPr id="9" name="CAUDI">
            <a:extLst>
              <a:ext uri="{FF2B5EF4-FFF2-40B4-BE49-F238E27FC236}">
                <a16:creationId xmlns:a16="http://schemas.microsoft.com/office/drawing/2014/main" xmlns="" id="{C3B0B4C0-EF19-4ECD-A454-77453237E8F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97173" y="4500326"/>
            <a:ext cx="4065092" cy="2712094"/>
          </a:xfrm>
          <a:prstGeom prst="rect">
            <a:avLst/>
          </a:prstGeom>
        </p:spPr>
      </p:pic>
      <p:sp>
        <p:nvSpPr>
          <p:cNvPr id="19" name="Rectangle 18"/>
          <p:cNvSpPr/>
          <p:nvPr/>
        </p:nvSpPr>
        <p:spPr>
          <a:xfrm>
            <a:off x="719073" y="552709"/>
            <a:ext cx="10500851" cy="3716593"/>
          </a:xfrm>
          <a:prstGeom prst="rect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Rectangle 19"/>
          <p:cNvSpPr/>
          <p:nvPr/>
        </p:nvSpPr>
        <p:spPr>
          <a:xfrm>
            <a:off x="6536121" y="4424830"/>
            <a:ext cx="4683803" cy="602673"/>
          </a:xfrm>
          <a:prstGeom prst="rect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200" b="1" dirty="0" smtClean="0">
                <a:solidFill>
                  <a:schemeClr val="bg1"/>
                </a:solidFill>
                <a:latin typeface="+mj-lt"/>
              </a:rPr>
              <a:t>C.x = 28</a:t>
            </a:r>
            <a:endParaRPr lang="en-US" sz="3200" b="1" dirty="0">
              <a:latin typeface="+mj-lt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741294" y="5507742"/>
            <a:ext cx="4683803" cy="602673"/>
          </a:xfrm>
          <a:prstGeom prst="rect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B.x = 160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6536121" y="5507743"/>
            <a:ext cx="4683803" cy="602673"/>
          </a:xfrm>
          <a:prstGeom prst="rect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200" b="1" dirty="0" smtClean="0">
                <a:solidFill>
                  <a:schemeClr val="bg1"/>
                </a:solidFill>
                <a:latin typeface="+mj-lt"/>
              </a:rPr>
              <a:t>D. x = -28</a:t>
            </a:r>
            <a:endParaRPr lang="en-US" sz="3200" b="1" dirty="0">
              <a:latin typeface="+mj-lt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719073" y="4472912"/>
            <a:ext cx="4683803" cy="602673"/>
          </a:xfrm>
          <a:prstGeom prst="rect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200" b="1" dirty="0" smtClean="0">
                <a:solidFill>
                  <a:schemeClr val="bg1"/>
                </a:solidFill>
                <a:latin typeface="+mj-lt"/>
              </a:rPr>
              <a:t>A.x = 12</a:t>
            </a:r>
            <a:endParaRPr lang="en-US" sz="3200" b="1" dirty="0">
              <a:latin typeface="+mj-lt"/>
            </a:endParaRPr>
          </a:p>
        </p:txBody>
      </p:sp>
      <p:pic>
        <p:nvPicPr>
          <p:cNvPr id="24" name="Picture 6" descr="Káº¿t quáº£ hÃ¬nh áº£nh cho right wrong tick icon"/>
          <p:cNvPicPr>
            <a:picLocks noChangeAspect="1" noChangeArrowheads="1"/>
          </p:cNvPicPr>
          <p:nvPr/>
        </p:nvPicPr>
        <p:blipFill rotWithShape="1"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67" t="18657" r="55100" b="30178"/>
          <a:stretch/>
        </p:blipFill>
        <p:spPr bwMode="auto">
          <a:xfrm>
            <a:off x="4908829" y="4172335"/>
            <a:ext cx="1092200" cy="1106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6" descr="Káº¿t quáº£ hÃ¬nh áº£nh cho right wrong tick icon"/>
          <p:cNvPicPr>
            <a:picLocks noChangeAspect="1" noChangeArrowheads="1"/>
          </p:cNvPicPr>
          <p:nvPr/>
        </p:nvPicPr>
        <p:blipFill rotWithShape="1"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67" t="18657" r="55100" b="30178"/>
          <a:stretch/>
        </p:blipFill>
        <p:spPr bwMode="auto">
          <a:xfrm>
            <a:off x="10531422" y="5272794"/>
            <a:ext cx="1092200" cy="1106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6" descr="Káº¿t quáº£ hÃ¬nh áº£nh cho right wrong tick icon"/>
          <p:cNvPicPr>
            <a:picLocks noChangeAspect="1" noChangeArrowheads="1"/>
          </p:cNvPicPr>
          <p:nvPr/>
        </p:nvPicPr>
        <p:blipFill rotWithShape="1"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67" t="18657" r="55100" b="30178"/>
          <a:stretch/>
        </p:blipFill>
        <p:spPr bwMode="auto">
          <a:xfrm>
            <a:off x="4796344" y="5166515"/>
            <a:ext cx="1092200" cy="1106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6" descr="Káº¿t quáº£ hÃ¬nh áº£nh cho right wrong tick icon"/>
          <p:cNvPicPr>
            <a:picLocks noChangeAspect="1" noChangeArrowheads="1"/>
          </p:cNvPicPr>
          <p:nvPr/>
        </p:nvPicPr>
        <p:blipFill rotWithShape="1"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149" t="18843" r="5517" b="28298"/>
          <a:stretch/>
        </p:blipFill>
        <p:spPr bwMode="auto">
          <a:xfrm>
            <a:off x="10562715" y="4115957"/>
            <a:ext cx="1339598" cy="11773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850466" y="1424967"/>
            <a:ext cx="4431406" cy="44314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9" name="TextBox 28"/>
          <p:cNvSpPr txBox="1"/>
          <p:nvPr/>
        </p:nvSpPr>
        <p:spPr>
          <a:xfrm>
            <a:off x="802877" y="632930"/>
            <a:ext cx="975983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 b="1" dirty="0" smtClean="0">
                <a:solidFill>
                  <a:schemeClr val="bg1"/>
                </a:solidFill>
                <a:latin typeface="+mj-lt"/>
              </a:rPr>
              <a:t>Câu 4:</a:t>
            </a:r>
            <a:r>
              <a:rPr lang="en-US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x </a:t>
            </a:r>
            <a:r>
              <a:rPr lang="en-US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dưới</a:t>
            </a:r>
            <a:r>
              <a:rPr 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đây</a:t>
            </a:r>
            <a:r>
              <a:rPr 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thỏa</a:t>
            </a:r>
            <a:r>
              <a:rPr 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mãn</a:t>
            </a:r>
            <a:r>
              <a:rPr 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x - 8 = </a:t>
            </a:r>
            <a:r>
              <a:rPr lang="en-US" sz="3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</a:t>
            </a:r>
            <a:endParaRPr lang="en-US" sz="32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" name="CAUDI">
            <a:extLst>
              <a:ext uri="{FF2B5EF4-FFF2-40B4-BE49-F238E27FC236}">
                <a16:creationId xmlns:a16="http://schemas.microsoft.com/office/drawing/2014/main" xmlns="" id="{C3B0B4C0-EF19-4ECD-A454-77453237E8FD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96894" y="3818898"/>
            <a:ext cx="3078838" cy="2907792"/>
          </a:xfrm>
          <a:prstGeom prst="rect">
            <a:avLst/>
          </a:prstGeom>
        </p:spPr>
      </p:pic>
      <p:pic>
        <p:nvPicPr>
          <p:cNvPr id="34" name="c2 2">
            <a:hlinkClick r:id="rId9" action="ppaction://hlinksldjump"/>
            <a:extLst>
              <a:ext uri="{FF2B5EF4-FFF2-40B4-BE49-F238E27FC236}">
                <a16:creationId xmlns:a16="http://schemas.microsoft.com/office/drawing/2014/main" xmlns="" id="{A5E21DA6-4E2A-4ACC-8623-37530437A8A3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30817" y="4879767"/>
            <a:ext cx="1286109" cy="12971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223828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" name="Group 30">
            <a:extLst>
              <a:ext uri="{FF2B5EF4-FFF2-40B4-BE49-F238E27FC236}">
                <a16:creationId xmlns:a16="http://schemas.microsoft.com/office/drawing/2014/main" xmlns="" id="{A771E4F9-3621-4EF0-8FFB-115BC918F0F9}"/>
              </a:ext>
            </a:extLst>
          </p:cNvPr>
          <p:cNvGrpSpPr/>
          <p:nvPr/>
        </p:nvGrpSpPr>
        <p:grpSpPr>
          <a:xfrm>
            <a:off x="0" y="6606"/>
            <a:ext cx="24384000" cy="6851394"/>
            <a:chOff x="-19812000" y="181103"/>
            <a:chExt cx="24384000" cy="6851394"/>
          </a:xfrm>
        </p:grpSpPr>
        <p:pic>
          <p:nvPicPr>
            <p:cNvPr id="32" name="Picture 31">
              <a:extLst>
                <a:ext uri="{FF2B5EF4-FFF2-40B4-BE49-F238E27FC236}">
                  <a16:creationId xmlns:a16="http://schemas.microsoft.com/office/drawing/2014/main" xmlns="" id="{35CB0125-D3AC-4EAA-805B-8C88E39541E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-19812000" y="181103"/>
              <a:ext cx="12192000" cy="6851394"/>
            </a:xfrm>
            <a:prstGeom prst="rect">
              <a:avLst/>
            </a:prstGeom>
          </p:spPr>
        </p:pic>
        <p:pic>
          <p:nvPicPr>
            <p:cNvPr id="33" name="Picture 32">
              <a:extLst>
                <a:ext uri="{FF2B5EF4-FFF2-40B4-BE49-F238E27FC236}">
                  <a16:creationId xmlns:a16="http://schemas.microsoft.com/office/drawing/2014/main" xmlns="" id="{0B04F04D-57C6-472E-BA7F-CA90CF09180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-7620000" y="181103"/>
              <a:ext cx="12192000" cy="6851394"/>
            </a:xfrm>
            <a:prstGeom prst="rect">
              <a:avLst/>
            </a:prstGeom>
          </p:spPr>
        </p:pic>
      </p:grpSp>
      <p:pic>
        <p:nvPicPr>
          <p:cNvPr id="30" name="CAUDI">
            <a:extLst>
              <a:ext uri="{FF2B5EF4-FFF2-40B4-BE49-F238E27FC236}">
                <a16:creationId xmlns:a16="http://schemas.microsoft.com/office/drawing/2014/main" xmlns="" id="{C3B0B4C0-EF19-4ECD-A454-77453237E8F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7865" y="3865247"/>
            <a:ext cx="3990327" cy="2815093"/>
          </a:xfrm>
          <a:prstGeom prst="rect">
            <a:avLst/>
          </a:prstGeom>
        </p:spPr>
      </p:pic>
      <p:pic>
        <p:nvPicPr>
          <p:cNvPr id="8" name="ngdung">
            <a:extLst>
              <a:ext uri="{FF2B5EF4-FFF2-40B4-BE49-F238E27FC236}">
                <a16:creationId xmlns:a16="http://schemas.microsoft.com/office/drawing/2014/main" xmlns="" id="{97351C5B-F110-4AF2-BF84-EDE3C290C3F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071" y="4308212"/>
            <a:ext cx="3040743" cy="2076827"/>
          </a:xfrm>
          <a:prstGeom prst="rect">
            <a:avLst/>
          </a:prstGeom>
        </p:spPr>
      </p:pic>
      <p:pic>
        <p:nvPicPr>
          <p:cNvPr id="9" name="CAUDI">
            <a:extLst>
              <a:ext uri="{FF2B5EF4-FFF2-40B4-BE49-F238E27FC236}">
                <a16:creationId xmlns:a16="http://schemas.microsoft.com/office/drawing/2014/main" xmlns="" id="{C3B0B4C0-EF19-4ECD-A454-77453237E8FD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5078" y="3916755"/>
            <a:ext cx="3078927" cy="2907876"/>
          </a:xfrm>
          <a:prstGeom prst="rect">
            <a:avLst/>
          </a:prstGeom>
        </p:spPr>
      </p:pic>
      <p:sp>
        <p:nvSpPr>
          <p:cNvPr id="19" name="Rectangle 18"/>
          <p:cNvSpPr/>
          <p:nvPr/>
        </p:nvSpPr>
        <p:spPr>
          <a:xfrm>
            <a:off x="719073" y="552709"/>
            <a:ext cx="10500851" cy="3716593"/>
          </a:xfrm>
          <a:prstGeom prst="rect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Rectangle 19"/>
          <p:cNvSpPr/>
          <p:nvPr/>
        </p:nvSpPr>
        <p:spPr>
          <a:xfrm>
            <a:off x="6536121" y="4424830"/>
            <a:ext cx="4683803" cy="602673"/>
          </a:xfrm>
          <a:prstGeom prst="rect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200" b="1" dirty="0" smtClean="0">
                <a:solidFill>
                  <a:schemeClr val="bg1"/>
                </a:solidFill>
                <a:latin typeface="+mj-lt"/>
              </a:rPr>
              <a:t>C.1</a:t>
            </a:r>
            <a:endParaRPr lang="en-US" sz="3200" b="1" dirty="0">
              <a:latin typeface="+mj-lt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741294" y="5507742"/>
            <a:ext cx="4683803" cy="602673"/>
          </a:xfrm>
          <a:prstGeom prst="rect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200" b="1" dirty="0" smtClean="0">
                <a:solidFill>
                  <a:schemeClr val="bg1"/>
                </a:solidFill>
                <a:latin typeface="+mj-lt"/>
              </a:rPr>
              <a:t>B.3</a:t>
            </a:r>
            <a:endParaRPr lang="en-US" sz="3200" b="1" dirty="0">
              <a:latin typeface="+mj-lt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6536121" y="5507743"/>
            <a:ext cx="4683803" cy="602673"/>
          </a:xfrm>
          <a:prstGeom prst="rect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200" b="1" dirty="0" smtClean="0">
                <a:solidFill>
                  <a:schemeClr val="bg1"/>
                </a:solidFill>
                <a:latin typeface="+mj-lt"/>
              </a:rPr>
              <a:t>D.2</a:t>
            </a:r>
            <a:endParaRPr lang="en-US" sz="3200" b="1" dirty="0">
              <a:latin typeface="+mj-lt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719073" y="4472912"/>
            <a:ext cx="4683803" cy="602673"/>
          </a:xfrm>
          <a:prstGeom prst="rect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200" b="1" dirty="0" smtClean="0">
                <a:solidFill>
                  <a:schemeClr val="bg1"/>
                </a:solidFill>
                <a:latin typeface="+mj-lt"/>
              </a:rPr>
              <a:t>A.0</a:t>
            </a:r>
            <a:endParaRPr lang="en-US" sz="3200" b="1" dirty="0">
              <a:latin typeface="+mj-lt"/>
            </a:endParaRPr>
          </a:p>
        </p:txBody>
      </p:sp>
      <p:pic>
        <p:nvPicPr>
          <p:cNvPr id="24" name="Picture 6" descr="Káº¿t quáº£ hÃ¬nh áº£nh cho right wrong tick icon"/>
          <p:cNvPicPr>
            <a:picLocks noChangeAspect="1" noChangeArrowheads="1"/>
          </p:cNvPicPr>
          <p:nvPr/>
        </p:nvPicPr>
        <p:blipFill rotWithShape="1"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67" t="18657" r="55100" b="30178"/>
          <a:stretch/>
        </p:blipFill>
        <p:spPr bwMode="auto">
          <a:xfrm>
            <a:off x="4908829" y="4172335"/>
            <a:ext cx="1092200" cy="1106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6" descr="Káº¿t quáº£ hÃ¬nh áº£nh cho right wrong tick icon"/>
          <p:cNvPicPr>
            <a:picLocks noChangeAspect="1" noChangeArrowheads="1"/>
          </p:cNvPicPr>
          <p:nvPr/>
        </p:nvPicPr>
        <p:blipFill rotWithShape="1"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67" t="18657" r="55100" b="30178"/>
          <a:stretch/>
        </p:blipFill>
        <p:spPr bwMode="auto">
          <a:xfrm>
            <a:off x="10531422" y="5272794"/>
            <a:ext cx="1092200" cy="1106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6" descr="Káº¿t quáº£ hÃ¬nh áº£nh cho right wrong tick icon"/>
          <p:cNvPicPr>
            <a:picLocks noChangeAspect="1" noChangeArrowheads="1"/>
          </p:cNvPicPr>
          <p:nvPr/>
        </p:nvPicPr>
        <p:blipFill rotWithShape="1"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67" t="18657" r="55100" b="30178"/>
          <a:stretch/>
        </p:blipFill>
        <p:spPr bwMode="auto">
          <a:xfrm>
            <a:off x="4796344" y="5166515"/>
            <a:ext cx="1092200" cy="1106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6" descr="Káº¿t quáº£ hÃ¬nh áº£nh cho right wrong tick icon"/>
          <p:cNvPicPr>
            <a:picLocks noChangeAspect="1" noChangeArrowheads="1"/>
          </p:cNvPicPr>
          <p:nvPr/>
        </p:nvPicPr>
        <p:blipFill rotWithShape="1"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149" t="18843" r="5517" b="28298"/>
          <a:stretch/>
        </p:blipFill>
        <p:spPr bwMode="auto">
          <a:xfrm>
            <a:off x="10562715" y="4115957"/>
            <a:ext cx="1339598" cy="11773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850466" y="1424967"/>
            <a:ext cx="4431406" cy="44314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9" name="TextBox 28"/>
          <p:cNvSpPr txBox="1"/>
          <p:nvPr/>
        </p:nvSpPr>
        <p:spPr>
          <a:xfrm>
            <a:off x="802878" y="632930"/>
            <a:ext cx="98151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 5:</a:t>
            </a:r>
            <a:r>
              <a:rPr lang="en-US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bao</a:t>
            </a:r>
            <a:r>
              <a:rPr 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nhiêu</a:t>
            </a:r>
            <a:r>
              <a:rPr 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x </a:t>
            </a:r>
            <a:r>
              <a:rPr lang="en-US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sao</a:t>
            </a:r>
            <a:r>
              <a:rPr 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x + 90 = </a:t>
            </a:r>
            <a:r>
              <a:rPr lang="en-US" sz="3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198</a:t>
            </a:r>
            <a:endParaRPr lang="en-US" sz="32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5" name="Picture 12" descr="Káº¿t quáº£ hÃ¬nh áº£nh cho win text gif"/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6697" y="1860574"/>
            <a:ext cx="4850825" cy="4850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0720150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2C9058A-097F-4776-B95F-496AF7EE2339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1330233" y="4302035"/>
            <a:ext cx="6858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32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TIẾT 60</a:t>
            </a:r>
            <a:r>
              <a:rPr lang="vi-VN" sz="32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: </a:t>
            </a:r>
            <a:r>
              <a:rPr lang="vi-VN" sz="32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§10: NHÂN HAI SỐ NGUYÊN KHÁC DẤU</a:t>
            </a:r>
            <a:endParaRPr lang="en-US" sz="32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9078866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829</Words>
  <Application>Microsoft Office PowerPoint</Application>
  <PresentationFormat>Custom</PresentationFormat>
  <Paragraphs>184</Paragraphs>
  <Slides>16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8" baseType="lpstr">
      <vt:lpstr>Office Theme</vt:lpstr>
      <vt:lpstr>Equation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Nguyễn Thùy Linh</dc:creator>
  <cp:lastModifiedBy>admin</cp:lastModifiedBy>
  <cp:revision>1</cp:revision>
  <dcterms:modified xsi:type="dcterms:W3CDTF">2021-02-20T00:00:14Z</dcterms:modified>
</cp:coreProperties>
</file>