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991277-3F04-43E8-8BDD-98ED3ED68BE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CD1604-C28B-41A7-8435-68A8EE9F36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4365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1161633"/>
            <a:ext cx="91440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</a:rPr>
              <a:t>9</a:t>
            </a:r>
            <a:endParaRPr lang="en-US" sz="32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UNIT </a:t>
            </a:r>
            <a:r>
              <a:rPr lang="en-US" sz="3200" b="1" dirty="0" smtClean="0">
                <a:latin typeface="Times New Roman" pitchFamily="18" charset="0"/>
              </a:rPr>
              <a:t>1 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LOCAL ENVIRONMENT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</a:rPr>
              <a:t>PERIOD  3: A CLOSER LOOK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Teacher: Nguyen Thi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Hien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Long Bien secondary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school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School year: 2020-2021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05000" y="44196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2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Which words are not as loud and clear as the others?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8132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1: the, on,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this,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is, this,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in,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5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a, this</a:t>
            </a:r>
            <a:endParaRPr lang="en-US" sz="2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kind of words are they?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are: articles, prepositions, pronouns, and possessive adjectives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an, the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 : in , on, at…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 : I, you, we…</a:t>
            </a:r>
          </a:p>
          <a:p>
            <a:pPr marL="365760" lvl="0" indent="-256032"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Possessive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his, her, my….</a:t>
            </a:r>
          </a:p>
          <a:p>
            <a:endParaRPr lang="en-US" sz="2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" y="1481138"/>
            <a:ext cx="90678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Underline the content words in </a:t>
            </a:r>
            <a:r>
              <a:rPr lang="en-US" sz="3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……..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3429000"/>
            <a:ext cx="1905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876800" y="3352800"/>
            <a:ext cx="19050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3733800"/>
            <a:ext cx="381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4169569"/>
            <a:ext cx="2209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4038600"/>
            <a:ext cx="152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4495800"/>
            <a:ext cx="11049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81400" y="4495800"/>
            <a:ext cx="5334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4495800"/>
            <a:ext cx="304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2600" y="4495800"/>
            <a:ext cx="76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629400" y="4419600"/>
            <a:ext cx="12192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53400" y="4419600"/>
            <a:ext cx="381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24000" y="4953000"/>
            <a:ext cx="8763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848100" y="4910138"/>
            <a:ext cx="1333500" cy="428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943600" y="4800600"/>
            <a:ext cx="1295400" cy="1095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209800" y="5410200"/>
            <a:ext cx="25146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81600" y="5410200"/>
            <a:ext cx="2667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Learn by heart all the new words.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saying and reading exercises 3 and 4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Prepare: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Closer Look 2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GAME:NETWORKS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9400" y="3352800"/>
            <a:ext cx="289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Places of interest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 flipV="1">
            <a:off x="2416875" y="2456891"/>
            <a:ext cx="826576" cy="1029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7"/>
          </p:cNvCxnSpPr>
          <p:nvPr/>
        </p:nvCxnSpPr>
        <p:spPr>
          <a:xfrm flipV="1">
            <a:off x="5290949" y="2733890"/>
            <a:ext cx="314702" cy="75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3962400"/>
            <a:ext cx="609600" cy="368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73016" y="4077185"/>
            <a:ext cx="929800" cy="513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52306" y="208755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Entertaining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cinema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5067" y="214545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-library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4267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Historycal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-building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433089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operahouse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3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LOCAL ENVIRONMENT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2: A CLOSER LOOK 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28800"/>
            <a:ext cx="2285999" cy="1414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Write the verbs in the </a:t>
            </a:r>
            <a:r>
              <a:rPr lang="en-US" sz="3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box under the pictures.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42" y="4354235"/>
            <a:ext cx="2133600" cy="141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11118"/>
            <a:ext cx="2531361" cy="1465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278" y="4343400"/>
            <a:ext cx="2352675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762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A.Carve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B.cast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C.weave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D.embroider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E.knit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F.mould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5052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9278" y="3360003"/>
            <a:ext cx="5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89343" y="337087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62484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62484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62484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6.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31" y="4354268"/>
            <a:ext cx="2664183" cy="16655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99" y="1828799"/>
            <a:ext cx="2549862" cy="14478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7939" y="341961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3797" y="3281992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carve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8878" y="3278538"/>
            <a:ext cx="156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embroider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0078" y="615606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278" y="612898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3177" y="612898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weave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Match the verbs in column A </a:t>
            </a:r>
            <a:r>
              <a:rPr lang="en-US" sz="28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the groups of nouns in column 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32537235"/>
              </p:ext>
            </p:extLst>
          </p:nvPr>
        </p:nvGraphicFramePr>
        <p:xfrm>
          <a:off x="457200" y="1444626"/>
          <a:ext cx="1752600" cy="487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71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1.Carve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2.cast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3.weave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4.embroider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5.knit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139">
                <a:tc>
                  <a:txBody>
                    <a:bodyPr/>
                    <a:lstStyle/>
                    <a:p>
                      <a:r>
                        <a:rPr lang="en-US" dirty="0" smtClean="0"/>
                        <a:t>6.mould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07147475"/>
              </p:ext>
            </p:extLst>
          </p:nvPr>
        </p:nvGraphicFramePr>
        <p:xfrm>
          <a:off x="3124200" y="1444623"/>
          <a:ext cx="5562600" cy="472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3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a. handkerchiefs,</a:t>
                      </a:r>
                      <a:r>
                        <a:rPr lang="en-US" baseline="0" dirty="0" smtClean="0"/>
                        <a:t> tablecloths pictures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b. Stone, wood,</a:t>
                      </a:r>
                      <a:r>
                        <a:rPr lang="en-US" baseline="0" dirty="0" smtClean="0"/>
                        <a:t> eggshells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c. clay, cheese,</a:t>
                      </a:r>
                      <a:r>
                        <a:rPr lang="en-US" baseline="0" dirty="0" smtClean="0"/>
                        <a:t> chocolate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d.</a:t>
                      </a:r>
                      <a:r>
                        <a:rPr lang="en-US" baseline="0" dirty="0" smtClean="0"/>
                        <a:t> bronze, gold, iron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e. baskets, carpets, silk, cloth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368">
                <a:tc>
                  <a:txBody>
                    <a:bodyPr/>
                    <a:lstStyle/>
                    <a:p>
                      <a:r>
                        <a:rPr lang="en-US" dirty="0" smtClean="0"/>
                        <a:t>f. sweaters, toys, hats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142699" y="2374710"/>
            <a:ext cx="981501" cy="67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42699" y="3048000"/>
            <a:ext cx="981501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42699" y="3886200"/>
            <a:ext cx="981501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42699" y="2514600"/>
            <a:ext cx="981501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42699" y="5105400"/>
            <a:ext cx="981501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1"/>
          </p:cNvCxnSpPr>
          <p:nvPr/>
        </p:nvCxnSpPr>
        <p:spPr>
          <a:xfrm flipV="1">
            <a:off x="2142699" y="3808411"/>
            <a:ext cx="981501" cy="221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262881"/>
              </p:ext>
            </p:extLst>
          </p:nvPr>
        </p:nvGraphicFramePr>
        <p:xfrm>
          <a:off x="457200" y="838200"/>
          <a:ext cx="8229600" cy="57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infinitive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 participle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1.To carve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carved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was carved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2. To 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………………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3. to weave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4.To embroider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………..it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5.To knit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r>
                        <a:rPr lang="en-US" dirty="0" smtClean="0"/>
                        <a:t>6.To </a:t>
                      </a:r>
                      <a:r>
                        <a:rPr lang="en-US" dirty="0" err="1" smtClean="0"/>
                        <a:t>mould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I……………… 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 was ………………….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 write the correct form </a:t>
            </a:r>
            <a:r>
              <a:rPr lang="en-US" sz="3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these verbs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3622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36219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2004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20039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woven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927" y="4015768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embroidered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7573" y="4015767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embroidered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646" y="485283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knitted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672" y="483341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knitted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0867" y="563210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moulded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7573" y="565105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moulded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passage by 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filling each blank with a suitable words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82117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historical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14400" y="229213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attraction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927" y="2812944"/>
            <a:ext cx="2083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exercise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382617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traditional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927" y="4006181"/>
            <a:ext cx="194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culture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599542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handicrafts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Listen to the speaker read </a:t>
            </a:r>
            <a:r>
              <a:rPr lang="en-US" sz="32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…………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587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Sentence 1: craft, village, lies, river, bank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5427" y="2342326"/>
            <a:ext cx="468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Sentence 2: painting, embroidered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6328" y="2961661"/>
            <a:ext cx="592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3: what, region, famous; Sentence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6328" y="3575438"/>
            <a:ext cx="6844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drums, aren't, made, village; Sentence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5427" y="4203556"/>
            <a:ext cx="728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famous, artisan, carved, table, beautifully </a:t>
            </a:r>
            <a:endParaRPr lang="en-US" sz="2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kind of words are they?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543800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are: nouns, verbs, adjectives, adverbs,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-question words, and negative auxiliaries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 :house, teacher…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: go, walk, 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big, historic…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what, how…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: isn’t, don’t…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98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480</TotalTime>
  <Words>521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GAME:NETWORKS</vt:lpstr>
      <vt:lpstr>PowerPoint Presentation</vt:lpstr>
      <vt:lpstr>1. Write the verbs in the box under the pictures.</vt:lpstr>
      <vt:lpstr>Match the verbs in column A with the groups of nouns in column B</vt:lpstr>
      <vt:lpstr>Now write the correct form for these verbs</vt:lpstr>
      <vt:lpstr>Complete the passage by filling each blank with a suitable words</vt:lpstr>
      <vt:lpstr>Listen to the speaker read the …………</vt:lpstr>
      <vt:lpstr>2. What kind of words are they?</vt:lpstr>
      <vt:lpstr>3. Which words are not as loud and clear as the others?</vt:lpstr>
      <vt:lpstr>4. What kind of words are they?</vt:lpstr>
      <vt:lpstr>Underline the content words in the 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MyPC</cp:lastModifiedBy>
  <cp:revision>32</cp:revision>
  <dcterms:created xsi:type="dcterms:W3CDTF">2016-08-31T01:09:32Z</dcterms:created>
  <dcterms:modified xsi:type="dcterms:W3CDTF">2020-10-17T22:33:41Z</dcterms:modified>
</cp:coreProperties>
</file>