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67" r:id="rId2"/>
    <p:sldId id="257" r:id="rId3"/>
    <p:sldId id="268" r:id="rId4"/>
    <p:sldId id="259" r:id="rId5"/>
    <p:sldId id="260" r:id="rId6"/>
    <p:sldId id="261" r:id="rId7"/>
    <p:sldId id="262" r:id="rId8"/>
    <p:sldId id="263" r:id="rId9"/>
    <p:sldId id="264" r:id="rId10"/>
    <p:sldId id="269" r:id="rId11"/>
    <p:sldId id="265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79" autoAdjust="0"/>
    <p:restoredTop sz="94660"/>
  </p:normalViewPr>
  <p:slideViewPr>
    <p:cSldViewPr>
      <p:cViewPr varScale="1">
        <p:scale>
          <a:sx n="65" d="100"/>
          <a:sy n="65" d="100"/>
        </p:scale>
        <p:origin x="177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2/1/2020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2/1/2020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2/1/2020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3963122472009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2" descr="Picture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14363"/>
            <a:ext cx="7543800" cy="555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 Box 3"/>
          <p:cNvSpPr txBox="1">
            <a:spLocks noChangeArrowheads="1"/>
          </p:cNvSpPr>
          <p:nvPr/>
        </p:nvSpPr>
        <p:spPr bwMode="auto">
          <a:xfrm>
            <a:off x="0" y="685802"/>
            <a:ext cx="9144000" cy="230832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3200" b="1" dirty="0">
                <a:latin typeface="Times New Roman" pitchFamily="18" charset="0"/>
                <a:cs typeface="+mn-cs"/>
              </a:rPr>
              <a:t>English 7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3200" b="1" dirty="0">
                <a:latin typeface="Times New Roman" pitchFamily="18" charset="0"/>
                <a:cs typeface="+mn-cs"/>
              </a:rPr>
              <a:t>UNIT 8 . 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+mn-cs"/>
              </a:rPr>
              <a:t>FILMS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>
              <a:latin typeface="Times New Roman" pitchFamily="18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atin typeface="Times New Roman" pitchFamily="18" charset="0"/>
                <a:cs typeface="+mn-cs"/>
              </a:rPr>
              <a:t>PERIOD  </a:t>
            </a:r>
            <a:r>
              <a:rPr lang="en-US" sz="3200" b="1" dirty="0" smtClean="0">
                <a:latin typeface="Times New Roman" pitchFamily="18" charset="0"/>
                <a:cs typeface="+mn-cs"/>
              </a:rPr>
              <a:t>64: COMMUNICATION</a:t>
            </a:r>
            <a:endParaRPr lang="en-US" sz="3200" b="1" dirty="0">
              <a:latin typeface="Times New Roman" pitchFamily="18" charset="0"/>
              <a:cs typeface="+mn-cs"/>
            </a:endParaRPr>
          </a:p>
        </p:txBody>
      </p:sp>
      <p:sp>
        <p:nvSpPr>
          <p:cNvPr id="16388" name="WordArt 4"/>
          <p:cNvSpPr>
            <a:spLocks noChangeArrowheads="1" noChangeShapeType="1" noTextEdit="1"/>
          </p:cNvSpPr>
          <p:nvPr/>
        </p:nvSpPr>
        <p:spPr bwMode="auto">
          <a:xfrm>
            <a:off x="1905000" y="3505200"/>
            <a:ext cx="5105400" cy="1676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-463"/>
              </a:avLst>
            </a:prstTxWarp>
          </a:bodyPr>
          <a:lstStyle/>
          <a:p>
            <a:pPr algn="ctr"/>
            <a:r>
              <a:rPr lang="en-US" sz="3600" kern="10">
                <a:solidFill>
                  <a:srgbClr val="FF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Welcome to our class</a:t>
            </a:r>
          </a:p>
        </p:txBody>
      </p:sp>
      <p:sp>
        <p:nvSpPr>
          <p:cNvPr id="13318" name="Text Box 3"/>
          <p:cNvSpPr txBox="1">
            <a:spLocks noChangeArrowheads="1"/>
          </p:cNvSpPr>
          <p:nvPr/>
        </p:nvSpPr>
        <p:spPr bwMode="auto">
          <a:xfrm>
            <a:off x="2057400" y="4572000"/>
            <a:ext cx="42830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2400" b="1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651033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481328"/>
            <a:ext cx="91440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Most people I have surveyed______________________</a:t>
            </a: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About half of the people I have surveyed ________</a:t>
            </a: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__________________________________________</a:t>
            </a: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Almost no one , I have surveyed____________________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EXERCISE 3: </a:t>
            </a:r>
            <a:r>
              <a:rPr lang="en-US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 Rounded MT Bold" pitchFamily="34" charset="0"/>
              </a:rPr>
              <a:t>Make notes of your results</a:t>
            </a:r>
            <a:endParaRPr lang="en-US" i="1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 Rounded MT Bold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43400" y="1524000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like  to watch cartoons.</a:t>
            </a:r>
            <a:endParaRPr lang="en-US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2448580"/>
            <a:ext cx="678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likes  Tom and Jerry  characters.</a:t>
            </a:r>
            <a:endParaRPr lang="en-US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3429000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grees that it is ok for young kids to see cartoons.</a:t>
            </a:r>
            <a:endParaRPr lang="en-US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9633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Exercise 4 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oin another group . report your results to those group members</a:t>
            </a:r>
            <a:endParaRPr lang="en-US" sz="28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 dirty="0" smtClean="0"/>
              <a:t>DO C1 , C2/PAGE13 (WORKBOOK)</a:t>
            </a:r>
          </a:p>
          <a:p>
            <a:pPr>
              <a:buFontTx/>
              <a:buChar char="-"/>
            </a:pPr>
            <a:r>
              <a:rPr lang="en-US" smtClean="0"/>
              <a:t>- PREPARE FOR SKILLS 1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HOMEWORK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81328"/>
            <a:ext cx="9448800" cy="4525963"/>
          </a:xfrm>
        </p:spPr>
        <p:txBody>
          <a:bodyPr>
            <a:normAutofit/>
          </a:bodyPr>
          <a:lstStyle/>
          <a:p>
            <a:pPr marL="624078" indent="-514350">
              <a:buAutoNum type="arabicPeriod"/>
            </a:pPr>
            <a:r>
              <a:rPr lang="en-US" sz="2800" dirty="0" smtClean="0"/>
              <a:t>I don’t really like the film although ________________________________</a:t>
            </a:r>
          </a:p>
          <a:p>
            <a:pPr marL="624078" indent="-514350">
              <a:buAutoNum type="arabicPeriod"/>
            </a:pPr>
            <a:r>
              <a:rPr lang="en-US" sz="2800" dirty="0" smtClean="0"/>
              <a:t>Despite his age,___________________________</a:t>
            </a:r>
          </a:p>
          <a:p>
            <a:pPr marL="624078" indent="-514350">
              <a:buAutoNum type="arabicPeriod"/>
            </a:pPr>
            <a:r>
              <a:rPr lang="en-US" sz="2800" dirty="0" smtClean="0"/>
              <a:t>The sound in the film is terrible . Nevertheless, ______________________________</a:t>
            </a: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Arial Rounded MT Bold" pitchFamily="34" charset="0"/>
              </a:rPr>
              <a:t>USE YOUR OWN IDEAS TO COMPLETE THE FOLLOWING SENTENCES</a:t>
            </a:r>
            <a:endParaRPr lang="en-US" sz="3200" dirty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6200"/>
            <a:ext cx="4114800" cy="715962"/>
          </a:xfrm>
        </p:spPr>
        <p:txBody>
          <a:bodyPr>
            <a:normAutofit/>
          </a:bodyPr>
          <a:lstStyle/>
          <a:p>
            <a:r>
              <a:rPr lang="en-US" sz="2800" b="0" dirty="0" smtClean="0">
                <a:solidFill>
                  <a:schemeClr val="accent2"/>
                </a:solidFill>
                <a:effectLst/>
                <a:latin typeface="Times New Roman" pitchFamily="18" charset="0"/>
                <a:cs typeface="Times New Roman" pitchFamily="18" charset="0"/>
              </a:rPr>
              <a:t>Answer the questions :</a:t>
            </a:r>
            <a:endParaRPr lang="en-US" sz="2800" b="0" dirty="0">
              <a:solidFill>
                <a:schemeClr val="accent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457200" y="731838"/>
            <a:ext cx="5410200" cy="715962"/>
          </a:xfrm>
          <a:prstGeom prst="rect">
            <a:avLst/>
          </a:prstGeom>
        </p:spPr>
        <p:txBody>
          <a:bodyPr vert="horz" rtlCol="0" anchor="ctr">
            <a:normAutofit fontScale="85000" lnSpcReduction="1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2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1. What kind of films do you like to see ?</a:t>
            </a:r>
            <a:endParaRPr lang="en-US" sz="2800" b="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457200" y="1417638"/>
            <a:ext cx="5410200" cy="715962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2800" b="0" i="1" dirty="0" smtClean="0">
                <a:solidFill>
                  <a:schemeClr val="accent2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Cartoon.</a:t>
            </a:r>
            <a:endParaRPr lang="en-US" sz="2800" b="0" i="1" dirty="0">
              <a:solidFill>
                <a:schemeClr val="accent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381000" y="2103438"/>
            <a:ext cx="6858000" cy="715962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2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2. Who are your </a:t>
            </a:r>
            <a:r>
              <a:rPr lang="en-US" sz="2800" b="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favourite</a:t>
            </a:r>
            <a:r>
              <a:rPr lang="en-US" sz="2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actors / actresses ?</a:t>
            </a:r>
            <a:endParaRPr lang="en-US" sz="2800" b="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381000" y="2636838"/>
            <a:ext cx="6858000" cy="715962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2800" b="0" dirty="0" smtClean="0">
                <a:solidFill>
                  <a:schemeClr val="accent2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Tran </a:t>
            </a:r>
            <a:r>
              <a:rPr lang="en-US" sz="2800" b="0" dirty="0" err="1" smtClean="0">
                <a:solidFill>
                  <a:schemeClr val="accent2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Thanh</a:t>
            </a:r>
            <a:r>
              <a:rPr lang="en-US" sz="2800" b="0" dirty="0" smtClean="0">
                <a:solidFill>
                  <a:schemeClr val="accent2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, …</a:t>
            </a:r>
            <a:endParaRPr lang="en-US" sz="2800" b="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381000" y="3246438"/>
            <a:ext cx="8077200" cy="1554162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2800" b="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Today, we are going to do an interview with your classmates about films. Please think of the questions you may ask your friends in your interview with them</a:t>
            </a:r>
            <a:r>
              <a:rPr lang="en-US" sz="2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endParaRPr lang="en-US" sz="2800" b="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296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16002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Survey         :</a:t>
            </a:r>
            <a:endParaRPr lang="en-US" sz="28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67200" y="2362200"/>
            <a:ext cx="358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cứ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endParaRPr lang="en-US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67200" y="3124200"/>
            <a:ext cx="373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dội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bạo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lực</a:t>
            </a:r>
            <a:endParaRPr lang="en-US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I. VOCABULARY</a:t>
            </a:r>
            <a:endParaRPr lang="en-US" sz="28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00938" y="1676400"/>
            <a:ext cx="38762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Cuộc khảo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sát</a:t>
            </a:r>
            <a:endParaRPr lang="en-US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8200" y="229618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go 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ahead     </a:t>
            </a:r>
            <a:r>
              <a:rPr lang="en-US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8200" y="298198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violence    </a:t>
            </a:r>
            <a:r>
              <a:rPr lang="en-US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Look at the picture and read the conversation and guess what the missing words from the blanks.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Autofit/>
          </a:bodyPr>
          <a:lstStyle/>
          <a:p>
            <a:r>
              <a:rPr lang="en-US" sz="2800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EXERCISE 1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Listen to the conversation and fill in the blanks with the words you hear.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12 Track 12.wma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941365" y="1676400"/>
            <a:ext cx="609600" cy="6096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loud Callout 3"/>
          <p:cNvSpPr/>
          <p:nvPr/>
        </p:nvSpPr>
        <p:spPr>
          <a:xfrm>
            <a:off x="304800" y="0"/>
            <a:ext cx="3886200" cy="19812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Excuse me , Duong . I’m doing a ________ about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favourite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actors . Would it be OK ? I asked you a few questions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4724400" y="0"/>
            <a:ext cx="3352800" cy="2057400"/>
          </a:xfrm>
          <a:prstGeom prst="cloud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Sure , Go ahead , Nick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0" y="2133600"/>
            <a:ext cx="3048000" cy="14478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Who do you think is the best ____________?</a:t>
            </a:r>
          </a:p>
        </p:txBody>
      </p:sp>
      <p:sp>
        <p:nvSpPr>
          <p:cNvPr id="7" name="Cloud Callout 6"/>
          <p:cNvSpPr/>
          <p:nvPr/>
        </p:nvSpPr>
        <p:spPr>
          <a:xfrm>
            <a:off x="5181600" y="2133600"/>
            <a:ext cx="3048000" cy="1828800"/>
          </a:xfrm>
          <a:prstGeom prst="cloud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It ‘s _______________</a:t>
            </a:r>
            <a:endParaRPr lang="en-US" dirty="0"/>
          </a:p>
        </p:txBody>
      </p:sp>
      <p:sp>
        <p:nvSpPr>
          <p:cNvPr id="8" name="Cloud Callout 7"/>
          <p:cNvSpPr/>
          <p:nvPr/>
        </p:nvSpPr>
        <p:spPr>
          <a:xfrm>
            <a:off x="381000" y="3733800"/>
            <a:ext cx="3124200" cy="16002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And who do you think is the best ______________?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Cloud Callout 8"/>
          <p:cNvSpPr/>
          <p:nvPr/>
        </p:nvSpPr>
        <p:spPr>
          <a:xfrm>
            <a:off x="5410200" y="4343400"/>
            <a:ext cx="3124200" cy="1524000"/>
          </a:xfrm>
          <a:prstGeom prst="cloud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 think ________________is </a:t>
            </a:r>
            <a:endParaRPr lang="en-US" dirty="0"/>
          </a:p>
        </p:txBody>
      </p:sp>
      <p:sp>
        <p:nvSpPr>
          <p:cNvPr id="10" name="Cloud Callout 9"/>
          <p:cNvSpPr/>
          <p:nvPr/>
        </p:nvSpPr>
        <p:spPr>
          <a:xfrm>
            <a:off x="1905000" y="5029200"/>
            <a:ext cx="3352800" cy="18288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Thank you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0" y="381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survey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5800" y="2895600"/>
            <a:ext cx="1600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actor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15000" y="2971800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Tom Guise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14400" y="44958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actress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43600" y="4876800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err="1" smtClean="0">
                <a:solidFill>
                  <a:srgbClr val="FF0000"/>
                </a:solidFill>
              </a:rPr>
              <a:t>Angeling</a:t>
            </a:r>
            <a:r>
              <a:rPr lang="en-US" sz="2000" b="1" i="1" dirty="0" smtClean="0">
                <a:solidFill>
                  <a:srgbClr val="FF0000"/>
                </a:solidFill>
              </a:rPr>
              <a:t> Jolie</a:t>
            </a:r>
            <a:endParaRPr lang="en-US" sz="20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56099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45259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Autofit/>
          </a:bodyPr>
          <a:lstStyle/>
          <a:p>
            <a:r>
              <a:rPr lang="en-US" sz="2800" i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EXERCISE2</a:t>
            </a:r>
            <a:r>
              <a:rPr lang="en-US" sz="2800" dirty="0" smtClean="0"/>
              <a:t> : </a:t>
            </a:r>
            <a:r>
              <a:rPr lang="en-US" sz="2400" dirty="0" smtClean="0">
                <a:latin typeface="Arial Rounded MT Bold" pitchFamily="34" charset="0"/>
              </a:rPr>
              <a:t>WORK IN GROUP OF SIX OR EIGHT . EACH STUDENT CHOOSES ONE OF THE FOLLOWING SETS OF SURVEY QUESTIONS</a:t>
            </a:r>
            <a:endParaRPr lang="en-US" sz="2400" dirty="0">
              <a:latin typeface="Arial Rounded MT Bold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0" y="1600200"/>
            <a:ext cx="6248400" cy="1371600"/>
          </a:xfrm>
          <a:prstGeom prst="roundRect">
            <a:avLst>
              <a:gd name="adj" fmla="val 27295"/>
            </a:avLst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Survey on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favourite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actors </a:t>
            </a:r>
          </a:p>
          <a:p>
            <a:pPr>
              <a:buAutoNum type="arabicParenBoth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Who do you think is the best actor?</a:t>
            </a:r>
          </a:p>
          <a:p>
            <a:pPr>
              <a:buAutoNum type="arabicParenBoth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Who do you think is best actress?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28600" y="3200400"/>
            <a:ext cx="4953000" cy="13716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Survey on the best film </a:t>
            </a:r>
          </a:p>
          <a:p>
            <a:pPr>
              <a:buAutoNum type="arabicParenBoth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What is the best film you’ve seen recently?</a:t>
            </a:r>
          </a:p>
          <a:p>
            <a:pPr>
              <a:buAutoNum type="arabicParenBoth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Who did it star?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105400" y="1447800"/>
            <a:ext cx="4191000" cy="1828800"/>
          </a:xfrm>
          <a:prstGeom prst="roundRect">
            <a:avLst/>
          </a:prstGeom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Survey on action films</a:t>
            </a:r>
          </a:p>
          <a:p>
            <a:pPr marL="457200" indent="-457200" algn="ctr">
              <a:buAutoNum type="arabicParenBoth"/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Do you enjoy action film?</a:t>
            </a:r>
          </a:p>
          <a:p>
            <a:pPr marL="457200" indent="-457200" algn="ctr">
              <a:buAutoNum type="arabicParenBoth"/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Is it OK for young kids to see violence on TV?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029200" y="3276600"/>
            <a:ext cx="4114800" cy="1752600"/>
          </a:xfrm>
          <a:prstGeom prst="roundRect">
            <a:avLst/>
          </a:prstGeom>
          <a:ln/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Survey on cartoons </a:t>
            </a:r>
          </a:p>
          <a:p>
            <a:pPr marL="342900" indent="-342900">
              <a:buAutoNum type="arabicParenBoth"/>
            </a:pPr>
            <a:r>
              <a:rPr lang="en-US" dirty="0" smtClean="0"/>
              <a:t>Do you like to watch cartoons </a:t>
            </a:r>
          </a:p>
          <a:p>
            <a:pPr marL="342900" indent="-342900">
              <a:buAutoNum type="arabicParenBoth"/>
            </a:pPr>
            <a:r>
              <a:rPr lang="en-US" dirty="0" smtClean="0"/>
              <a:t>Who is your </a:t>
            </a:r>
            <a:r>
              <a:rPr lang="en-US" dirty="0" err="1" smtClean="0"/>
              <a:t>favourite</a:t>
            </a:r>
            <a:r>
              <a:rPr lang="en-US" dirty="0" smtClean="0"/>
              <a:t> character 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828800"/>
          <a:ext cx="8229600" cy="2966720"/>
        </p:xfrm>
        <a:graphic>
          <a:graphicData uri="http://schemas.openxmlformats.org/drawingml/2006/table">
            <a:tbl>
              <a:tblPr firstRow="1" firstCol="1" bandRow="1">
                <a:effectLst>
                  <a:reflection blurRad="6350" stA="50000" endA="300" endPos="55000" dir="5400000" sy="-100000" algn="bl" rotWithShape="0"/>
                </a:effectLst>
                <a:tableStyleId>{ED083AE6-46FA-4A59-8FB0-9F97EB10719F}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QUESTIONS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QUESTIONS 2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Survey members of the group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481328"/>
            <a:ext cx="91440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Most people I have surveyed______________________</a:t>
            </a: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About half of the people I have surveyed ________</a:t>
            </a: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__________________________________________</a:t>
            </a: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Almost no one , I have surveyed____________________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u="sng" dirty="0" smtClean="0">
                <a:solidFill>
                  <a:srgbClr val="C00000"/>
                </a:solidFill>
              </a:rPr>
              <a:t>EXERCISE 3: </a:t>
            </a:r>
            <a:r>
              <a:rPr lang="en-US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 Rounded MT Bold" pitchFamily="34" charset="0"/>
              </a:rPr>
              <a:t>Make notes of your results</a:t>
            </a:r>
            <a:endParaRPr lang="en-US" i="1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 Rounded MT Bold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43400" y="1524000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on’t like the action films.</a:t>
            </a:r>
            <a:endParaRPr lang="en-US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2448580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likes the action films.</a:t>
            </a:r>
            <a:endParaRPr lang="en-US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3429000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grees that it is ok for young kids to see violence  films.</a:t>
            </a:r>
            <a:endParaRPr lang="en-US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107</TotalTime>
  <Words>487</Words>
  <Application>Microsoft Office PowerPoint</Application>
  <PresentationFormat>On-screen Show (4:3)</PresentationFormat>
  <Paragraphs>74</Paragraphs>
  <Slides>12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SimSun</vt:lpstr>
      <vt:lpstr>Arial Rounded MT Bold</vt:lpstr>
      <vt:lpstr>Lucida Sans Unicode</vt:lpstr>
      <vt:lpstr>Times New Roman</vt:lpstr>
      <vt:lpstr>Verdana</vt:lpstr>
      <vt:lpstr>Wingdings</vt:lpstr>
      <vt:lpstr>Wingdings 2</vt:lpstr>
      <vt:lpstr>Wingdings 3</vt:lpstr>
      <vt:lpstr>Concourse</vt:lpstr>
      <vt:lpstr>PowerPoint Presentation</vt:lpstr>
      <vt:lpstr>USE YOUR OWN IDEAS TO COMPLETE THE FOLLOWING SENTENCES</vt:lpstr>
      <vt:lpstr>Answer the questions :</vt:lpstr>
      <vt:lpstr>I. VOCABULARY</vt:lpstr>
      <vt:lpstr>EXERCISE 1 : Listen to the conversation and fill in the blanks with the words you hear.</vt:lpstr>
      <vt:lpstr>PowerPoint Presentation</vt:lpstr>
      <vt:lpstr>EXERCISE2 : WORK IN GROUP OF SIX OR EIGHT . EACH STUDENT CHOOSES ONE OF THE FOLLOWING SETS OF SURVEY QUESTIONS</vt:lpstr>
      <vt:lpstr>Survey members of the group</vt:lpstr>
      <vt:lpstr>EXERCISE 3: Make notes of your results</vt:lpstr>
      <vt:lpstr>EXERCISE 3: Make notes of your results</vt:lpstr>
      <vt:lpstr>Exercise 4 : Join another group . report your results to those group members</vt:lpstr>
      <vt:lpstr>HOMEWORK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UNIT8 :          FILMS</dc:title>
  <dc:creator>SongQuynh</dc:creator>
  <cp:lastModifiedBy>MyPC</cp:lastModifiedBy>
  <cp:revision>20</cp:revision>
  <dcterms:created xsi:type="dcterms:W3CDTF">2006-08-16T00:00:00Z</dcterms:created>
  <dcterms:modified xsi:type="dcterms:W3CDTF">2020-01-31T23:01:12Z</dcterms:modified>
</cp:coreProperties>
</file>