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5" r:id="rId3"/>
    <p:sldId id="277" r:id="rId4"/>
    <p:sldId id="278" r:id="rId5"/>
    <p:sldId id="279" r:id="rId6"/>
    <p:sldId id="282" r:id="rId7"/>
    <p:sldId id="283" r:id="rId8"/>
    <p:sldId id="284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4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84D0-6B5F-1542-93FF-56BDC7FFD6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BFD3-8751-5145-8B00-99D5CB36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3813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622901"/>
            <a:ext cx="2396359" cy="1830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2" y="1622900"/>
            <a:ext cx="2822029" cy="1830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4" y="1622899"/>
            <a:ext cx="2396358" cy="183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36280"/>
            <a:ext cx="2396359" cy="185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3" y="4336279"/>
            <a:ext cx="2822028" cy="1859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4" y="4336279"/>
            <a:ext cx="2396358" cy="1857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9132" y="567123"/>
            <a:ext cx="272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management</a:t>
            </a:r>
            <a:endParaRPr lang="en-US" sz="2000" dirty="0"/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0" y="26866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match the words/ phrases with suitable pictures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4502" y="567882"/>
            <a:ext cx="290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teaching respect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106" y="1086720"/>
            <a:ext cx="2490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time management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6296" y="1109921"/>
            <a:ext cx="272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household task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94489" y="567123"/>
            <a:ext cx="185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 planning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9535" y="1109921"/>
            <a:ext cx="2302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communication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1F0EE2-97D8-4C2C-804C-1F6A7D6B449B}"/>
              </a:ext>
            </a:extLst>
          </p:cNvPr>
          <p:cNvSpPr txBox="1"/>
          <p:nvPr/>
        </p:nvSpPr>
        <p:spPr>
          <a:xfrm>
            <a:off x="2452079" y="29016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6BA97A-0889-4ECF-873D-8524665198E6}"/>
              </a:ext>
            </a:extLst>
          </p:cNvPr>
          <p:cNvSpPr txBox="1"/>
          <p:nvPr/>
        </p:nvSpPr>
        <p:spPr>
          <a:xfrm>
            <a:off x="5566402" y="28828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E56DA2-B330-4D9B-A78F-6F2DFF19833A}"/>
              </a:ext>
            </a:extLst>
          </p:cNvPr>
          <p:cNvSpPr txBox="1"/>
          <p:nvPr/>
        </p:nvSpPr>
        <p:spPr>
          <a:xfrm>
            <a:off x="8451083" y="286832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C3809CF-21C8-490C-95E2-6AE6DAAE248C}"/>
              </a:ext>
            </a:extLst>
          </p:cNvPr>
          <p:cNvSpPr txBox="1"/>
          <p:nvPr/>
        </p:nvSpPr>
        <p:spPr>
          <a:xfrm>
            <a:off x="2297896" y="56255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269288-CD94-4A7F-88F4-54B722E8267D}"/>
              </a:ext>
            </a:extLst>
          </p:cNvPr>
          <p:cNvSpPr txBox="1"/>
          <p:nvPr/>
        </p:nvSpPr>
        <p:spPr>
          <a:xfrm>
            <a:off x="5762930" y="43217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F878BC-F7A1-4B68-982A-880975FEE6D4}"/>
              </a:ext>
            </a:extLst>
          </p:cNvPr>
          <p:cNvSpPr txBox="1"/>
          <p:nvPr/>
        </p:nvSpPr>
        <p:spPr>
          <a:xfrm>
            <a:off x="6449897" y="56270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36806 0.4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36372 0.44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69514 0.36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7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32899 0.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1736 0.82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4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00799 0.75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B833EB-3B64-4765-BB64-9ACF1EAE8A17}" type="slidenum">
              <a:rPr 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400" smtClean="0"/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3813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5756276"/>
            <a:ext cx="4800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Bui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 Lu secondary school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1474179">
            <a:off x="331788" y="131763"/>
            <a:ext cx="8229600" cy="1143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all of teachers and students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843088"/>
            <a:ext cx="8763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TEEN STRESS AND PRESSURE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Communication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800600" y="3291849"/>
            <a:ext cx="4114800" cy="2750737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337293"/>
                <a:gd name="adj2" fmla="val 52065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plan for English 9</a:t>
            </a:r>
          </a:p>
        </p:txBody>
      </p:sp>
    </p:spTree>
    <p:extLst>
      <p:ext uri="{BB962C8B-B14F-4D97-AF65-F5344CB8AC3E}">
        <p14:creationId xmlns:p14="http://schemas.microsoft.com/office/powerpoint/2010/main" val="41608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" y="3176"/>
            <a:ext cx="9144001" cy="685800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ECA4E6-067C-495F-8E35-650F5F2F0D37}"/>
              </a:ext>
            </a:extLst>
          </p:cNvPr>
          <p:cNvSpPr/>
          <p:nvPr/>
        </p:nvSpPr>
        <p:spPr>
          <a:xfrm>
            <a:off x="1471612" y="64853"/>
            <a:ext cx="5152373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Extra </a:t>
            </a:r>
            <a:r>
              <a:rPr lang="en-US" sz="44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F75E9B-F5E4-4D85-B292-A9AA761988B8}"/>
              </a:ext>
            </a:extLst>
          </p:cNvPr>
          <p:cNvSpPr txBox="1"/>
          <p:nvPr/>
        </p:nvSpPr>
        <p:spPr>
          <a:xfrm>
            <a:off x="80612" y="745628"/>
            <a:ext cx="495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gnitive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249D2D-E567-4BAC-8CF0-A4B9BFF1B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20" y="4015897"/>
            <a:ext cx="4056033" cy="2716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838" y="1371476"/>
            <a:ext cx="476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tion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6B7B74-EAAE-42FB-83D9-820B4FE96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7" r="12143"/>
          <a:stretch/>
        </p:blipFill>
        <p:spPr>
          <a:xfrm>
            <a:off x="5337710" y="3979125"/>
            <a:ext cx="3613090" cy="2623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A9A94E7-4F1C-4DD9-8D7F-44709E90F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550" y="3490036"/>
            <a:ext cx="3562169" cy="3484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97837" y="1884489"/>
            <a:ext cx="47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ncentrate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Káº¿t quáº£ hÃ¬nh áº£nh cho self - discip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32" y="3620410"/>
            <a:ext cx="3635587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588" y="3980106"/>
            <a:ext cx="642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-Res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lve confl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 (v):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112" y="2486806"/>
            <a:ext cx="464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-Self-d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scipline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tự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31" y="3244931"/>
            <a:ext cx="518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-Risk taking (n):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6ECAC9A-BB79-4EF8-8940-E7B743853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780" y="3272836"/>
            <a:ext cx="3747835" cy="3147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66FC2FE-C9EE-41C7-A50B-E8B86341F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134" y="3244931"/>
            <a:ext cx="3589866" cy="34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02" y="-1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Shot 2015-10-24 at 08.31.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2" y="694248"/>
            <a:ext cx="2035909" cy="50526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 descr="Screen Shot 2015-10-24 at 08.31.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04" y="678577"/>
            <a:ext cx="2020501" cy="446478"/>
          </a:xfrm>
          <a:prstGeom prst="rect">
            <a:avLst/>
          </a:prstGeom>
        </p:spPr>
      </p:pic>
      <p:pic>
        <p:nvPicPr>
          <p:cNvPr id="8" name="Picture 7" descr="Screen Shot 2015-10-24 at 08.31.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13" y="807505"/>
            <a:ext cx="2690843" cy="430222"/>
          </a:xfrm>
          <a:prstGeom prst="rect">
            <a:avLst/>
          </a:prstGeom>
        </p:spPr>
      </p:pic>
      <p:pic>
        <p:nvPicPr>
          <p:cNvPr id="9" name="Picture 8" descr="Screen Shot 2015-10-24 at 08.32.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3" y="1237727"/>
            <a:ext cx="2895488" cy="509097"/>
          </a:xfrm>
          <a:prstGeom prst="rect">
            <a:avLst/>
          </a:prstGeom>
        </p:spPr>
      </p:pic>
      <p:pic>
        <p:nvPicPr>
          <p:cNvPr id="10" name="Picture 9" descr="Screen Shot 2015-10-24 at 08.32.0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99" y="1313384"/>
            <a:ext cx="2179027" cy="492521"/>
          </a:xfrm>
          <a:prstGeom prst="rect">
            <a:avLst/>
          </a:prstGeom>
        </p:spPr>
      </p:pic>
      <p:pic>
        <p:nvPicPr>
          <p:cNvPr id="11" name="Picture 10" descr="Screen Shot 2015-10-24 at 08.32.1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9964"/>
            <a:ext cx="2970849" cy="1617534"/>
          </a:xfrm>
          <a:prstGeom prst="rect">
            <a:avLst/>
          </a:prstGeom>
        </p:spPr>
      </p:pic>
      <p:pic>
        <p:nvPicPr>
          <p:cNvPr id="12" name="Picture 11" descr="Screen Shot 2015-10-24 at 08.32.2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05" y="5273168"/>
            <a:ext cx="2795811" cy="1280926"/>
          </a:xfrm>
          <a:prstGeom prst="rect">
            <a:avLst/>
          </a:prstGeom>
        </p:spPr>
      </p:pic>
      <p:pic>
        <p:nvPicPr>
          <p:cNvPr id="13" name="Picture 12" descr="Screen Shot 2015-10-24 at 08.32.5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34" y="2759225"/>
            <a:ext cx="2253057" cy="1370554"/>
          </a:xfrm>
          <a:prstGeom prst="rect">
            <a:avLst/>
          </a:prstGeom>
        </p:spPr>
      </p:pic>
      <p:pic>
        <p:nvPicPr>
          <p:cNvPr id="14" name="Picture 13" descr="Screen Shot 2015-10-24 at 08.33.0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0358"/>
            <a:ext cx="2826355" cy="1049421"/>
          </a:xfrm>
          <a:prstGeom prst="rect">
            <a:avLst/>
          </a:prstGeom>
        </p:spPr>
      </p:pic>
      <p:pic>
        <p:nvPicPr>
          <p:cNvPr id="15" name="Picture 14" descr="Screen Shot 2015-10-24 at 09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89" y="2808926"/>
            <a:ext cx="2920855" cy="13208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75292" y="14855"/>
            <a:ext cx="55991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1.Match the skill to their category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64375 0.2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1858 0.23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5573 0.58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5162 L -0.0842 0.19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49115 0.478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" y="-1"/>
            <a:ext cx="9144001" cy="685800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</p:pic>
      <p:sp>
        <p:nvSpPr>
          <p:cNvPr id="3" name="Rectangle 2"/>
          <p:cNvSpPr/>
          <p:nvPr/>
        </p:nvSpPr>
        <p:spPr>
          <a:xfrm>
            <a:off x="4837831" y="114286"/>
            <a:ext cx="232467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599" y="4848257"/>
            <a:ext cx="7357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I think teenagers in Viet Nam also need all of the above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these skills help them to be more independent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their feelings better.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Image result for hinh anh thao luan nh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" y="76705"/>
            <a:ext cx="3495811" cy="32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776134" y="891322"/>
            <a:ext cx="5396536" cy="3198078"/>
          </a:xfrm>
          <a:prstGeom prst="cloudCallou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-Do we teenagers in Viet Nam need all or some of these skills? Why/Why not? 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" y="0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10" y="95972"/>
            <a:ext cx="904240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groups, work out a similar list of skills that Vietnamese teens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3474" y="696804"/>
            <a:ext cx="30742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Emotion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1238" y="1116499"/>
            <a:ext cx="19373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skills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3082" y="667492"/>
            <a:ext cx="29633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Housekeeping skills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10" y="661473"/>
            <a:ext cx="22964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Self-care skills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1460" y="3221282"/>
            <a:ext cx="3064934" cy="1639417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teens’ skills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33" y="1896533"/>
            <a:ext cx="2751666" cy="1406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cooperate with others and resolve conflicts, communication skills.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5228158" y="4715949"/>
            <a:ext cx="3352789" cy="1701800"/>
          </a:xfrm>
          <a:prstGeom prst="hexago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able to cook, do laundry, clean the house and other chores and manage a small budget.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lowchart: Card 17"/>
          <p:cNvSpPr/>
          <p:nvPr/>
        </p:nvSpPr>
        <p:spPr>
          <a:xfrm>
            <a:off x="27510" y="5333999"/>
            <a:ext cx="3308357" cy="1272211"/>
          </a:xfrm>
          <a:prstGeom prst="flowChartPunchedCar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recognize and control your feelings and cope with negative emotions.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159371" y="1444803"/>
            <a:ext cx="4148668" cy="2563139"/>
          </a:xfrm>
          <a:prstGeom prst="cloud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develop healthy habits, know what to do in emergencies and understand the boundaries of risk taking.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71999" y="2536790"/>
            <a:ext cx="613832" cy="763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2"/>
          </p:cNvCxnSpPr>
          <p:nvPr/>
        </p:nvCxnSpPr>
        <p:spPr>
          <a:xfrm flipH="1" flipV="1">
            <a:off x="1443566" y="3303086"/>
            <a:ext cx="1047756" cy="488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143001" y="4392734"/>
            <a:ext cx="1363452" cy="9412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08600" y="4462088"/>
            <a:ext cx="1456253" cy="253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67344 0.0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9826 0.545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3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62066 0.6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1042 0.05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" y="-32790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" y="1185333"/>
            <a:ext cx="4340131" cy="24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09" y="-1"/>
            <a:ext cx="9086661" cy="10926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0480" marR="30480" algn="ctr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the list of life skills for teens that your class has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5838" y="2629748"/>
            <a:ext cx="3947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2.Which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 do you need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develop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" y="3712790"/>
            <a:ext cx="9042399" cy="187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 I already have social skills and housekeeping skills. I can cooperate pretty well with other people; therefore, I usually do well in teamwork. I can also do almost all the housework and manage a small budget. My parents give me an allowance per week and I will plan on how to spend this amount of money most effectively. 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5613657"/>
            <a:ext cx="9042399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=&gt;I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to develop self-care skills and emotion control skills. I think that these two skills are very important for me to become an independent individual.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5838" y="1476819"/>
            <a:ext cx="4072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1.What skills do you already </a:t>
            </a:r>
          </a:p>
          <a:p>
            <a:pPr marL="30480" marR="3048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have? </a:t>
            </a:r>
          </a:p>
        </p:txBody>
      </p:sp>
    </p:spTree>
    <p:extLst>
      <p:ext uri="{BB962C8B-B14F-4D97-AF65-F5344CB8AC3E}">
        <p14:creationId xmlns:p14="http://schemas.microsoft.com/office/powerpoint/2010/main" val="30770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4625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254625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-87157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23574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19200" y="1668837"/>
            <a:ext cx="6705600" cy="23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 with your friends about life skills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the next: Skills 1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90800" y="5715000"/>
            <a:ext cx="3733800" cy="304800"/>
            <a:chOff x="0" y="0"/>
            <a:chExt cx="5760" cy="240"/>
          </a:xfrm>
        </p:grpSpPr>
        <p:pic>
          <p:nvPicPr>
            <p:cNvPr id="10" name="Picture 9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5400000">
            <a:off x="5905500" y="2933700"/>
            <a:ext cx="4419600" cy="381000"/>
            <a:chOff x="0" y="0"/>
            <a:chExt cx="5760" cy="240"/>
          </a:xfrm>
        </p:grpSpPr>
        <p:pic>
          <p:nvPicPr>
            <p:cNvPr id="13" name="Picture 12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5400000">
            <a:off x="-1485900" y="3314700"/>
            <a:ext cx="4572000" cy="381000"/>
            <a:chOff x="0" y="0"/>
            <a:chExt cx="5760" cy="240"/>
          </a:xfrm>
        </p:grpSpPr>
        <p:pic>
          <p:nvPicPr>
            <p:cNvPr id="16" name="Picture 15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05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1146&quot;&gt;&lt;object type=&quot;3&quot; unique_id=&quot;11148&quot;&gt;&lt;property id=&quot;20148&quot; value=&quot;5&quot;/&gt;&lt;property id=&quot;20300&quot; value=&quot;Slide 10&quot;/&gt;&lt;property id=&quot;20307&quot; value=&quot;257&quot;/&gt;&lt;/object&gt;&lt;object type=&quot;3&quot; unique_id=&quot;11149&quot;&gt;&lt;property id=&quot;20148&quot; value=&quot;5&quot;/&gt;&lt;property id=&quot;20300&quot; value=&quot;Slide 11&quot;/&gt;&lt;property id=&quot;20307&quot; value=&quot;259&quot;/&gt;&lt;/object&gt;&lt;object type=&quot;3&quot; unique_id=&quot;11150&quot;&gt;&lt;property id=&quot;20148&quot; value=&quot;5&quot;/&gt;&lt;property id=&quot;20300&quot; value=&quot;Slide 12&quot;/&gt;&lt;property id=&quot;20307&quot; value=&quot;260&quot;/&gt;&lt;/object&gt;&lt;object type=&quot;3&quot; unique_id=&quot;11151&quot;&gt;&lt;property id=&quot;20148&quot; value=&quot;5&quot;/&gt;&lt;property id=&quot;20300&quot; value=&quot;Slide 14&quot;/&gt;&lt;property id=&quot;20307&quot; value=&quot;261&quot;/&gt;&lt;/object&gt;&lt;object type=&quot;3&quot; unique_id=&quot;11152&quot;&gt;&lt;property id=&quot;20148&quot; value=&quot;5&quot;/&gt;&lt;property id=&quot;20300&quot; value=&quot;Slide 15&quot;/&gt;&lt;property id=&quot;20307&quot; value=&quot;258&quot;/&gt;&lt;/object&gt;&lt;object type=&quot;3&quot; unique_id=&quot;11177&quot;&gt;&lt;property id=&quot;20148&quot; value=&quot;5&quot;/&gt;&lt;property id=&quot;20300&quot; value=&quot;Slide 1&quot;/&gt;&lt;property id=&quot;20307&quot; value=&quot;262&quot;/&gt;&lt;/object&gt;&lt;object type=&quot;3&quot; unique_id=&quot;11178&quot;&gt;&lt;property id=&quot;20148&quot; value=&quot;5&quot;/&gt;&lt;property id=&quot;20300&quot; value=&quot;Slide 16&quot;/&gt;&lt;property id=&quot;20307&quot; value=&quot;263&quot;/&gt;&lt;/object&gt;&lt;object type=&quot;3&quot; unique_id=&quot;11216&quot;&gt;&lt;property id=&quot;20148&quot; value=&quot;5&quot;/&gt;&lt;property id=&quot;20300&quot; value=&quot;Slide 3&quot;/&gt;&lt;property id=&quot;20307&quot; value=&quot;264&quot;/&gt;&lt;/object&gt;&lt;object type=&quot;3&quot; unique_id=&quot;11217&quot;&gt;&lt;property id=&quot;20148&quot; value=&quot;5&quot;/&gt;&lt;property id=&quot;20300&quot; value=&quot;Slide 2 - &amp;quot;Look and match the words/ phrases with suitable pictures&amp;quot;&quot;/&gt;&lt;property id=&quot;20307&quot; value=&quot;265&quot;/&gt;&lt;/object&gt;&lt;object type=&quot;3&quot; unique_id=&quot;11329&quot;&gt;&lt;property id=&quot;20148&quot; value=&quot;5&quot;/&gt;&lt;property id=&quot;20300&quot; value=&quot;Slide 4&quot;/&gt;&lt;property id=&quot;20307&quot; value=&quot;266&quot;/&gt;&lt;/object&gt;&lt;object type=&quot;3&quot; unique_id=&quot;11330&quot;&gt;&lt;property id=&quot;20148&quot; value=&quot;5&quot;/&gt;&lt;property id=&quot;20300&quot; value=&quot;Slide 5&quot;/&gt;&lt;property id=&quot;20307&quot; value=&quot;267&quot;/&gt;&lt;/object&gt;&lt;object type=&quot;3&quot; unique_id=&quot;11331&quot;&gt;&lt;property id=&quot;20148&quot; value=&quot;5&quot;/&gt;&lt;property id=&quot;20300&quot; value=&quot;Slide 6&quot;/&gt;&lt;property id=&quot;20307&quot; value=&quot;268&quot;/&gt;&lt;/object&gt;&lt;object type=&quot;3&quot; unique_id=&quot;11332&quot;&gt;&lt;property id=&quot;20148&quot; value=&quot;5&quot;/&gt;&lt;property id=&quot;20300&quot; value=&quot;Slide 7&quot;/&gt;&lt;property id=&quot;20307&quot; value=&quot;270&quot;/&gt;&lt;/object&gt;&lt;object type=&quot;3&quot; unique_id=&quot;11333&quot;&gt;&lt;property id=&quot;20148&quot; value=&quot;5&quot;/&gt;&lt;property id=&quot;20300&quot; value=&quot;Slide 8&quot;/&gt;&lt;property id=&quot;20307&quot; value=&quot;273&quot;/&gt;&lt;/object&gt;&lt;object type=&quot;3&quot; unique_id=&quot;11334&quot;&gt;&lt;property id=&quot;20148&quot; value=&quot;5&quot;/&gt;&lt;property id=&quot;20300&quot; value=&quot;Slide 9&quot;/&gt;&lt;property id=&quot;20307&quot; value=&quot;271&quot;/&gt;&lt;/object&gt;&lt;object type=&quot;3&quot; unique_id=&quot;11438&quot;&gt;&lt;property id=&quot;20148&quot; value=&quot;5&quot;/&gt;&lt;property id=&quot;20300&quot; value=&quot;Slide 13 - &amp;quot;List of skills that Vietnamese teens should have today&amp;quot;&quot;/&gt;&lt;property id=&quot;20307&quot; value=&quot;274&quot;/&gt;&lt;/object&gt;&lt;/object&gt;&lt;object type=&quot;8&quot; unique_id=&quot;11160&quot;&gt;&lt;/object&gt;&lt;/object&gt;&lt;/database&gt;"/>
  <p:tag name="MMPROD_UIPERSISTENCEDATA" val="MMPROD_UIPERSISTENCEDATA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2240</TotalTime>
  <Words>361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trien</dc:creator>
  <cp:lastModifiedBy>choiminren2505@gmail.com</cp:lastModifiedBy>
  <cp:revision>39</cp:revision>
  <dcterms:created xsi:type="dcterms:W3CDTF">2018-10-02T15:27:52Z</dcterms:created>
  <dcterms:modified xsi:type="dcterms:W3CDTF">2019-09-13T14:13:37Z</dcterms:modified>
</cp:coreProperties>
</file>