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119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4D43C-C95D-47CB-A65C-D912857D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F5EAD8-ACDF-402D-A2A8-57AF8266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AED6-654F-40AC-B144-180C8F9F0BE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6C9B1E-3210-4E50-A483-7A356446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D120A2-72CF-4180-8113-957F816F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8A1-252C-4EF6-BF1B-D0B6AC24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A3786C-AE74-4172-9A58-E2380CD9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24084E-95B5-4AC4-89C9-07A5E434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F94D85-1042-4D83-AFA1-C6624321A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AED6-654F-40AC-B144-180C8F9F0BE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8AE0CF-76E3-4A29-AB1B-68E17123D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6A7BF8-BB35-4759-8DB8-3F22B9E5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48A1-252C-4EF6-BF1B-D0B6AC24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2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1E5C4FB-08E7-4E74-87AD-FE0D08C3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01F7A5-504D-45FA-8BDB-AE779840B7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5564" y="4184073"/>
            <a:ext cx="4054763" cy="461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 THỊ KIM YẾN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4618" y="5038437"/>
            <a:ext cx="4054763" cy="461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THCS LONG BIÊN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BAD8637-6BCE-4627-B81D-4B1A69B4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56251B-8636-4F71-9ED3-0547DFEE34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79A946B-D10B-4A6A-B6AD-802F5E7C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625E59-9E04-4BD2-8C64-833BC65C82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2119629-F57F-40E7-B66D-7B679D77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5DBD49-A5B6-4B14-831E-6025C8405A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36EB407-F28A-4FE9-B39D-6E7C5479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981936-662E-4FB0-8B89-5A94C43B9E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FB7E4F3-4841-4860-8C5D-3DE52938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310CBB-621B-4CDA-8D6F-6FE5289B9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97CFD25-1997-4766-9512-2AC0C515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EEF563-35C2-4015-B988-A718A42EF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BCB8B58-55C7-42B9-A53F-DC27A31E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CC09BA-C2DE-4C43-A151-E7D1AE9D76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E84C33F-F9F2-4D0A-B98B-71B33ED9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2E43D2-F2EB-4649-BABB-7583612CC9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C0DA271-7FC7-4AC2-A1C1-11E2F3A2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596E8F-1395-4EB0-A8D1-CE15697CCA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F20E97E-C187-4570-B091-8D0B48E5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390C95-8D2C-4217-A0C8-D5E88A12D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8AD80A2-590D-4B99-9D61-B3EA7CD7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FD9EAD-B85E-4DD6-89A4-1A3B97670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397C870-FFF6-4ACB-B52A-D58E37A7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2C372A-9196-431E-BBAC-017D31E242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332B8DF-6496-4C86-9EB0-4C8F7F7C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BCBED0-32AC-4827-A142-88A1210348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2A48FB1-FF86-4492-8648-C543D465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128FE0-53D4-4EEF-A35C-F6DCDB5187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2F7FC26-D033-42E6-BF51-32483AED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25DEE1-9B9E-4E4B-9ECC-2305E7509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17CE622-51E2-439D-8853-15363A0B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A2B89C-F432-48ED-BFEC-E092F7299B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7E4A333-42F1-40AB-8E6C-288FB154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A2654F-D3E7-47FD-B2B0-9B1D0C5594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484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BC56107-DA6C-4E3B-B2AB-04F1B6E5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818097-9FBC-443F-AD32-4306409A7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12C3A65-C2EE-429C-AA19-1C39957D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19B9B1-C09F-40BF-8AC3-26C3DB15E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514DC63-4A96-41D1-82D1-A6836F6B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197346-100A-41B6-875D-BC03D37C99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1FA2CCD-DB1A-4BE8-8FBF-62501775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CB6248-1DD4-42FA-8F9E-C23B762C3C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C4FDCF9-7F3D-472D-B0D2-8221FAFA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C85932-0BD4-4878-B828-B771DA16E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A8BA752-B104-43E2-8A5C-DB07CA40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E2E618-52EA-434A-9CF0-16728BD42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MY PC</cp:lastModifiedBy>
  <cp:revision>3</cp:revision>
  <dcterms:created xsi:type="dcterms:W3CDTF">2021-09-05T20:54:03Z</dcterms:created>
  <dcterms:modified xsi:type="dcterms:W3CDTF">2021-10-15T00:03:47Z</dcterms:modified>
</cp:coreProperties>
</file>